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D0D0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4348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190998"/>
            <a:ext cx="91440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95400" y="635000"/>
            <a:ext cx="7696200" cy="3556000"/>
          </a:xfrm>
          <a:custGeom>
            <a:avLst/>
            <a:gdLst/>
            <a:ahLst/>
            <a:cxnLst/>
            <a:rect l="l" t="t" r="r" b="b"/>
            <a:pathLst>
              <a:path w="7696200" h="3556000">
                <a:moveTo>
                  <a:pt x="4354725" y="3543300"/>
                </a:moveTo>
                <a:lnTo>
                  <a:pt x="3341474" y="3543300"/>
                </a:lnTo>
                <a:lnTo>
                  <a:pt x="3403797" y="3556000"/>
                </a:lnTo>
                <a:lnTo>
                  <a:pt x="4292402" y="3556000"/>
                </a:lnTo>
                <a:lnTo>
                  <a:pt x="4354725" y="3543300"/>
                </a:lnTo>
                <a:close/>
              </a:path>
              <a:path w="7696200" h="3556000">
                <a:moveTo>
                  <a:pt x="4539793" y="3530600"/>
                </a:moveTo>
                <a:lnTo>
                  <a:pt x="3156406" y="3530600"/>
                </a:lnTo>
                <a:lnTo>
                  <a:pt x="3217770" y="3543300"/>
                </a:lnTo>
                <a:lnTo>
                  <a:pt x="4478429" y="3543300"/>
                </a:lnTo>
                <a:lnTo>
                  <a:pt x="4539793" y="3530600"/>
                </a:lnTo>
                <a:close/>
              </a:path>
              <a:path w="7696200" h="3556000">
                <a:moveTo>
                  <a:pt x="4661504" y="3517900"/>
                </a:moveTo>
                <a:lnTo>
                  <a:pt x="3034695" y="3517900"/>
                </a:lnTo>
                <a:lnTo>
                  <a:pt x="3095379" y="3530600"/>
                </a:lnTo>
                <a:lnTo>
                  <a:pt x="4600820" y="3530600"/>
                </a:lnTo>
                <a:lnTo>
                  <a:pt x="4661504" y="3517900"/>
                </a:lnTo>
                <a:close/>
              </a:path>
              <a:path w="7696200" h="3556000">
                <a:moveTo>
                  <a:pt x="4781805" y="3505200"/>
                </a:moveTo>
                <a:lnTo>
                  <a:pt x="2914394" y="3505200"/>
                </a:lnTo>
                <a:lnTo>
                  <a:pt x="2974364" y="3517900"/>
                </a:lnTo>
                <a:lnTo>
                  <a:pt x="4721835" y="3517900"/>
                </a:lnTo>
                <a:lnTo>
                  <a:pt x="4781805" y="3505200"/>
                </a:lnTo>
                <a:close/>
              </a:path>
              <a:path w="7696200" h="3556000">
                <a:moveTo>
                  <a:pt x="4900632" y="3492500"/>
                </a:moveTo>
                <a:lnTo>
                  <a:pt x="2795567" y="3492500"/>
                </a:lnTo>
                <a:lnTo>
                  <a:pt x="2854792" y="3505200"/>
                </a:lnTo>
                <a:lnTo>
                  <a:pt x="4841407" y="3505200"/>
                </a:lnTo>
                <a:lnTo>
                  <a:pt x="4900632" y="3492500"/>
                </a:lnTo>
                <a:close/>
              </a:path>
              <a:path w="7696200" h="3556000">
                <a:moveTo>
                  <a:pt x="5133597" y="3454400"/>
                </a:moveTo>
                <a:lnTo>
                  <a:pt x="2562602" y="3454400"/>
                </a:lnTo>
                <a:lnTo>
                  <a:pt x="2736728" y="3492500"/>
                </a:lnTo>
                <a:lnTo>
                  <a:pt x="4959471" y="3492500"/>
                </a:lnTo>
                <a:lnTo>
                  <a:pt x="5133597" y="3454400"/>
                </a:lnTo>
                <a:close/>
              </a:path>
              <a:path w="7696200" h="3556000">
                <a:moveTo>
                  <a:pt x="5470349" y="3390900"/>
                </a:moveTo>
                <a:lnTo>
                  <a:pt x="2225850" y="3390900"/>
                </a:lnTo>
                <a:lnTo>
                  <a:pt x="2505384" y="3454400"/>
                </a:lnTo>
                <a:lnTo>
                  <a:pt x="5190815" y="3454400"/>
                </a:lnTo>
                <a:lnTo>
                  <a:pt x="5470349" y="3390900"/>
                </a:lnTo>
                <a:close/>
              </a:path>
              <a:path w="7696200" h="3556000">
                <a:moveTo>
                  <a:pt x="7696200" y="0"/>
                </a:moveTo>
                <a:lnTo>
                  <a:pt x="3592555" y="0"/>
                </a:lnTo>
                <a:lnTo>
                  <a:pt x="3529346" y="12700"/>
                </a:lnTo>
                <a:lnTo>
                  <a:pt x="3341474" y="12700"/>
                </a:lnTo>
                <a:lnTo>
                  <a:pt x="3279462" y="25400"/>
                </a:lnTo>
                <a:lnTo>
                  <a:pt x="3156406" y="25400"/>
                </a:lnTo>
                <a:lnTo>
                  <a:pt x="3095379" y="38100"/>
                </a:lnTo>
                <a:lnTo>
                  <a:pt x="3034695" y="38100"/>
                </a:lnTo>
                <a:lnTo>
                  <a:pt x="2974364" y="50800"/>
                </a:lnTo>
                <a:lnTo>
                  <a:pt x="2914394" y="50800"/>
                </a:lnTo>
                <a:lnTo>
                  <a:pt x="2854792" y="63500"/>
                </a:lnTo>
                <a:lnTo>
                  <a:pt x="2795567" y="63500"/>
                </a:lnTo>
                <a:lnTo>
                  <a:pt x="2678282" y="88900"/>
                </a:lnTo>
                <a:lnTo>
                  <a:pt x="2620237" y="88900"/>
                </a:lnTo>
                <a:lnTo>
                  <a:pt x="2392236" y="139700"/>
                </a:lnTo>
                <a:lnTo>
                  <a:pt x="2336321" y="139700"/>
                </a:lnTo>
                <a:lnTo>
                  <a:pt x="1854336" y="254000"/>
                </a:lnTo>
                <a:lnTo>
                  <a:pt x="1803293" y="279400"/>
                </a:lnTo>
                <a:lnTo>
                  <a:pt x="1604523" y="330200"/>
                </a:lnTo>
                <a:lnTo>
                  <a:pt x="1556222" y="355600"/>
                </a:lnTo>
                <a:lnTo>
                  <a:pt x="1461347" y="381000"/>
                </a:lnTo>
                <a:lnTo>
                  <a:pt x="1414790" y="406400"/>
                </a:lnTo>
                <a:lnTo>
                  <a:pt x="1368830" y="419100"/>
                </a:lnTo>
                <a:lnTo>
                  <a:pt x="1323475" y="444500"/>
                </a:lnTo>
                <a:lnTo>
                  <a:pt x="1234615" y="469900"/>
                </a:lnTo>
                <a:lnTo>
                  <a:pt x="1191127" y="495300"/>
                </a:lnTo>
                <a:lnTo>
                  <a:pt x="1148276" y="508000"/>
                </a:lnTo>
                <a:lnTo>
                  <a:pt x="1064523" y="558800"/>
                </a:lnTo>
                <a:lnTo>
                  <a:pt x="1023636" y="571500"/>
                </a:lnTo>
                <a:lnTo>
                  <a:pt x="983420" y="596900"/>
                </a:lnTo>
                <a:lnTo>
                  <a:pt x="943883" y="609600"/>
                </a:lnTo>
                <a:lnTo>
                  <a:pt x="905034" y="635000"/>
                </a:lnTo>
                <a:lnTo>
                  <a:pt x="866880" y="660400"/>
                </a:lnTo>
                <a:lnTo>
                  <a:pt x="829429" y="673100"/>
                </a:lnTo>
                <a:lnTo>
                  <a:pt x="792691" y="698500"/>
                </a:lnTo>
                <a:lnTo>
                  <a:pt x="756672" y="723900"/>
                </a:lnTo>
                <a:lnTo>
                  <a:pt x="721381" y="749300"/>
                </a:lnTo>
                <a:lnTo>
                  <a:pt x="686827" y="762000"/>
                </a:lnTo>
                <a:lnTo>
                  <a:pt x="653017" y="787400"/>
                </a:lnTo>
                <a:lnTo>
                  <a:pt x="619959" y="812800"/>
                </a:lnTo>
                <a:lnTo>
                  <a:pt x="587663" y="838200"/>
                </a:lnTo>
                <a:lnTo>
                  <a:pt x="556135" y="863600"/>
                </a:lnTo>
                <a:lnTo>
                  <a:pt x="525384" y="889000"/>
                </a:lnTo>
                <a:lnTo>
                  <a:pt x="495419" y="901700"/>
                </a:lnTo>
                <a:lnTo>
                  <a:pt x="466247" y="927100"/>
                </a:lnTo>
                <a:lnTo>
                  <a:pt x="410316" y="977900"/>
                </a:lnTo>
                <a:lnTo>
                  <a:pt x="357656" y="1028700"/>
                </a:lnTo>
                <a:lnTo>
                  <a:pt x="308334" y="1079500"/>
                </a:lnTo>
                <a:lnTo>
                  <a:pt x="262414" y="1130300"/>
                </a:lnTo>
                <a:lnTo>
                  <a:pt x="219961" y="1181100"/>
                </a:lnTo>
                <a:lnTo>
                  <a:pt x="200055" y="1219200"/>
                </a:lnTo>
                <a:lnTo>
                  <a:pt x="181041" y="1244600"/>
                </a:lnTo>
                <a:lnTo>
                  <a:pt x="145720" y="1295400"/>
                </a:lnTo>
                <a:lnTo>
                  <a:pt x="114062" y="1346200"/>
                </a:lnTo>
                <a:lnTo>
                  <a:pt x="86133" y="1409700"/>
                </a:lnTo>
                <a:lnTo>
                  <a:pt x="73587" y="1435100"/>
                </a:lnTo>
                <a:lnTo>
                  <a:pt x="61998" y="1460500"/>
                </a:lnTo>
                <a:lnTo>
                  <a:pt x="51374" y="1485900"/>
                </a:lnTo>
                <a:lnTo>
                  <a:pt x="41723" y="1524000"/>
                </a:lnTo>
                <a:lnTo>
                  <a:pt x="33054" y="1549400"/>
                </a:lnTo>
                <a:lnTo>
                  <a:pt x="25373" y="1574800"/>
                </a:lnTo>
                <a:lnTo>
                  <a:pt x="18690" y="1600200"/>
                </a:lnTo>
                <a:lnTo>
                  <a:pt x="13013" y="1638300"/>
                </a:lnTo>
                <a:lnTo>
                  <a:pt x="8350" y="1663700"/>
                </a:lnTo>
                <a:lnTo>
                  <a:pt x="4709" y="1689100"/>
                </a:lnTo>
                <a:lnTo>
                  <a:pt x="2098" y="1727200"/>
                </a:lnTo>
                <a:lnTo>
                  <a:pt x="525" y="1752600"/>
                </a:lnTo>
                <a:lnTo>
                  <a:pt x="0" y="1778000"/>
                </a:lnTo>
                <a:lnTo>
                  <a:pt x="525" y="1816100"/>
                </a:lnTo>
                <a:lnTo>
                  <a:pt x="2098" y="1841500"/>
                </a:lnTo>
                <a:lnTo>
                  <a:pt x="4709" y="1866900"/>
                </a:lnTo>
                <a:lnTo>
                  <a:pt x="8350" y="1905000"/>
                </a:lnTo>
                <a:lnTo>
                  <a:pt x="13013" y="1930400"/>
                </a:lnTo>
                <a:lnTo>
                  <a:pt x="18690" y="1955800"/>
                </a:lnTo>
                <a:lnTo>
                  <a:pt x="25373" y="1981200"/>
                </a:lnTo>
                <a:lnTo>
                  <a:pt x="33054" y="2019300"/>
                </a:lnTo>
                <a:lnTo>
                  <a:pt x="41723" y="2044700"/>
                </a:lnTo>
                <a:lnTo>
                  <a:pt x="51374" y="2070100"/>
                </a:lnTo>
                <a:lnTo>
                  <a:pt x="61998" y="2108200"/>
                </a:lnTo>
                <a:lnTo>
                  <a:pt x="86133" y="2159000"/>
                </a:lnTo>
                <a:lnTo>
                  <a:pt x="114062" y="2209800"/>
                </a:lnTo>
                <a:lnTo>
                  <a:pt x="129429" y="2235200"/>
                </a:lnTo>
                <a:lnTo>
                  <a:pt x="145720" y="2273300"/>
                </a:lnTo>
                <a:lnTo>
                  <a:pt x="181041" y="2324100"/>
                </a:lnTo>
                <a:lnTo>
                  <a:pt x="219961" y="2374900"/>
                </a:lnTo>
                <a:lnTo>
                  <a:pt x="262414" y="2425700"/>
                </a:lnTo>
                <a:lnTo>
                  <a:pt x="308334" y="2476500"/>
                </a:lnTo>
                <a:lnTo>
                  <a:pt x="357656" y="2527300"/>
                </a:lnTo>
                <a:lnTo>
                  <a:pt x="410316" y="2578100"/>
                </a:lnTo>
                <a:lnTo>
                  <a:pt x="466247" y="2628900"/>
                </a:lnTo>
                <a:lnTo>
                  <a:pt x="495419" y="2654300"/>
                </a:lnTo>
                <a:lnTo>
                  <a:pt x="525384" y="2679700"/>
                </a:lnTo>
                <a:lnTo>
                  <a:pt x="556135" y="2705100"/>
                </a:lnTo>
                <a:lnTo>
                  <a:pt x="587663" y="2730500"/>
                </a:lnTo>
                <a:lnTo>
                  <a:pt x="619959" y="2755900"/>
                </a:lnTo>
                <a:lnTo>
                  <a:pt x="653017" y="2768600"/>
                </a:lnTo>
                <a:lnTo>
                  <a:pt x="686827" y="2794000"/>
                </a:lnTo>
                <a:lnTo>
                  <a:pt x="721381" y="2819400"/>
                </a:lnTo>
                <a:lnTo>
                  <a:pt x="756672" y="2844800"/>
                </a:lnTo>
                <a:lnTo>
                  <a:pt x="792691" y="2870200"/>
                </a:lnTo>
                <a:lnTo>
                  <a:pt x="829429" y="2882900"/>
                </a:lnTo>
                <a:lnTo>
                  <a:pt x="866880" y="2908300"/>
                </a:lnTo>
                <a:lnTo>
                  <a:pt x="905034" y="2933700"/>
                </a:lnTo>
                <a:lnTo>
                  <a:pt x="943883" y="2946400"/>
                </a:lnTo>
                <a:lnTo>
                  <a:pt x="983420" y="2971800"/>
                </a:lnTo>
                <a:lnTo>
                  <a:pt x="1023636" y="2997200"/>
                </a:lnTo>
                <a:lnTo>
                  <a:pt x="1064523" y="3009900"/>
                </a:lnTo>
                <a:lnTo>
                  <a:pt x="1106072" y="3035300"/>
                </a:lnTo>
                <a:lnTo>
                  <a:pt x="1148276" y="3048000"/>
                </a:lnTo>
                <a:lnTo>
                  <a:pt x="1191127" y="3073400"/>
                </a:lnTo>
                <a:lnTo>
                  <a:pt x="1234615" y="3086100"/>
                </a:lnTo>
                <a:lnTo>
                  <a:pt x="1278734" y="3111500"/>
                </a:lnTo>
                <a:lnTo>
                  <a:pt x="1323475" y="3124200"/>
                </a:lnTo>
                <a:lnTo>
                  <a:pt x="1368830" y="3149600"/>
                </a:lnTo>
                <a:lnTo>
                  <a:pt x="1461347" y="3175000"/>
                </a:lnTo>
                <a:lnTo>
                  <a:pt x="1508494" y="3200400"/>
                </a:lnTo>
                <a:lnTo>
                  <a:pt x="1653389" y="3238500"/>
                </a:lnTo>
                <a:lnTo>
                  <a:pt x="1702811" y="3263900"/>
                </a:lnTo>
                <a:lnTo>
                  <a:pt x="1957985" y="3327400"/>
                </a:lnTo>
                <a:lnTo>
                  <a:pt x="2010576" y="3352800"/>
                </a:lnTo>
                <a:lnTo>
                  <a:pt x="2171311" y="3390900"/>
                </a:lnTo>
                <a:lnTo>
                  <a:pt x="5524888" y="3390900"/>
                </a:lnTo>
                <a:lnTo>
                  <a:pt x="5685623" y="3352800"/>
                </a:lnTo>
                <a:lnTo>
                  <a:pt x="5738214" y="3327400"/>
                </a:lnTo>
                <a:lnTo>
                  <a:pt x="5993388" y="3263900"/>
                </a:lnTo>
                <a:lnTo>
                  <a:pt x="6042810" y="3238500"/>
                </a:lnTo>
                <a:lnTo>
                  <a:pt x="6187705" y="3200400"/>
                </a:lnTo>
                <a:lnTo>
                  <a:pt x="6234852" y="3175000"/>
                </a:lnTo>
                <a:lnTo>
                  <a:pt x="6327369" y="3149600"/>
                </a:lnTo>
                <a:lnTo>
                  <a:pt x="6372724" y="3124200"/>
                </a:lnTo>
                <a:lnTo>
                  <a:pt x="6417465" y="3111500"/>
                </a:lnTo>
                <a:lnTo>
                  <a:pt x="6461584" y="3086100"/>
                </a:lnTo>
                <a:lnTo>
                  <a:pt x="6505072" y="3073400"/>
                </a:lnTo>
                <a:lnTo>
                  <a:pt x="6547923" y="3048000"/>
                </a:lnTo>
                <a:lnTo>
                  <a:pt x="6590127" y="3035300"/>
                </a:lnTo>
                <a:lnTo>
                  <a:pt x="6631676" y="3009900"/>
                </a:lnTo>
                <a:lnTo>
                  <a:pt x="6672563" y="2997200"/>
                </a:lnTo>
                <a:lnTo>
                  <a:pt x="6712779" y="2971800"/>
                </a:lnTo>
                <a:lnTo>
                  <a:pt x="6752316" y="2946400"/>
                </a:lnTo>
                <a:lnTo>
                  <a:pt x="6791165" y="2933700"/>
                </a:lnTo>
                <a:lnTo>
                  <a:pt x="6829319" y="2908300"/>
                </a:lnTo>
                <a:lnTo>
                  <a:pt x="6866770" y="2882900"/>
                </a:lnTo>
                <a:lnTo>
                  <a:pt x="6903508" y="2870200"/>
                </a:lnTo>
                <a:lnTo>
                  <a:pt x="6939527" y="2844800"/>
                </a:lnTo>
                <a:lnTo>
                  <a:pt x="6974818" y="2819400"/>
                </a:lnTo>
                <a:lnTo>
                  <a:pt x="7009372" y="2794000"/>
                </a:lnTo>
                <a:lnTo>
                  <a:pt x="7043182" y="2768600"/>
                </a:lnTo>
                <a:lnTo>
                  <a:pt x="7076240" y="2755900"/>
                </a:lnTo>
                <a:lnTo>
                  <a:pt x="7108536" y="2730500"/>
                </a:lnTo>
                <a:lnTo>
                  <a:pt x="7140064" y="2705100"/>
                </a:lnTo>
                <a:lnTo>
                  <a:pt x="7170815" y="2679700"/>
                </a:lnTo>
                <a:lnTo>
                  <a:pt x="7200780" y="2654300"/>
                </a:lnTo>
                <a:lnTo>
                  <a:pt x="7229952" y="2628900"/>
                </a:lnTo>
                <a:lnTo>
                  <a:pt x="7285883" y="2578100"/>
                </a:lnTo>
                <a:lnTo>
                  <a:pt x="7338543" y="2527300"/>
                </a:lnTo>
                <a:lnTo>
                  <a:pt x="7387865" y="2476500"/>
                </a:lnTo>
                <a:lnTo>
                  <a:pt x="7433785" y="2425700"/>
                </a:lnTo>
                <a:lnTo>
                  <a:pt x="7476238" y="2374900"/>
                </a:lnTo>
                <a:lnTo>
                  <a:pt x="7515158" y="2324100"/>
                </a:lnTo>
                <a:lnTo>
                  <a:pt x="7550479" y="2273300"/>
                </a:lnTo>
                <a:lnTo>
                  <a:pt x="7566770" y="2235200"/>
                </a:lnTo>
                <a:lnTo>
                  <a:pt x="7582137" y="2209800"/>
                </a:lnTo>
                <a:lnTo>
                  <a:pt x="7610066" y="2159000"/>
                </a:lnTo>
                <a:lnTo>
                  <a:pt x="7634201" y="2108200"/>
                </a:lnTo>
                <a:lnTo>
                  <a:pt x="7644825" y="2070100"/>
                </a:lnTo>
                <a:lnTo>
                  <a:pt x="7654476" y="2044700"/>
                </a:lnTo>
                <a:lnTo>
                  <a:pt x="7663145" y="2019300"/>
                </a:lnTo>
                <a:lnTo>
                  <a:pt x="7670826" y="1981200"/>
                </a:lnTo>
                <a:lnTo>
                  <a:pt x="7677509" y="1955800"/>
                </a:lnTo>
                <a:lnTo>
                  <a:pt x="7683186" y="1930400"/>
                </a:lnTo>
                <a:lnTo>
                  <a:pt x="7687849" y="1905000"/>
                </a:lnTo>
                <a:lnTo>
                  <a:pt x="7691490" y="1866900"/>
                </a:lnTo>
                <a:lnTo>
                  <a:pt x="7694101" y="1841500"/>
                </a:lnTo>
                <a:lnTo>
                  <a:pt x="7695674" y="1816100"/>
                </a:lnTo>
                <a:lnTo>
                  <a:pt x="7696200" y="1778000"/>
                </a:lnTo>
                <a:lnTo>
                  <a:pt x="769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95400" y="630301"/>
            <a:ext cx="7696200" cy="3561079"/>
          </a:xfrm>
          <a:custGeom>
            <a:avLst/>
            <a:gdLst/>
            <a:ahLst/>
            <a:cxnLst/>
            <a:rect l="l" t="t" r="r" b="b"/>
            <a:pathLst>
              <a:path w="7696200" h="3561079">
                <a:moveTo>
                  <a:pt x="0" y="1780286"/>
                </a:moveTo>
                <a:lnTo>
                  <a:pt x="2098" y="1720929"/>
                </a:lnTo>
                <a:lnTo>
                  <a:pt x="8350" y="1662058"/>
                </a:lnTo>
                <a:lnTo>
                  <a:pt x="18690" y="1603703"/>
                </a:lnTo>
                <a:lnTo>
                  <a:pt x="33054" y="1545895"/>
                </a:lnTo>
                <a:lnTo>
                  <a:pt x="51374" y="1488664"/>
                </a:lnTo>
                <a:lnTo>
                  <a:pt x="73587" y="1432040"/>
                </a:lnTo>
                <a:lnTo>
                  <a:pt x="99627" y="1376053"/>
                </a:lnTo>
                <a:lnTo>
                  <a:pt x="129429" y="1320734"/>
                </a:lnTo>
                <a:lnTo>
                  <a:pt x="162927" y="1266112"/>
                </a:lnTo>
                <a:lnTo>
                  <a:pt x="200055" y="1212218"/>
                </a:lnTo>
                <a:lnTo>
                  <a:pt x="240750" y="1159082"/>
                </a:lnTo>
                <a:lnTo>
                  <a:pt x="284944" y="1106735"/>
                </a:lnTo>
                <a:lnTo>
                  <a:pt x="332574" y="1055206"/>
                </a:lnTo>
                <a:lnTo>
                  <a:pt x="383573" y="1004526"/>
                </a:lnTo>
                <a:lnTo>
                  <a:pt x="437877" y="954725"/>
                </a:lnTo>
                <a:lnTo>
                  <a:pt x="495419" y="905833"/>
                </a:lnTo>
                <a:lnTo>
                  <a:pt x="525384" y="881737"/>
                </a:lnTo>
                <a:lnTo>
                  <a:pt x="556135" y="857880"/>
                </a:lnTo>
                <a:lnTo>
                  <a:pt x="587663" y="834265"/>
                </a:lnTo>
                <a:lnTo>
                  <a:pt x="619959" y="810897"/>
                </a:lnTo>
                <a:lnTo>
                  <a:pt x="653017" y="787779"/>
                </a:lnTo>
                <a:lnTo>
                  <a:pt x="686827" y="764914"/>
                </a:lnTo>
                <a:lnTo>
                  <a:pt x="721381" y="742307"/>
                </a:lnTo>
                <a:lnTo>
                  <a:pt x="756672" y="719961"/>
                </a:lnTo>
                <a:lnTo>
                  <a:pt x="792691" y="697880"/>
                </a:lnTo>
                <a:lnTo>
                  <a:pt x="829429" y="676068"/>
                </a:lnTo>
                <a:lnTo>
                  <a:pt x="866880" y="654529"/>
                </a:lnTo>
                <a:lnTo>
                  <a:pt x="905034" y="633266"/>
                </a:lnTo>
                <a:lnTo>
                  <a:pt x="943883" y="612283"/>
                </a:lnTo>
                <a:lnTo>
                  <a:pt x="983420" y="591585"/>
                </a:lnTo>
                <a:lnTo>
                  <a:pt x="1023636" y="571174"/>
                </a:lnTo>
                <a:lnTo>
                  <a:pt x="1064523" y="551054"/>
                </a:lnTo>
                <a:lnTo>
                  <a:pt x="1106072" y="531230"/>
                </a:lnTo>
                <a:lnTo>
                  <a:pt x="1148276" y="511705"/>
                </a:lnTo>
                <a:lnTo>
                  <a:pt x="1191127" y="492483"/>
                </a:lnTo>
                <a:lnTo>
                  <a:pt x="1234615" y="473567"/>
                </a:lnTo>
                <a:lnTo>
                  <a:pt x="1278734" y="454962"/>
                </a:lnTo>
                <a:lnTo>
                  <a:pt x="1323475" y="436671"/>
                </a:lnTo>
                <a:lnTo>
                  <a:pt x="1368830" y="418697"/>
                </a:lnTo>
                <a:lnTo>
                  <a:pt x="1414790" y="401046"/>
                </a:lnTo>
                <a:lnTo>
                  <a:pt x="1461347" y="383720"/>
                </a:lnTo>
                <a:lnTo>
                  <a:pt x="1508494" y="366724"/>
                </a:lnTo>
                <a:lnTo>
                  <a:pt x="1556222" y="350060"/>
                </a:lnTo>
                <a:lnTo>
                  <a:pt x="1604523" y="333733"/>
                </a:lnTo>
                <a:lnTo>
                  <a:pt x="1653389" y="317747"/>
                </a:lnTo>
                <a:lnTo>
                  <a:pt x="1702811" y="302106"/>
                </a:lnTo>
                <a:lnTo>
                  <a:pt x="1752782" y="286812"/>
                </a:lnTo>
                <a:lnTo>
                  <a:pt x="1803293" y="271871"/>
                </a:lnTo>
                <a:lnTo>
                  <a:pt x="1854336" y="257285"/>
                </a:lnTo>
                <a:lnTo>
                  <a:pt x="1905903" y="243059"/>
                </a:lnTo>
                <a:lnTo>
                  <a:pt x="1957985" y="229196"/>
                </a:lnTo>
                <a:lnTo>
                  <a:pt x="2010576" y="215700"/>
                </a:lnTo>
                <a:lnTo>
                  <a:pt x="2063666" y="202575"/>
                </a:lnTo>
                <a:lnTo>
                  <a:pt x="2117247" y="189824"/>
                </a:lnTo>
                <a:lnTo>
                  <a:pt x="2171311" y="177452"/>
                </a:lnTo>
                <a:lnTo>
                  <a:pt x="2225850" y="165462"/>
                </a:lnTo>
                <a:lnTo>
                  <a:pt x="2280856" y="153858"/>
                </a:lnTo>
                <a:lnTo>
                  <a:pt x="2336321" y="142644"/>
                </a:lnTo>
                <a:lnTo>
                  <a:pt x="2392236" y="131823"/>
                </a:lnTo>
                <a:lnTo>
                  <a:pt x="2448593" y="121400"/>
                </a:lnTo>
                <a:lnTo>
                  <a:pt x="2505384" y="111378"/>
                </a:lnTo>
                <a:lnTo>
                  <a:pt x="2562602" y="101760"/>
                </a:lnTo>
                <a:lnTo>
                  <a:pt x="2620237" y="92551"/>
                </a:lnTo>
                <a:lnTo>
                  <a:pt x="2678282" y="83755"/>
                </a:lnTo>
                <a:lnTo>
                  <a:pt x="2736728" y="75374"/>
                </a:lnTo>
                <a:lnTo>
                  <a:pt x="2795567" y="67414"/>
                </a:lnTo>
                <a:lnTo>
                  <a:pt x="2854792" y="59877"/>
                </a:lnTo>
                <a:lnTo>
                  <a:pt x="2914394" y="52768"/>
                </a:lnTo>
                <a:lnTo>
                  <a:pt x="2974364" y="46090"/>
                </a:lnTo>
                <a:lnTo>
                  <a:pt x="3034695" y="39847"/>
                </a:lnTo>
                <a:lnTo>
                  <a:pt x="3095379" y="34043"/>
                </a:lnTo>
                <a:lnTo>
                  <a:pt x="3156406" y="28682"/>
                </a:lnTo>
                <a:lnTo>
                  <a:pt x="3217770" y="23767"/>
                </a:lnTo>
                <a:lnTo>
                  <a:pt x="3279462" y="19302"/>
                </a:lnTo>
                <a:lnTo>
                  <a:pt x="3341474" y="15291"/>
                </a:lnTo>
                <a:lnTo>
                  <a:pt x="3403797" y="11738"/>
                </a:lnTo>
                <a:lnTo>
                  <a:pt x="3466424" y="8646"/>
                </a:lnTo>
                <a:lnTo>
                  <a:pt x="3529346" y="6020"/>
                </a:lnTo>
                <a:lnTo>
                  <a:pt x="3592555" y="3863"/>
                </a:lnTo>
                <a:lnTo>
                  <a:pt x="3656043" y="2178"/>
                </a:lnTo>
                <a:lnTo>
                  <a:pt x="3719802" y="970"/>
                </a:lnTo>
                <a:lnTo>
                  <a:pt x="3783823" y="243"/>
                </a:lnTo>
                <a:lnTo>
                  <a:pt x="3848100" y="0"/>
                </a:lnTo>
                <a:lnTo>
                  <a:pt x="3898732" y="0"/>
                </a:lnTo>
                <a:lnTo>
                  <a:pt x="3949365" y="0"/>
                </a:lnTo>
                <a:lnTo>
                  <a:pt x="7696200" y="0"/>
                </a:lnTo>
                <a:lnTo>
                  <a:pt x="7696200" y="50858"/>
                </a:lnTo>
                <a:lnTo>
                  <a:pt x="7696200" y="1780286"/>
                </a:lnTo>
                <a:lnTo>
                  <a:pt x="7695674" y="1810027"/>
                </a:lnTo>
                <a:lnTo>
                  <a:pt x="7691490" y="1869152"/>
                </a:lnTo>
                <a:lnTo>
                  <a:pt x="7683186" y="1927775"/>
                </a:lnTo>
                <a:lnTo>
                  <a:pt x="7670826" y="1985867"/>
                </a:lnTo>
                <a:lnTo>
                  <a:pt x="7654476" y="2043397"/>
                </a:lnTo>
                <a:lnTo>
                  <a:pt x="7634201" y="2100334"/>
                </a:lnTo>
                <a:lnTo>
                  <a:pt x="7610066" y="2156650"/>
                </a:lnTo>
                <a:lnTo>
                  <a:pt x="7582137" y="2212312"/>
                </a:lnTo>
                <a:lnTo>
                  <a:pt x="7550479" y="2267292"/>
                </a:lnTo>
                <a:lnTo>
                  <a:pt x="7515158" y="2321559"/>
                </a:lnTo>
                <a:lnTo>
                  <a:pt x="7476238" y="2375082"/>
                </a:lnTo>
                <a:lnTo>
                  <a:pt x="7433785" y="2427832"/>
                </a:lnTo>
                <a:lnTo>
                  <a:pt x="7387865" y="2479779"/>
                </a:lnTo>
                <a:lnTo>
                  <a:pt x="7338543" y="2530891"/>
                </a:lnTo>
                <a:lnTo>
                  <a:pt x="7285883" y="2581140"/>
                </a:lnTo>
                <a:lnTo>
                  <a:pt x="7229952" y="2630494"/>
                </a:lnTo>
                <a:lnTo>
                  <a:pt x="7170815" y="2678923"/>
                </a:lnTo>
                <a:lnTo>
                  <a:pt x="7140064" y="2702782"/>
                </a:lnTo>
                <a:lnTo>
                  <a:pt x="7108536" y="2726398"/>
                </a:lnTo>
                <a:lnTo>
                  <a:pt x="7076240" y="2749768"/>
                </a:lnTo>
                <a:lnTo>
                  <a:pt x="7043182" y="2772888"/>
                </a:lnTo>
                <a:lnTo>
                  <a:pt x="7009372" y="2795754"/>
                </a:lnTo>
                <a:lnTo>
                  <a:pt x="6974818" y="2818363"/>
                </a:lnTo>
                <a:lnTo>
                  <a:pt x="6939527" y="2840710"/>
                </a:lnTo>
                <a:lnTo>
                  <a:pt x="6903508" y="2862792"/>
                </a:lnTo>
                <a:lnTo>
                  <a:pt x="6866770" y="2884605"/>
                </a:lnTo>
                <a:lnTo>
                  <a:pt x="6829319" y="2906146"/>
                </a:lnTo>
                <a:lnTo>
                  <a:pt x="6791165" y="2927410"/>
                </a:lnTo>
                <a:lnTo>
                  <a:pt x="6752316" y="2948394"/>
                </a:lnTo>
                <a:lnTo>
                  <a:pt x="6712779" y="2969094"/>
                </a:lnTo>
                <a:lnTo>
                  <a:pt x="6672563" y="2989506"/>
                </a:lnTo>
                <a:lnTo>
                  <a:pt x="6631676" y="3009627"/>
                </a:lnTo>
                <a:lnTo>
                  <a:pt x="6590127" y="3029452"/>
                </a:lnTo>
                <a:lnTo>
                  <a:pt x="6547923" y="3048978"/>
                </a:lnTo>
                <a:lnTo>
                  <a:pt x="6505072" y="3068201"/>
                </a:lnTo>
                <a:lnTo>
                  <a:pt x="6461584" y="3087118"/>
                </a:lnTo>
                <a:lnTo>
                  <a:pt x="6417465" y="3105724"/>
                </a:lnTo>
                <a:lnTo>
                  <a:pt x="6372724" y="3124016"/>
                </a:lnTo>
                <a:lnTo>
                  <a:pt x="6327369" y="3141989"/>
                </a:lnTo>
                <a:lnTo>
                  <a:pt x="6281409" y="3159642"/>
                </a:lnTo>
                <a:lnTo>
                  <a:pt x="6234852" y="3176968"/>
                </a:lnTo>
                <a:lnTo>
                  <a:pt x="6187705" y="3193965"/>
                </a:lnTo>
                <a:lnTo>
                  <a:pt x="6139977" y="3210630"/>
                </a:lnTo>
                <a:lnTo>
                  <a:pt x="6091676" y="3226957"/>
                </a:lnTo>
                <a:lnTo>
                  <a:pt x="6042810" y="3242943"/>
                </a:lnTo>
                <a:lnTo>
                  <a:pt x="5993388" y="3258586"/>
                </a:lnTo>
                <a:lnTo>
                  <a:pt x="5943417" y="3273880"/>
                </a:lnTo>
                <a:lnTo>
                  <a:pt x="5892906" y="3288822"/>
                </a:lnTo>
                <a:lnTo>
                  <a:pt x="5841863" y="3303408"/>
                </a:lnTo>
                <a:lnTo>
                  <a:pt x="5790296" y="3317635"/>
                </a:lnTo>
                <a:lnTo>
                  <a:pt x="5738214" y="3331498"/>
                </a:lnTo>
                <a:lnTo>
                  <a:pt x="5685623" y="3344994"/>
                </a:lnTo>
                <a:lnTo>
                  <a:pt x="5632533" y="3358120"/>
                </a:lnTo>
                <a:lnTo>
                  <a:pt x="5578952" y="3370871"/>
                </a:lnTo>
                <a:lnTo>
                  <a:pt x="5524888" y="3383243"/>
                </a:lnTo>
                <a:lnTo>
                  <a:pt x="5470349" y="3395233"/>
                </a:lnTo>
                <a:lnTo>
                  <a:pt x="5415343" y="3406837"/>
                </a:lnTo>
                <a:lnTo>
                  <a:pt x="5359878" y="3418052"/>
                </a:lnTo>
                <a:lnTo>
                  <a:pt x="5303963" y="3428873"/>
                </a:lnTo>
                <a:lnTo>
                  <a:pt x="5247606" y="3439296"/>
                </a:lnTo>
                <a:lnTo>
                  <a:pt x="5190815" y="3449319"/>
                </a:lnTo>
                <a:lnTo>
                  <a:pt x="5133597" y="3458937"/>
                </a:lnTo>
                <a:lnTo>
                  <a:pt x="5075962" y="3468146"/>
                </a:lnTo>
                <a:lnTo>
                  <a:pt x="5017917" y="3476942"/>
                </a:lnTo>
                <a:lnTo>
                  <a:pt x="4959471" y="3485323"/>
                </a:lnTo>
                <a:lnTo>
                  <a:pt x="4900632" y="3493283"/>
                </a:lnTo>
                <a:lnTo>
                  <a:pt x="4841407" y="3500820"/>
                </a:lnTo>
                <a:lnTo>
                  <a:pt x="4781805" y="3507929"/>
                </a:lnTo>
                <a:lnTo>
                  <a:pt x="4721835" y="3514607"/>
                </a:lnTo>
                <a:lnTo>
                  <a:pt x="4661504" y="3520850"/>
                </a:lnTo>
                <a:lnTo>
                  <a:pt x="4600820" y="3526654"/>
                </a:lnTo>
                <a:lnTo>
                  <a:pt x="4539793" y="3532016"/>
                </a:lnTo>
                <a:lnTo>
                  <a:pt x="4478429" y="3536931"/>
                </a:lnTo>
                <a:lnTo>
                  <a:pt x="4416737" y="3541396"/>
                </a:lnTo>
                <a:lnTo>
                  <a:pt x="4354725" y="3545407"/>
                </a:lnTo>
                <a:lnTo>
                  <a:pt x="4292402" y="3548960"/>
                </a:lnTo>
                <a:lnTo>
                  <a:pt x="4229775" y="3552052"/>
                </a:lnTo>
                <a:lnTo>
                  <a:pt x="4166853" y="3554678"/>
                </a:lnTo>
                <a:lnTo>
                  <a:pt x="4103644" y="3556835"/>
                </a:lnTo>
                <a:lnTo>
                  <a:pt x="4040156" y="3558520"/>
                </a:lnTo>
                <a:lnTo>
                  <a:pt x="3976397" y="3559728"/>
                </a:lnTo>
                <a:lnTo>
                  <a:pt x="3912376" y="3560455"/>
                </a:lnTo>
                <a:lnTo>
                  <a:pt x="3848100" y="3560699"/>
                </a:lnTo>
                <a:lnTo>
                  <a:pt x="3783823" y="3560455"/>
                </a:lnTo>
                <a:lnTo>
                  <a:pt x="3719802" y="3559728"/>
                </a:lnTo>
                <a:lnTo>
                  <a:pt x="3656043" y="3558520"/>
                </a:lnTo>
                <a:lnTo>
                  <a:pt x="3592555" y="3556835"/>
                </a:lnTo>
                <a:lnTo>
                  <a:pt x="3529346" y="3554678"/>
                </a:lnTo>
                <a:lnTo>
                  <a:pt x="3466424" y="3552052"/>
                </a:lnTo>
                <a:lnTo>
                  <a:pt x="3403797" y="3548960"/>
                </a:lnTo>
                <a:lnTo>
                  <a:pt x="3341474" y="3545407"/>
                </a:lnTo>
                <a:lnTo>
                  <a:pt x="3279462" y="3541396"/>
                </a:lnTo>
                <a:lnTo>
                  <a:pt x="3217770" y="3536931"/>
                </a:lnTo>
                <a:lnTo>
                  <a:pt x="3156406" y="3532016"/>
                </a:lnTo>
                <a:lnTo>
                  <a:pt x="3095379" y="3526654"/>
                </a:lnTo>
                <a:lnTo>
                  <a:pt x="3034695" y="3520850"/>
                </a:lnTo>
                <a:lnTo>
                  <a:pt x="2974364" y="3514607"/>
                </a:lnTo>
                <a:lnTo>
                  <a:pt x="2914394" y="3507929"/>
                </a:lnTo>
                <a:lnTo>
                  <a:pt x="2854792" y="3500820"/>
                </a:lnTo>
                <a:lnTo>
                  <a:pt x="2795567" y="3493283"/>
                </a:lnTo>
                <a:lnTo>
                  <a:pt x="2736728" y="3485323"/>
                </a:lnTo>
                <a:lnTo>
                  <a:pt x="2678282" y="3476942"/>
                </a:lnTo>
                <a:lnTo>
                  <a:pt x="2620237" y="3468146"/>
                </a:lnTo>
                <a:lnTo>
                  <a:pt x="2562602" y="3458937"/>
                </a:lnTo>
                <a:lnTo>
                  <a:pt x="2505384" y="3449319"/>
                </a:lnTo>
                <a:lnTo>
                  <a:pt x="2448593" y="3439296"/>
                </a:lnTo>
                <a:lnTo>
                  <a:pt x="2392236" y="3428873"/>
                </a:lnTo>
                <a:lnTo>
                  <a:pt x="2336321" y="3418052"/>
                </a:lnTo>
                <a:lnTo>
                  <a:pt x="2280856" y="3406837"/>
                </a:lnTo>
                <a:lnTo>
                  <a:pt x="2225850" y="3395233"/>
                </a:lnTo>
                <a:lnTo>
                  <a:pt x="2171311" y="3383243"/>
                </a:lnTo>
                <a:lnTo>
                  <a:pt x="2117247" y="3370871"/>
                </a:lnTo>
                <a:lnTo>
                  <a:pt x="2063666" y="3358120"/>
                </a:lnTo>
                <a:lnTo>
                  <a:pt x="2010576" y="3344994"/>
                </a:lnTo>
                <a:lnTo>
                  <a:pt x="1957985" y="3331498"/>
                </a:lnTo>
                <a:lnTo>
                  <a:pt x="1905903" y="3317635"/>
                </a:lnTo>
                <a:lnTo>
                  <a:pt x="1854336" y="3303408"/>
                </a:lnTo>
                <a:lnTo>
                  <a:pt x="1803293" y="3288822"/>
                </a:lnTo>
                <a:lnTo>
                  <a:pt x="1752782" y="3273880"/>
                </a:lnTo>
                <a:lnTo>
                  <a:pt x="1702811" y="3258586"/>
                </a:lnTo>
                <a:lnTo>
                  <a:pt x="1653389" y="3242943"/>
                </a:lnTo>
                <a:lnTo>
                  <a:pt x="1604523" y="3226957"/>
                </a:lnTo>
                <a:lnTo>
                  <a:pt x="1556222" y="3210630"/>
                </a:lnTo>
                <a:lnTo>
                  <a:pt x="1508494" y="3193965"/>
                </a:lnTo>
                <a:lnTo>
                  <a:pt x="1461347" y="3176968"/>
                </a:lnTo>
                <a:lnTo>
                  <a:pt x="1414790" y="3159642"/>
                </a:lnTo>
                <a:lnTo>
                  <a:pt x="1368830" y="3141989"/>
                </a:lnTo>
                <a:lnTo>
                  <a:pt x="1323475" y="3124016"/>
                </a:lnTo>
                <a:lnTo>
                  <a:pt x="1278734" y="3105724"/>
                </a:lnTo>
                <a:lnTo>
                  <a:pt x="1234615" y="3087118"/>
                </a:lnTo>
                <a:lnTo>
                  <a:pt x="1191127" y="3068201"/>
                </a:lnTo>
                <a:lnTo>
                  <a:pt x="1148276" y="3048978"/>
                </a:lnTo>
                <a:lnTo>
                  <a:pt x="1106072" y="3029452"/>
                </a:lnTo>
                <a:lnTo>
                  <a:pt x="1064523" y="3009627"/>
                </a:lnTo>
                <a:lnTo>
                  <a:pt x="1023636" y="2989506"/>
                </a:lnTo>
                <a:lnTo>
                  <a:pt x="983420" y="2969094"/>
                </a:lnTo>
                <a:lnTo>
                  <a:pt x="943883" y="2948394"/>
                </a:lnTo>
                <a:lnTo>
                  <a:pt x="905034" y="2927410"/>
                </a:lnTo>
                <a:lnTo>
                  <a:pt x="866880" y="2906146"/>
                </a:lnTo>
                <a:lnTo>
                  <a:pt x="829429" y="2884605"/>
                </a:lnTo>
                <a:lnTo>
                  <a:pt x="792691" y="2862792"/>
                </a:lnTo>
                <a:lnTo>
                  <a:pt x="756672" y="2840710"/>
                </a:lnTo>
                <a:lnTo>
                  <a:pt x="721381" y="2818363"/>
                </a:lnTo>
                <a:lnTo>
                  <a:pt x="686827" y="2795754"/>
                </a:lnTo>
                <a:lnTo>
                  <a:pt x="653017" y="2772888"/>
                </a:lnTo>
                <a:lnTo>
                  <a:pt x="619959" y="2749768"/>
                </a:lnTo>
                <a:lnTo>
                  <a:pt x="587663" y="2726398"/>
                </a:lnTo>
                <a:lnTo>
                  <a:pt x="556135" y="2702782"/>
                </a:lnTo>
                <a:lnTo>
                  <a:pt x="525384" y="2678923"/>
                </a:lnTo>
                <a:lnTo>
                  <a:pt x="495419" y="2654826"/>
                </a:lnTo>
                <a:lnTo>
                  <a:pt x="437877" y="2605930"/>
                </a:lnTo>
                <a:lnTo>
                  <a:pt x="383573" y="2556125"/>
                </a:lnTo>
                <a:lnTo>
                  <a:pt x="332574" y="2505441"/>
                </a:lnTo>
                <a:lnTo>
                  <a:pt x="284944" y="2453908"/>
                </a:lnTo>
                <a:lnTo>
                  <a:pt x="240750" y="2401556"/>
                </a:lnTo>
                <a:lnTo>
                  <a:pt x="200055" y="2348415"/>
                </a:lnTo>
                <a:lnTo>
                  <a:pt x="162927" y="2294516"/>
                </a:lnTo>
                <a:lnTo>
                  <a:pt x="129429" y="2239889"/>
                </a:lnTo>
                <a:lnTo>
                  <a:pt x="99627" y="2184564"/>
                </a:lnTo>
                <a:lnTo>
                  <a:pt x="73587" y="2128572"/>
                </a:lnTo>
                <a:lnTo>
                  <a:pt x="51374" y="2071941"/>
                </a:lnTo>
                <a:lnTo>
                  <a:pt x="33054" y="2014704"/>
                </a:lnTo>
                <a:lnTo>
                  <a:pt x="18690" y="1956889"/>
                </a:lnTo>
                <a:lnTo>
                  <a:pt x="8350" y="1898528"/>
                </a:lnTo>
                <a:lnTo>
                  <a:pt x="2098" y="1839650"/>
                </a:lnTo>
                <a:lnTo>
                  <a:pt x="525" y="1810027"/>
                </a:lnTo>
                <a:lnTo>
                  <a:pt x="0" y="1780286"/>
                </a:lnTo>
                <a:close/>
              </a:path>
            </a:pathLst>
          </a:custGeom>
          <a:ln w="254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47497"/>
            <a:ext cx="8986520" cy="544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2331" y="1105534"/>
            <a:ext cx="5879337" cy="4138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D0D0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jpg"/><Relationship Id="rId2" Type="http://schemas.openxmlformats.org/officeDocument/2006/relationships/image" Target="../media/image43.jpg"/><Relationship Id="rId16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g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omicsonline.org/membership.php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3017" y="1104646"/>
            <a:ext cx="3397250" cy="160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5080" indent="-18415">
              <a:lnSpc>
                <a:spcPct val="145000"/>
              </a:lnSpc>
            </a:pPr>
            <a:r>
              <a:rPr sz="3600" b="1" dirty="0">
                <a:latin typeface="Times New Roman"/>
                <a:cs typeface="Times New Roman"/>
              </a:rPr>
              <a:t>New</a:t>
            </a:r>
            <a:r>
              <a:rPr sz="3600" b="1" spc="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</a:t>
            </a:r>
            <a:r>
              <a:rPr sz="3600" b="1" spc="10" dirty="0">
                <a:latin typeface="Times New Roman"/>
                <a:cs typeface="Times New Roman"/>
              </a:rPr>
              <a:t>e</a:t>
            </a:r>
            <a:r>
              <a:rPr sz="3600" b="1" spc="5" dirty="0">
                <a:latin typeface="Times New Roman"/>
                <a:cs typeface="Times New Roman"/>
              </a:rPr>
              <a:t>c</a:t>
            </a:r>
            <a:r>
              <a:rPr sz="3600" b="1" dirty="0">
                <a:latin typeface="Times New Roman"/>
                <a:cs typeface="Times New Roman"/>
              </a:rPr>
              <a:t>h</a:t>
            </a:r>
            <a:r>
              <a:rPr sz="3600" b="1" spc="-20" dirty="0">
                <a:latin typeface="Times New Roman"/>
                <a:cs typeface="Times New Roman"/>
              </a:rPr>
              <a:t>n</a:t>
            </a:r>
            <a:r>
              <a:rPr sz="3600" b="1" dirty="0">
                <a:latin typeface="Times New Roman"/>
                <a:cs typeface="Times New Roman"/>
              </a:rPr>
              <a:t>ol</a:t>
            </a:r>
            <a:r>
              <a:rPr sz="3600" b="1" spc="5" dirty="0">
                <a:latin typeface="Times New Roman"/>
                <a:cs typeface="Times New Roman"/>
              </a:rPr>
              <a:t>o</a:t>
            </a:r>
            <a:r>
              <a:rPr sz="3600" b="1" dirty="0">
                <a:latin typeface="Times New Roman"/>
                <a:cs typeface="Times New Roman"/>
              </a:rPr>
              <a:t>gi</a:t>
            </a:r>
            <a:r>
              <a:rPr sz="3600" b="1" spc="15" dirty="0">
                <a:latin typeface="Times New Roman"/>
                <a:cs typeface="Times New Roman"/>
              </a:rPr>
              <a:t>e</a:t>
            </a:r>
            <a:r>
              <a:rPr sz="3600" b="1" dirty="0">
                <a:latin typeface="Times New Roman"/>
                <a:cs typeface="Times New Roman"/>
              </a:rPr>
              <a:t>s of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TEM in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C</a:t>
            </a:r>
            <a:r>
              <a:rPr sz="3600" b="1" spc="-15" dirty="0">
                <a:latin typeface="Times New Roman"/>
                <a:cs typeface="Times New Roman"/>
              </a:rPr>
              <a:t>h</a:t>
            </a:r>
            <a:r>
              <a:rPr sz="3600" b="1" dirty="0">
                <a:latin typeface="Times New Roman"/>
                <a:cs typeface="Times New Roman"/>
              </a:rPr>
              <a:t>ina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0367" y="3496817"/>
            <a:ext cx="501459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u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qi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ng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X</a:t>
            </a:r>
            <a:r>
              <a:rPr sz="2000" b="1" spc="-5" dirty="0">
                <a:latin typeface="Times New Roman"/>
                <a:cs typeface="Times New Roman"/>
              </a:rPr>
              <a:t>ue,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30" dirty="0">
                <a:latin typeface="Times New Roman"/>
                <a:cs typeface="Times New Roman"/>
              </a:rPr>
              <a:t>W</a:t>
            </a:r>
            <a:r>
              <a:rPr sz="2000" b="1" spc="-5" dirty="0">
                <a:latin typeface="Times New Roman"/>
                <a:cs typeface="Times New Roman"/>
              </a:rPr>
              <a:t>ei</a:t>
            </a:r>
            <a:r>
              <a:rPr sz="2000" b="1" spc="0" dirty="0">
                <a:latin typeface="Times New Roman"/>
                <a:cs typeface="Times New Roman"/>
              </a:rPr>
              <a:t>y</a:t>
            </a:r>
            <a:r>
              <a:rPr sz="2000" b="1" spc="-5" dirty="0">
                <a:latin typeface="Times New Roman"/>
                <a:cs typeface="Times New Roman"/>
              </a:rPr>
              <a:t>ing</a:t>
            </a:r>
            <a:r>
              <a:rPr sz="2000" b="1" dirty="0">
                <a:latin typeface="Times New Roman"/>
                <a:cs typeface="Times New Roman"/>
              </a:rPr>
              <a:t> C</a:t>
            </a:r>
            <a:r>
              <a:rPr sz="2000" b="1" spc="-5" dirty="0">
                <a:latin typeface="Times New Roman"/>
                <a:cs typeface="Times New Roman"/>
              </a:rPr>
              <a:t>hen,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r>
              <a:rPr sz="2000" b="1" spc="0" dirty="0">
                <a:latin typeface="Times New Roman"/>
                <a:cs typeface="Times New Roman"/>
              </a:rPr>
              <a:t>ya</a:t>
            </a:r>
            <a:r>
              <a:rPr sz="2000" b="1" spc="-5" dirty="0">
                <a:latin typeface="Times New Roman"/>
                <a:cs typeface="Times New Roman"/>
              </a:rPr>
              <a:t>ng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H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3127" y="4804791"/>
            <a:ext cx="7214234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Times New Roman"/>
                <a:cs typeface="Times New Roman"/>
              </a:rPr>
              <a:t>I</a:t>
            </a:r>
            <a:r>
              <a:rPr sz="2000" b="1" spc="-5" dirty="0">
                <a:latin typeface="Times New Roman"/>
                <a:cs typeface="Times New Roman"/>
              </a:rPr>
              <a:t>n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itute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f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0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y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nd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p</a:t>
            </a:r>
            <a:r>
              <a:rPr sz="2000" b="1" spc="-15" dirty="0">
                <a:latin typeface="Times New Roman"/>
                <a:cs typeface="Times New Roman"/>
              </a:rPr>
              <a:t>h</a:t>
            </a:r>
            <a:r>
              <a:rPr sz="2000" b="1" spc="0" dirty="0">
                <a:latin typeface="Times New Roman"/>
                <a:cs typeface="Times New Roman"/>
              </a:rPr>
              <a:t>y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ics,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Chi</a:t>
            </a:r>
            <a:r>
              <a:rPr sz="2000" b="1" spc="-15" dirty="0">
                <a:latin typeface="Times New Roman"/>
                <a:cs typeface="Times New Roman"/>
              </a:rPr>
              <a:t>n</a:t>
            </a:r>
            <a:r>
              <a:rPr sz="2000" b="1" spc="-5" dirty="0">
                <a:latin typeface="Times New Roman"/>
                <a:cs typeface="Times New Roman"/>
              </a:rPr>
              <a:t>ese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Ac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de</a:t>
            </a:r>
            <a:r>
              <a:rPr sz="2000" b="1" spc="-60" dirty="0">
                <a:latin typeface="Times New Roman"/>
                <a:cs typeface="Times New Roman"/>
              </a:rPr>
              <a:t>m</a:t>
            </a:r>
            <a:r>
              <a:rPr sz="2000" b="1" spc="-5" dirty="0">
                <a:latin typeface="Times New Roman"/>
                <a:cs typeface="Times New Roman"/>
              </a:rPr>
              <a:t>y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f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Sciences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2327" y="270383"/>
            <a:ext cx="770763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6FC0"/>
                </a:solidFill>
                <a:latin typeface="Calibri"/>
                <a:cs typeface="Calibri"/>
              </a:rPr>
              <a:t>J</a:t>
            </a:r>
            <a:r>
              <a:rPr spc="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006FC0"/>
                </a:solidFill>
                <a:latin typeface="Calibri"/>
                <a:cs typeface="Calibri"/>
              </a:rPr>
              <a:t>ur</a:t>
            </a:r>
            <a:r>
              <a:rPr spc="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pc="-5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pc="-5" dirty="0">
                <a:solidFill>
                  <a:srgbClr val="006FC0"/>
                </a:solidFill>
                <a:latin typeface="Calibri"/>
                <a:cs typeface="Calibri"/>
              </a:rPr>
              <a:t> G</a:t>
            </a:r>
            <a:r>
              <a:rPr spc="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pc="-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pc="-35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srgbClr val="006FC0"/>
                </a:solidFill>
                <a:latin typeface="Calibri"/>
                <a:cs typeface="Calibri"/>
              </a:rPr>
              <a:t>sics</a:t>
            </a:r>
            <a:r>
              <a:rPr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6FC0"/>
                </a:solidFill>
                <a:latin typeface="Calibri"/>
                <a:cs typeface="Calibri"/>
              </a:rPr>
              <a:t>&amp; </a:t>
            </a:r>
            <a:r>
              <a:rPr spc="-5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006FC0"/>
                </a:solidFill>
                <a:latin typeface="Calibri"/>
                <a:cs typeface="Calibri"/>
              </a:rPr>
              <a:t>mo</a:t>
            </a:r>
            <a:r>
              <a:rPr spc="-4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pc="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pc="-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-5" dirty="0"/>
              <a:t>3</a:t>
            </a:r>
            <a:r>
              <a:rPr sz="3500" dirty="0"/>
              <a:t>.</a:t>
            </a:r>
            <a:r>
              <a:rPr sz="3500" spc="-10" dirty="0"/>
              <a:t> </a:t>
            </a:r>
            <a:r>
              <a:rPr sz="3500" spc="-15" dirty="0"/>
              <a:t>E</a:t>
            </a:r>
            <a:r>
              <a:rPr sz="3500" dirty="0"/>
              <a:t>l</a:t>
            </a:r>
            <a:r>
              <a:rPr sz="3500" spc="10" dirty="0"/>
              <a:t>e</a:t>
            </a:r>
            <a:r>
              <a:rPr sz="3500" dirty="0"/>
              <a:t>c</a:t>
            </a:r>
            <a:r>
              <a:rPr sz="3500" spc="5" dirty="0"/>
              <a:t>t</a:t>
            </a:r>
            <a:r>
              <a:rPr sz="3500" dirty="0"/>
              <a:t>r</a:t>
            </a:r>
            <a:r>
              <a:rPr sz="3500" spc="10" dirty="0"/>
              <a:t>i</a:t>
            </a:r>
            <a:r>
              <a:rPr sz="3500" dirty="0"/>
              <a:t>c</a:t>
            </a:r>
            <a:r>
              <a:rPr sz="3500" spc="-55" dirty="0"/>
              <a:t> </a:t>
            </a:r>
            <a:r>
              <a:rPr sz="3500" dirty="0"/>
              <a:t>So</a:t>
            </a:r>
            <a:r>
              <a:rPr sz="3500" spc="-15" dirty="0"/>
              <a:t>u</a:t>
            </a:r>
            <a:r>
              <a:rPr sz="3500" dirty="0"/>
              <a:t>rce</a:t>
            </a:r>
            <a:r>
              <a:rPr sz="3500" spc="-30" dirty="0"/>
              <a:t> </a:t>
            </a:r>
            <a:r>
              <a:rPr sz="3500" dirty="0"/>
              <a:t>S</a:t>
            </a:r>
            <a:r>
              <a:rPr sz="3500" spc="-15" dirty="0"/>
              <a:t>h</a:t>
            </a:r>
            <a:r>
              <a:rPr sz="3500" dirty="0"/>
              <a:t>or</a:t>
            </a:r>
            <a:r>
              <a:rPr sz="3500" spc="35" dirty="0"/>
              <a:t>t</a:t>
            </a:r>
            <a:r>
              <a:rPr sz="3500" spc="5" dirty="0"/>
              <a:t>-</a:t>
            </a:r>
            <a:r>
              <a:rPr sz="3500" dirty="0"/>
              <a:t>o</a:t>
            </a:r>
            <a:r>
              <a:rPr sz="3500" spc="-20" dirty="0"/>
              <a:t>f</a:t>
            </a:r>
            <a:r>
              <a:rPr sz="3500" spc="-15" dirty="0"/>
              <a:t>f</a:t>
            </a:r>
            <a:r>
              <a:rPr sz="3500" dirty="0"/>
              <a:t>set</a:t>
            </a:r>
            <a:r>
              <a:rPr sz="3500" spc="-25" dirty="0"/>
              <a:t> </a:t>
            </a:r>
            <a:r>
              <a:rPr sz="3500" spc="-15" dirty="0"/>
              <a:t>TE</a:t>
            </a:r>
            <a:r>
              <a:rPr sz="3500" spc="5" dirty="0"/>
              <a:t>M</a:t>
            </a:r>
            <a:r>
              <a:rPr sz="3500" spc="10" dirty="0"/>
              <a:t> </a:t>
            </a:r>
            <a:r>
              <a:rPr sz="3500" dirty="0"/>
              <a:t>cont</a:t>
            </a:r>
            <a:r>
              <a:rPr sz="3500" spc="10" dirty="0"/>
              <a:t>i</a:t>
            </a:r>
            <a:r>
              <a:rPr sz="3500" dirty="0"/>
              <a:t>n</a:t>
            </a:r>
            <a:r>
              <a:rPr sz="3500" spc="-15" dirty="0"/>
              <a:t>u</a:t>
            </a:r>
            <a:r>
              <a:rPr sz="3500" dirty="0"/>
              <a:t>ed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8739" y="801115"/>
            <a:ext cx="8386445" cy="1707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800" b="1" spc="5" dirty="0">
                <a:latin typeface="Times New Roman"/>
                <a:cs typeface="Times New Roman"/>
              </a:rPr>
              <a:t>3</a:t>
            </a:r>
            <a:r>
              <a:rPr sz="2800" b="1" dirty="0">
                <a:latin typeface="Times New Roman"/>
                <a:cs typeface="Times New Roman"/>
              </a:rPr>
              <a:t>.2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D</a:t>
            </a:r>
            <a:r>
              <a:rPr sz="2800" b="1" dirty="0">
                <a:latin typeface="Times New Roman"/>
                <a:cs typeface="Times New Roman"/>
              </a:rPr>
              <a:t>ef</a:t>
            </a:r>
            <a:r>
              <a:rPr sz="2800" b="1" spc="10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5" dirty="0">
                <a:latin typeface="Times New Roman"/>
                <a:cs typeface="Times New Roman"/>
              </a:rPr>
              <a:t>io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5" dirty="0">
                <a:latin typeface="Times New Roman"/>
                <a:cs typeface="Times New Roman"/>
              </a:rPr>
              <a:t>Sh</a:t>
            </a:r>
            <a:r>
              <a:rPr sz="2800" spc="2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1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spc="-50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5" dirty="0">
                <a:latin typeface="Times New Roman"/>
                <a:cs typeface="Times New Roman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TE</a:t>
            </a:r>
            <a:r>
              <a:rPr sz="2800" spc="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 (ab</a:t>
            </a:r>
            <a:r>
              <a:rPr sz="2800" spc="1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re</a:t>
            </a:r>
            <a:r>
              <a:rPr sz="2800" spc="5" dirty="0">
                <a:latin typeface="Times New Roman"/>
                <a:cs typeface="Times New Roman"/>
              </a:rPr>
              <a:t>vi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TE</a:t>
            </a:r>
            <a:r>
              <a:rPr sz="2800" spc="5" dirty="0">
                <a:latin typeface="Times New Roman"/>
                <a:cs typeface="Times New Roman"/>
              </a:rPr>
              <a:t>M)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ea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5" dirty="0">
                <a:latin typeface="Times New Roman"/>
                <a:cs typeface="Times New Roman"/>
              </a:rPr>
              <a:t>dist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ce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w</a:t>
            </a:r>
            <a:r>
              <a:rPr sz="2800" dirty="0">
                <a:latin typeface="Times New Roman"/>
                <a:cs typeface="Times New Roman"/>
              </a:rPr>
              <a:t>een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ra</a:t>
            </a:r>
            <a:r>
              <a:rPr sz="2800" spc="5" dirty="0">
                <a:latin typeface="Times New Roman"/>
                <a:cs typeface="Times New Roman"/>
              </a:rPr>
              <a:t>ns</a:t>
            </a:r>
            <a:r>
              <a:rPr sz="2800" spc="-50" dirty="0">
                <a:latin typeface="Times New Roman"/>
                <a:cs typeface="Times New Roman"/>
              </a:rPr>
              <a:t>m</a:t>
            </a:r>
            <a:r>
              <a:rPr sz="2800" spc="5" dirty="0">
                <a:latin typeface="Times New Roman"/>
                <a:cs typeface="Times New Roman"/>
              </a:rPr>
              <a:t>itt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rece</a:t>
            </a:r>
            <a:r>
              <a:rPr sz="2800" spc="5" dirty="0">
                <a:latin typeface="Times New Roman"/>
                <a:cs typeface="Times New Roman"/>
              </a:rPr>
              <a:t>iv</a:t>
            </a:r>
            <a:r>
              <a:rPr sz="2800" dirty="0">
                <a:latin typeface="Times New Roman"/>
                <a:cs typeface="Times New Roman"/>
              </a:rPr>
              <a:t>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pp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10" dirty="0">
                <a:latin typeface="Times New Roman"/>
                <a:cs typeface="Times New Roman"/>
              </a:rPr>
              <a:t>ox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-5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l</a:t>
            </a:r>
            <a:r>
              <a:rPr sz="2800" spc="5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e</a:t>
            </a:r>
            <a:r>
              <a:rPr sz="2800" spc="10" dirty="0">
                <a:latin typeface="Times New Roman"/>
                <a:cs typeface="Times New Roman"/>
              </a:rPr>
              <a:t>q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 le</a:t>
            </a:r>
            <a:r>
              <a:rPr sz="2800" spc="1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x</a:t>
            </a:r>
            <a:r>
              <a:rPr sz="2800" spc="5" dirty="0">
                <a:latin typeface="Times New Roman"/>
                <a:cs typeface="Times New Roman"/>
              </a:rPr>
              <a:t>plo</a:t>
            </a:r>
            <a:r>
              <a:rPr sz="2800" dirty="0">
                <a:latin typeface="Times New Roman"/>
                <a:cs typeface="Times New Roman"/>
              </a:rPr>
              <a:t>ra</a:t>
            </a:r>
            <a:r>
              <a:rPr sz="2800" spc="-15" dirty="0">
                <a:latin typeface="Times New Roman"/>
                <a:cs typeface="Times New Roman"/>
              </a:rPr>
              <a:t>ti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p</a:t>
            </a:r>
            <a:r>
              <a:rPr sz="2800" spc="5" dirty="0">
                <a:latin typeface="Times New Roman"/>
                <a:cs typeface="Times New Roman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(</a:t>
            </a:r>
            <a:r>
              <a:rPr sz="2800" spc="-10" dirty="0">
                <a:latin typeface="Times New Roman"/>
                <a:cs typeface="Times New Roman"/>
              </a:rPr>
              <a:t>X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,2013).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387" y="2924175"/>
            <a:ext cx="4679950" cy="241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08625" y="2997200"/>
            <a:ext cx="3240024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47976" y="5612790"/>
            <a:ext cx="3529329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60" dirty="0">
                <a:latin typeface="Times New Roman"/>
                <a:cs typeface="Times New Roman"/>
              </a:rPr>
              <a:t>T</a:t>
            </a:r>
            <a:r>
              <a:rPr sz="2000" b="1" spc="0" dirty="0">
                <a:latin typeface="Times New Roman"/>
                <a:cs typeface="Times New Roman"/>
              </a:rPr>
              <a:t>y</a:t>
            </a:r>
            <a:r>
              <a:rPr sz="2000" b="1" spc="-5" dirty="0">
                <a:latin typeface="Times New Roman"/>
                <a:cs typeface="Times New Roman"/>
              </a:rPr>
              <a:t>pic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l S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15" dirty="0">
                <a:latin typeface="Times New Roman"/>
                <a:cs typeface="Times New Roman"/>
              </a:rPr>
              <a:t>TE</a:t>
            </a:r>
            <a:r>
              <a:rPr sz="2000" b="1" spc="-10" dirty="0">
                <a:latin typeface="Times New Roman"/>
                <a:cs typeface="Times New Roman"/>
              </a:rPr>
              <a:t>M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</a:t>
            </a:r>
            <a:r>
              <a:rPr sz="2000" b="1" spc="0" dirty="0">
                <a:latin typeface="Times New Roman"/>
                <a:cs typeface="Times New Roman"/>
              </a:rPr>
              <a:t>ayo</a:t>
            </a:r>
            <a:r>
              <a:rPr sz="2000" b="1" spc="-5" dirty="0">
                <a:latin typeface="Times New Roman"/>
                <a:cs typeface="Times New Roman"/>
              </a:rPr>
              <a:t>ut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di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0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-5" dirty="0"/>
              <a:t>3</a:t>
            </a:r>
            <a:r>
              <a:rPr sz="3500" dirty="0"/>
              <a:t>.</a:t>
            </a:r>
            <a:r>
              <a:rPr sz="3500" spc="-10" dirty="0"/>
              <a:t> </a:t>
            </a:r>
            <a:r>
              <a:rPr sz="3500" spc="-15" dirty="0"/>
              <a:t>E</a:t>
            </a:r>
            <a:r>
              <a:rPr sz="3500" dirty="0"/>
              <a:t>l</a:t>
            </a:r>
            <a:r>
              <a:rPr sz="3500" spc="10" dirty="0"/>
              <a:t>e</a:t>
            </a:r>
            <a:r>
              <a:rPr sz="3500" dirty="0"/>
              <a:t>c</a:t>
            </a:r>
            <a:r>
              <a:rPr sz="3500" spc="5" dirty="0"/>
              <a:t>t</a:t>
            </a:r>
            <a:r>
              <a:rPr sz="3500" dirty="0"/>
              <a:t>r</a:t>
            </a:r>
            <a:r>
              <a:rPr sz="3500" spc="10" dirty="0"/>
              <a:t>i</a:t>
            </a:r>
            <a:r>
              <a:rPr sz="3500" dirty="0"/>
              <a:t>c</a:t>
            </a:r>
            <a:r>
              <a:rPr sz="3500" spc="-55" dirty="0"/>
              <a:t> </a:t>
            </a:r>
            <a:r>
              <a:rPr sz="3500" dirty="0"/>
              <a:t>So</a:t>
            </a:r>
            <a:r>
              <a:rPr sz="3500" spc="-15" dirty="0"/>
              <a:t>u</a:t>
            </a:r>
            <a:r>
              <a:rPr sz="3500" dirty="0"/>
              <a:t>rce</a:t>
            </a:r>
            <a:r>
              <a:rPr sz="3500" spc="-30" dirty="0"/>
              <a:t> </a:t>
            </a:r>
            <a:r>
              <a:rPr sz="3500" dirty="0"/>
              <a:t>S</a:t>
            </a:r>
            <a:r>
              <a:rPr sz="3500" spc="-15" dirty="0"/>
              <a:t>h</a:t>
            </a:r>
            <a:r>
              <a:rPr sz="3500" dirty="0"/>
              <a:t>or</a:t>
            </a:r>
            <a:r>
              <a:rPr sz="3500" spc="35" dirty="0"/>
              <a:t>t</a:t>
            </a:r>
            <a:r>
              <a:rPr sz="3500" spc="5" dirty="0"/>
              <a:t>-</a:t>
            </a:r>
            <a:r>
              <a:rPr sz="3500" dirty="0"/>
              <a:t>o</a:t>
            </a:r>
            <a:r>
              <a:rPr sz="3500" spc="-20" dirty="0"/>
              <a:t>f</a:t>
            </a:r>
            <a:r>
              <a:rPr sz="3500" spc="-15" dirty="0"/>
              <a:t>f</a:t>
            </a:r>
            <a:r>
              <a:rPr sz="3500" dirty="0"/>
              <a:t>set</a:t>
            </a:r>
            <a:r>
              <a:rPr sz="3500" spc="-25" dirty="0"/>
              <a:t> </a:t>
            </a:r>
            <a:r>
              <a:rPr sz="3500" spc="-15" dirty="0"/>
              <a:t>TE</a:t>
            </a:r>
            <a:r>
              <a:rPr sz="3500" spc="5" dirty="0"/>
              <a:t>M</a:t>
            </a:r>
            <a:r>
              <a:rPr sz="3500" spc="10" dirty="0"/>
              <a:t> </a:t>
            </a:r>
            <a:r>
              <a:rPr sz="3500" dirty="0"/>
              <a:t>cont</a:t>
            </a:r>
            <a:r>
              <a:rPr sz="3500" spc="10" dirty="0"/>
              <a:t>i</a:t>
            </a:r>
            <a:r>
              <a:rPr sz="3500" dirty="0"/>
              <a:t>n</a:t>
            </a:r>
            <a:r>
              <a:rPr sz="3500" spc="-15" dirty="0"/>
              <a:t>u</a:t>
            </a:r>
            <a:r>
              <a:rPr sz="3500" dirty="0"/>
              <a:t>ed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258267" y="791971"/>
            <a:ext cx="693229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latin typeface="Times New Roman"/>
                <a:cs typeface="Times New Roman"/>
              </a:rPr>
              <a:t>3</a:t>
            </a:r>
            <a:r>
              <a:rPr sz="2800" b="1" dirty="0">
                <a:latin typeface="Times New Roman"/>
                <a:cs typeface="Times New Roman"/>
              </a:rPr>
              <a:t>.3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Obs</a:t>
            </a:r>
            <a:r>
              <a:rPr sz="2800" b="1" dirty="0">
                <a:latin typeface="Times New Roman"/>
                <a:cs typeface="Times New Roman"/>
              </a:rPr>
              <a:t>er</a:t>
            </a:r>
            <a:r>
              <a:rPr sz="2800" b="1" spc="10" dirty="0">
                <a:latin typeface="Times New Roman"/>
                <a:cs typeface="Times New Roman"/>
              </a:rPr>
              <a:t>v</a:t>
            </a:r>
            <a:r>
              <a:rPr sz="2800" b="1" spc="5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-15" dirty="0">
                <a:latin typeface="Times New Roman"/>
                <a:cs typeface="Times New Roman"/>
              </a:rPr>
              <a:t>i</a:t>
            </a:r>
            <a:r>
              <a:rPr sz="2800" b="1" spc="5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a</a:t>
            </a:r>
            <a:r>
              <a:rPr sz="2800" b="1" spc="-50" dirty="0">
                <a:latin typeface="Times New Roman"/>
                <a:cs typeface="Times New Roman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ea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</a:t>
            </a:r>
            <a:r>
              <a:rPr sz="2800" b="1" spc="10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r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10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ch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EM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co</a:t>
            </a:r>
            <a:r>
              <a:rPr sz="2800" b="1" spc="-25" dirty="0">
                <a:latin typeface="Times New Roman"/>
                <a:cs typeface="Times New Roman"/>
              </a:rPr>
              <a:t>m</a:t>
            </a:r>
            <a:r>
              <a:rPr sz="2800" b="1" dirty="0">
                <a:latin typeface="Times New Roman"/>
                <a:cs typeface="Times New Roman"/>
              </a:rPr>
              <a:t>p</a:t>
            </a:r>
            <a:r>
              <a:rPr sz="2800" b="1" spc="5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nent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2780" y="1972591"/>
            <a:ext cx="0" cy="1797050"/>
          </a:xfrm>
          <a:custGeom>
            <a:avLst/>
            <a:gdLst/>
            <a:ahLst/>
            <a:cxnLst/>
            <a:rect l="l" t="t" r="r" b="b"/>
            <a:pathLst>
              <a:path h="1797050">
                <a:moveTo>
                  <a:pt x="0" y="0"/>
                </a:moveTo>
                <a:lnTo>
                  <a:pt x="0" y="1796635"/>
                </a:lnTo>
              </a:path>
            </a:pathLst>
          </a:custGeom>
          <a:ln w="11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2780" y="1972591"/>
            <a:ext cx="1801495" cy="1797050"/>
          </a:xfrm>
          <a:custGeom>
            <a:avLst/>
            <a:gdLst/>
            <a:ahLst/>
            <a:cxnLst/>
            <a:rect l="l" t="t" r="r" b="b"/>
            <a:pathLst>
              <a:path w="1801495" h="1797050">
                <a:moveTo>
                  <a:pt x="0" y="0"/>
                </a:moveTo>
                <a:lnTo>
                  <a:pt x="1800928" y="0"/>
                </a:lnTo>
                <a:lnTo>
                  <a:pt x="1800928" y="1796635"/>
                </a:lnTo>
              </a:path>
            </a:pathLst>
          </a:custGeom>
          <a:ln w="11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780" y="3769226"/>
            <a:ext cx="1801495" cy="0"/>
          </a:xfrm>
          <a:custGeom>
            <a:avLst/>
            <a:gdLst/>
            <a:ahLst/>
            <a:cxnLst/>
            <a:rect l="l" t="t" r="r" b="b"/>
            <a:pathLst>
              <a:path w="1801495">
                <a:moveTo>
                  <a:pt x="0" y="0"/>
                </a:moveTo>
                <a:lnTo>
                  <a:pt x="1800928" y="0"/>
                </a:lnTo>
              </a:path>
            </a:pathLst>
          </a:custGeom>
          <a:ln w="11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3257" y="1658175"/>
            <a:ext cx="0" cy="314960"/>
          </a:xfrm>
          <a:custGeom>
            <a:avLst/>
            <a:gdLst/>
            <a:ahLst/>
            <a:cxnLst/>
            <a:rect l="l" t="t" r="r" b="b"/>
            <a:pathLst>
              <a:path h="314960">
                <a:moveTo>
                  <a:pt x="0" y="314415"/>
                </a:moveTo>
                <a:lnTo>
                  <a:pt x="0" y="0"/>
                </a:lnTo>
              </a:path>
            </a:pathLst>
          </a:custGeom>
          <a:ln w="11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2996" y="1563803"/>
            <a:ext cx="43180" cy="116839"/>
          </a:xfrm>
          <a:custGeom>
            <a:avLst/>
            <a:gdLst/>
            <a:ahLst/>
            <a:cxnLst/>
            <a:rect l="l" t="t" r="r" b="b"/>
            <a:pathLst>
              <a:path w="43180" h="116839">
                <a:moveTo>
                  <a:pt x="21385" y="0"/>
                </a:moveTo>
                <a:lnTo>
                  <a:pt x="0" y="116796"/>
                </a:lnTo>
                <a:lnTo>
                  <a:pt x="21385" y="95617"/>
                </a:lnTo>
                <a:lnTo>
                  <a:pt x="38892" y="95617"/>
                </a:lnTo>
                <a:lnTo>
                  <a:pt x="21385" y="0"/>
                </a:lnTo>
                <a:close/>
              </a:path>
              <a:path w="43180" h="116839">
                <a:moveTo>
                  <a:pt x="38892" y="95617"/>
                </a:moveTo>
                <a:lnTo>
                  <a:pt x="21385" y="95617"/>
                </a:lnTo>
                <a:lnTo>
                  <a:pt x="42770" y="116796"/>
                </a:lnTo>
                <a:lnTo>
                  <a:pt x="38892" y="956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2996" y="1563803"/>
            <a:ext cx="43180" cy="116839"/>
          </a:xfrm>
          <a:custGeom>
            <a:avLst/>
            <a:gdLst/>
            <a:ahLst/>
            <a:cxnLst/>
            <a:rect l="l" t="t" r="r" b="b"/>
            <a:pathLst>
              <a:path w="43180" h="116839">
                <a:moveTo>
                  <a:pt x="0" y="116796"/>
                </a:moveTo>
                <a:lnTo>
                  <a:pt x="21385" y="95617"/>
                </a:lnTo>
                <a:lnTo>
                  <a:pt x="42770" y="116796"/>
                </a:lnTo>
                <a:lnTo>
                  <a:pt x="21385" y="0"/>
                </a:lnTo>
                <a:lnTo>
                  <a:pt x="0" y="116796"/>
                </a:lnTo>
                <a:close/>
              </a:path>
            </a:pathLst>
          </a:custGeom>
          <a:ln w="3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03709" y="2870880"/>
            <a:ext cx="365125" cy="0"/>
          </a:xfrm>
          <a:custGeom>
            <a:avLst/>
            <a:gdLst/>
            <a:ahLst/>
            <a:cxnLst/>
            <a:rect l="l" t="t" r="r" b="b"/>
            <a:pathLst>
              <a:path w="365125">
                <a:moveTo>
                  <a:pt x="0" y="0"/>
                </a:moveTo>
                <a:lnTo>
                  <a:pt x="364645" y="0"/>
                </a:lnTo>
              </a:path>
            </a:pathLst>
          </a:custGeom>
          <a:ln w="11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54774" y="2848860"/>
            <a:ext cx="117475" cy="43180"/>
          </a:xfrm>
          <a:custGeom>
            <a:avLst/>
            <a:gdLst/>
            <a:ahLst/>
            <a:cxnLst/>
            <a:rect l="l" t="t" r="r" b="b"/>
            <a:pathLst>
              <a:path w="117475" h="43180">
                <a:moveTo>
                  <a:pt x="0" y="0"/>
                </a:moveTo>
                <a:lnTo>
                  <a:pt x="21385" y="21334"/>
                </a:lnTo>
                <a:lnTo>
                  <a:pt x="0" y="42669"/>
                </a:lnTo>
                <a:lnTo>
                  <a:pt x="117073" y="213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4774" y="2848860"/>
            <a:ext cx="117475" cy="43180"/>
          </a:xfrm>
          <a:custGeom>
            <a:avLst/>
            <a:gdLst/>
            <a:ahLst/>
            <a:cxnLst/>
            <a:rect l="l" t="t" r="r" b="b"/>
            <a:pathLst>
              <a:path w="117475" h="43180">
                <a:moveTo>
                  <a:pt x="0" y="0"/>
                </a:moveTo>
                <a:lnTo>
                  <a:pt x="21385" y="21334"/>
                </a:lnTo>
                <a:lnTo>
                  <a:pt x="0" y="42669"/>
                </a:lnTo>
                <a:lnTo>
                  <a:pt x="117073" y="21334"/>
                </a:lnTo>
                <a:lnTo>
                  <a:pt x="0" y="0"/>
                </a:lnTo>
                <a:close/>
              </a:path>
            </a:pathLst>
          </a:custGeom>
          <a:ln w="3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9208" y="3117928"/>
            <a:ext cx="296545" cy="300990"/>
          </a:xfrm>
          <a:custGeom>
            <a:avLst/>
            <a:gdLst/>
            <a:ahLst/>
            <a:cxnLst/>
            <a:rect l="l" t="t" r="r" b="b"/>
            <a:pathLst>
              <a:path w="296544" h="300989">
                <a:moveTo>
                  <a:pt x="0" y="300945"/>
                </a:moveTo>
                <a:lnTo>
                  <a:pt x="296414" y="0"/>
                </a:lnTo>
              </a:path>
            </a:pathLst>
          </a:custGeom>
          <a:ln w="11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3114" y="2704546"/>
            <a:ext cx="549910" cy="328930"/>
          </a:xfrm>
          <a:custGeom>
            <a:avLst/>
            <a:gdLst/>
            <a:ahLst/>
            <a:cxnLst/>
            <a:rect l="l" t="t" r="r" b="b"/>
            <a:pathLst>
              <a:path w="549910" h="328930">
                <a:moveTo>
                  <a:pt x="549293" y="0"/>
                </a:moveTo>
                <a:lnTo>
                  <a:pt x="0" y="328447"/>
                </a:lnTo>
              </a:path>
            </a:pathLst>
          </a:custGeom>
          <a:ln w="1121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8458" y="2718172"/>
            <a:ext cx="525145" cy="314325"/>
          </a:xfrm>
          <a:custGeom>
            <a:avLst/>
            <a:gdLst/>
            <a:ahLst/>
            <a:cxnLst/>
            <a:rect l="l" t="t" r="r" b="b"/>
            <a:pathLst>
              <a:path w="525144" h="314325">
                <a:moveTo>
                  <a:pt x="524942" y="313824"/>
                </a:moveTo>
                <a:lnTo>
                  <a:pt x="0" y="0"/>
                </a:lnTo>
              </a:path>
            </a:pathLst>
          </a:custGeom>
          <a:ln w="1121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07516" y="3432343"/>
            <a:ext cx="67310" cy="337185"/>
          </a:xfrm>
          <a:custGeom>
            <a:avLst/>
            <a:gdLst/>
            <a:ahLst/>
            <a:cxnLst/>
            <a:rect l="l" t="t" r="r" b="b"/>
            <a:pathLst>
              <a:path w="67310" h="337185">
                <a:moveTo>
                  <a:pt x="0" y="336882"/>
                </a:moveTo>
                <a:lnTo>
                  <a:pt x="23056" y="292278"/>
                </a:lnTo>
                <a:lnTo>
                  <a:pt x="41325" y="245865"/>
                </a:lnTo>
                <a:lnTo>
                  <a:pt x="54741" y="198024"/>
                </a:lnTo>
                <a:lnTo>
                  <a:pt x="63236" y="149136"/>
                </a:lnTo>
                <a:lnTo>
                  <a:pt x="66744" y="99582"/>
                </a:lnTo>
                <a:lnTo>
                  <a:pt x="65200" y="49743"/>
                </a:lnTo>
                <a:lnTo>
                  <a:pt x="58536" y="0"/>
                </a:lnTo>
              </a:path>
            </a:pathLst>
          </a:custGeom>
          <a:ln w="11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887" y="3418873"/>
            <a:ext cx="64769" cy="341630"/>
          </a:xfrm>
          <a:custGeom>
            <a:avLst/>
            <a:gdLst/>
            <a:ahLst/>
            <a:cxnLst/>
            <a:rect l="l" t="t" r="r" b="b"/>
            <a:pathLst>
              <a:path w="64770" h="341629">
                <a:moveTo>
                  <a:pt x="11321" y="0"/>
                </a:moveTo>
                <a:lnTo>
                  <a:pt x="2939" y="50160"/>
                </a:lnTo>
                <a:lnTo>
                  <a:pt x="0" y="100565"/>
                </a:lnTo>
                <a:lnTo>
                  <a:pt x="2436" y="150790"/>
                </a:lnTo>
                <a:lnTo>
                  <a:pt x="10182" y="200409"/>
                </a:lnTo>
                <a:lnTo>
                  <a:pt x="23171" y="248995"/>
                </a:lnTo>
                <a:lnTo>
                  <a:pt x="41337" y="296124"/>
                </a:lnTo>
                <a:lnTo>
                  <a:pt x="64613" y="341369"/>
                </a:lnTo>
              </a:path>
            </a:pathLst>
          </a:custGeom>
          <a:ln w="11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2780" y="3418873"/>
            <a:ext cx="356870" cy="350520"/>
          </a:xfrm>
          <a:custGeom>
            <a:avLst/>
            <a:gdLst/>
            <a:ahLst/>
            <a:cxnLst/>
            <a:rect l="l" t="t" r="r" b="b"/>
            <a:pathLst>
              <a:path w="356870" h="350520">
                <a:moveTo>
                  <a:pt x="356428" y="0"/>
                </a:moveTo>
                <a:lnTo>
                  <a:pt x="0" y="350353"/>
                </a:lnTo>
              </a:path>
            </a:pathLst>
          </a:custGeom>
          <a:ln w="1122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43544" y="1972591"/>
            <a:ext cx="360680" cy="359410"/>
          </a:xfrm>
          <a:custGeom>
            <a:avLst/>
            <a:gdLst/>
            <a:ahLst/>
            <a:cxnLst/>
            <a:rect l="l" t="t" r="r" b="b"/>
            <a:pathLst>
              <a:path w="360680" h="359410">
                <a:moveTo>
                  <a:pt x="360165" y="0"/>
                </a:moveTo>
                <a:lnTo>
                  <a:pt x="0" y="359281"/>
                </a:lnTo>
              </a:path>
            </a:pathLst>
          </a:custGeom>
          <a:ln w="1122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5623" y="2623848"/>
            <a:ext cx="495300" cy="494665"/>
          </a:xfrm>
          <a:custGeom>
            <a:avLst/>
            <a:gdLst/>
            <a:ahLst/>
            <a:cxnLst/>
            <a:rect l="l" t="t" r="r" b="b"/>
            <a:pathLst>
              <a:path w="495300" h="494664">
                <a:moveTo>
                  <a:pt x="495252" y="0"/>
                </a:moveTo>
                <a:lnTo>
                  <a:pt x="0" y="494079"/>
                </a:lnTo>
              </a:path>
            </a:pathLst>
          </a:custGeom>
          <a:ln w="1122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2780" y="1972591"/>
            <a:ext cx="360680" cy="359410"/>
          </a:xfrm>
          <a:custGeom>
            <a:avLst/>
            <a:gdLst/>
            <a:ahLst/>
            <a:cxnLst/>
            <a:rect l="l" t="t" r="r" b="b"/>
            <a:pathLst>
              <a:path w="360680" h="359410">
                <a:moveTo>
                  <a:pt x="0" y="0"/>
                </a:moveTo>
                <a:lnTo>
                  <a:pt x="360190" y="359281"/>
                </a:lnTo>
              </a:path>
            </a:pathLst>
          </a:custGeom>
          <a:ln w="1122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66053" y="3432343"/>
            <a:ext cx="337820" cy="337185"/>
          </a:xfrm>
          <a:custGeom>
            <a:avLst/>
            <a:gdLst/>
            <a:ahLst/>
            <a:cxnLst/>
            <a:rect l="l" t="t" r="r" b="b"/>
            <a:pathLst>
              <a:path w="337819" h="337185">
                <a:moveTo>
                  <a:pt x="337655" y="336882"/>
                </a:moveTo>
                <a:lnTo>
                  <a:pt x="0" y="0"/>
                </a:lnTo>
              </a:path>
            </a:pathLst>
          </a:custGeom>
          <a:ln w="1122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50875" y="3117928"/>
            <a:ext cx="315595" cy="314960"/>
          </a:xfrm>
          <a:custGeom>
            <a:avLst/>
            <a:gdLst/>
            <a:ahLst/>
            <a:cxnLst/>
            <a:rect l="l" t="t" r="r" b="b"/>
            <a:pathLst>
              <a:path w="315594" h="314960">
                <a:moveTo>
                  <a:pt x="315177" y="314415"/>
                </a:moveTo>
                <a:lnTo>
                  <a:pt x="0" y="0"/>
                </a:lnTo>
              </a:path>
            </a:pathLst>
          </a:custGeom>
          <a:ln w="11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5623" y="2623848"/>
            <a:ext cx="495300" cy="494665"/>
          </a:xfrm>
          <a:custGeom>
            <a:avLst/>
            <a:gdLst/>
            <a:ahLst/>
            <a:cxnLst/>
            <a:rect l="l" t="t" r="r" b="b"/>
            <a:pathLst>
              <a:path w="495300" h="494664">
                <a:moveTo>
                  <a:pt x="0" y="0"/>
                </a:moveTo>
                <a:lnTo>
                  <a:pt x="495252" y="494079"/>
                </a:lnTo>
              </a:path>
            </a:pathLst>
          </a:custGeom>
          <a:ln w="1122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07516" y="2336373"/>
            <a:ext cx="391795" cy="233679"/>
          </a:xfrm>
          <a:custGeom>
            <a:avLst/>
            <a:gdLst/>
            <a:ahLst/>
            <a:cxnLst/>
            <a:rect l="l" t="t" r="r" b="b"/>
            <a:pathLst>
              <a:path w="391794" h="233680">
                <a:moveTo>
                  <a:pt x="0" y="233561"/>
                </a:moveTo>
                <a:lnTo>
                  <a:pt x="391665" y="0"/>
                </a:lnTo>
              </a:path>
            </a:pathLst>
          </a:custGeom>
          <a:ln w="1121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2780" y="3176326"/>
            <a:ext cx="391795" cy="233679"/>
          </a:xfrm>
          <a:custGeom>
            <a:avLst/>
            <a:gdLst/>
            <a:ahLst/>
            <a:cxnLst/>
            <a:rect l="l" t="t" r="r" b="b"/>
            <a:pathLst>
              <a:path w="391795" h="233679">
                <a:moveTo>
                  <a:pt x="0" y="233561"/>
                </a:moveTo>
                <a:lnTo>
                  <a:pt x="391706" y="0"/>
                </a:lnTo>
              </a:path>
            </a:pathLst>
          </a:custGeom>
          <a:ln w="1121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2780" y="3176326"/>
            <a:ext cx="391795" cy="233679"/>
          </a:xfrm>
          <a:custGeom>
            <a:avLst/>
            <a:gdLst/>
            <a:ahLst/>
            <a:cxnLst/>
            <a:rect l="l" t="t" r="r" b="b"/>
            <a:pathLst>
              <a:path w="391795" h="233679">
                <a:moveTo>
                  <a:pt x="0" y="233561"/>
                </a:moveTo>
                <a:lnTo>
                  <a:pt x="391706" y="0"/>
                </a:lnTo>
              </a:path>
            </a:pathLst>
          </a:custGeom>
          <a:ln w="1121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0984" y="3032588"/>
            <a:ext cx="252729" cy="153035"/>
          </a:xfrm>
          <a:custGeom>
            <a:avLst/>
            <a:gdLst/>
            <a:ahLst/>
            <a:cxnLst/>
            <a:rect l="l" t="t" r="r" b="b"/>
            <a:pathLst>
              <a:path w="252730" h="153035">
                <a:moveTo>
                  <a:pt x="252129" y="0"/>
                </a:moveTo>
                <a:lnTo>
                  <a:pt x="0" y="152722"/>
                </a:lnTo>
              </a:path>
            </a:pathLst>
          </a:custGeom>
          <a:ln w="112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2780" y="2331872"/>
            <a:ext cx="382905" cy="233679"/>
          </a:xfrm>
          <a:custGeom>
            <a:avLst/>
            <a:gdLst/>
            <a:ahLst/>
            <a:cxnLst/>
            <a:rect l="l" t="t" r="r" b="b"/>
            <a:pathLst>
              <a:path w="382905" h="233680">
                <a:moveTo>
                  <a:pt x="382699" y="233577"/>
                </a:moveTo>
                <a:lnTo>
                  <a:pt x="0" y="0"/>
                </a:lnTo>
              </a:path>
            </a:pathLst>
          </a:custGeom>
          <a:ln w="1121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3772" y="3187647"/>
            <a:ext cx="370205" cy="222250"/>
          </a:xfrm>
          <a:custGeom>
            <a:avLst/>
            <a:gdLst/>
            <a:ahLst/>
            <a:cxnLst/>
            <a:rect l="l" t="t" r="r" b="b"/>
            <a:pathLst>
              <a:path w="370205" h="222250">
                <a:moveTo>
                  <a:pt x="369936" y="222240"/>
                </a:moveTo>
                <a:lnTo>
                  <a:pt x="0" y="0"/>
                </a:lnTo>
              </a:path>
            </a:pathLst>
          </a:custGeom>
          <a:ln w="1121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5480" y="2565449"/>
            <a:ext cx="266065" cy="153035"/>
          </a:xfrm>
          <a:custGeom>
            <a:avLst/>
            <a:gdLst/>
            <a:ahLst/>
            <a:cxnLst/>
            <a:rect l="l" t="t" r="r" b="b"/>
            <a:pathLst>
              <a:path w="266065" h="153035">
                <a:moveTo>
                  <a:pt x="0" y="0"/>
                </a:moveTo>
                <a:lnTo>
                  <a:pt x="265647" y="152722"/>
                </a:lnTo>
              </a:path>
            </a:pathLst>
          </a:custGeom>
          <a:ln w="112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2780" y="2560467"/>
            <a:ext cx="382905" cy="80010"/>
          </a:xfrm>
          <a:custGeom>
            <a:avLst/>
            <a:gdLst/>
            <a:ahLst/>
            <a:cxnLst/>
            <a:rect l="l" t="t" r="r" b="b"/>
            <a:pathLst>
              <a:path w="382905" h="80010">
                <a:moveTo>
                  <a:pt x="382699" y="4982"/>
                </a:moveTo>
                <a:lnTo>
                  <a:pt x="333025" y="465"/>
                </a:lnTo>
                <a:lnTo>
                  <a:pt x="283393" y="0"/>
                </a:lnTo>
                <a:lnTo>
                  <a:pt x="234046" y="3538"/>
                </a:lnTo>
                <a:lnTo>
                  <a:pt x="185224" y="11032"/>
                </a:lnTo>
                <a:lnTo>
                  <a:pt x="137167" y="22437"/>
                </a:lnTo>
                <a:lnTo>
                  <a:pt x="90117" y="37704"/>
                </a:lnTo>
                <a:lnTo>
                  <a:pt x="44314" y="56787"/>
                </a:lnTo>
                <a:lnTo>
                  <a:pt x="0" y="79639"/>
                </a:lnTo>
              </a:path>
            </a:pathLst>
          </a:custGeom>
          <a:ln w="11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2780" y="3103102"/>
            <a:ext cx="396240" cy="82550"/>
          </a:xfrm>
          <a:custGeom>
            <a:avLst/>
            <a:gdLst/>
            <a:ahLst/>
            <a:cxnLst/>
            <a:rect l="l" t="t" r="r" b="b"/>
            <a:pathLst>
              <a:path w="396240" h="82550">
                <a:moveTo>
                  <a:pt x="396201" y="73223"/>
                </a:moveTo>
                <a:lnTo>
                  <a:pt x="344832" y="80051"/>
                </a:lnTo>
                <a:lnTo>
                  <a:pt x="293370" y="82199"/>
                </a:lnTo>
                <a:lnTo>
                  <a:pt x="242125" y="79724"/>
                </a:lnTo>
                <a:lnTo>
                  <a:pt x="191407" y="72684"/>
                </a:lnTo>
                <a:lnTo>
                  <a:pt x="141526" y="61134"/>
                </a:lnTo>
                <a:lnTo>
                  <a:pt x="92791" y="45133"/>
                </a:lnTo>
                <a:lnTo>
                  <a:pt x="45512" y="24736"/>
                </a:lnTo>
                <a:lnTo>
                  <a:pt x="0" y="0"/>
                </a:lnTo>
              </a:path>
            </a:pathLst>
          </a:custGeom>
          <a:ln w="11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1810" y="2735069"/>
            <a:ext cx="314325" cy="269240"/>
          </a:xfrm>
          <a:custGeom>
            <a:avLst/>
            <a:gdLst/>
            <a:ahLst/>
            <a:cxnLst/>
            <a:rect l="l" t="t" r="r" b="b"/>
            <a:pathLst>
              <a:path w="314325" h="269239">
                <a:moveTo>
                  <a:pt x="313866" y="37001"/>
                </a:moveTo>
                <a:lnTo>
                  <a:pt x="270928" y="21165"/>
                </a:lnTo>
                <a:lnTo>
                  <a:pt x="232438" y="8626"/>
                </a:lnTo>
                <a:lnTo>
                  <a:pt x="180487" y="1515"/>
                </a:lnTo>
                <a:lnTo>
                  <a:pt x="132531" y="0"/>
                </a:lnTo>
                <a:lnTo>
                  <a:pt x="86289" y="6123"/>
                </a:lnTo>
                <a:lnTo>
                  <a:pt x="47063" y="23405"/>
                </a:lnTo>
                <a:lnTo>
                  <a:pt x="16320" y="58870"/>
                </a:lnTo>
                <a:lnTo>
                  <a:pt x="842" y="105358"/>
                </a:lnTo>
                <a:lnTo>
                  <a:pt x="0" y="154928"/>
                </a:lnTo>
                <a:lnTo>
                  <a:pt x="13159" y="199643"/>
                </a:lnTo>
                <a:lnTo>
                  <a:pt x="40050" y="233758"/>
                </a:lnTo>
                <a:lnTo>
                  <a:pt x="77710" y="255766"/>
                </a:lnTo>
                <a:lnTo>
                  <a:pt x="122890" y="266980"/>
                </a:lnTo>
                <a:lnTo>
                  <a:pt x="172344" y="268711"/>
                </a:lnTo>
                <a:lnTo>
                  <a:pt x="222823" y="262273"/>
                </a:lnTo>
                <a:lnTo>
                  <a:pt x="271079" y="248977"/>
                </a:lnTo>
                <a:lnTo>
                  <a:pt x="313866" y="230135"/>
                </a:lnTo>
              </a:path>
            </a:pathLst>
          </a:custGeom>
          <a:ln w="112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2970" y="2331872"/>
            <a:ext cx="292735" cy="292100"/>
          </a:xfrm>
          <a:custGeom>
            <a:avLst/>
            <a:gdLst/>
            <a:ahLst/>
            <a:cxnLst/>
            <a:rect l="l" t="t" r="r" b="b"/>
            <a:pathLst>
              <a:path w="292734" h="292100">
                <a:moveTo>
                  <a:pt x="0" y="0"/>
                </a:moveTo>
                <a:lnTo>
                  <a:pt x="292652" y="291975"/>
                </a:lnTo>
              </a:path>
            </a:pathLst>
          </a:custGeom>
          <a:ln w="11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7182" y="1972591"/>
            <a:ext cx="65405" cy="359410"/>
          </a:xfrm>
          <a:custGeom>
            <a:avLst/>
            <a:gdLst/>
            <a:ahLst/>
            <a:cxnLst/>
            <a:rect l="l" t="t" r="r" b="b"/>
            <a:pathLst>
              <a:path w="65404" h="359410">
                <a:moveTo>
                  <a:pt x="65396" y="0"/>
                </a:moveTo>
                <a:lnTo>
                  <a:pt x="43370" y="41484"/>
                </a:lnTo>
                <a:lnTo>
                  <a:pt x="25769" y="84648"/>
                </a:lnTo>
                <a:lnTo>
                  <a:pt x="12642" y="129141"/>
                </a:lnTo>
                <a:lnTo>
                  <a:pt x="4036" y="174612"/>
                </a:lnTo>
                <a:lnTo>
                  <a:pt x="0" y="220712"/>
                </a:lnTo>
                <a:lnTo>
                  <a:pt x="581" y="267090"/>
                </a:lnTo>
                <a:lnTo>
                  <a:pt x="5828" y="313397"/>
                </a:lnTo>
                <a:lnTo>
                  <a:pt x="15788" y="359281"/>
                </a:lnTo>
              </a:path>
            </a:pathLst>
          </a:custGeom>
          <a:ln w="11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51947" y="2330333"/>
            <a:ext cx="502920" cy="294005"/>
          </a:xfrm>
          <a:custGeom>
            <a:avLst/>
            <a:gdLst/>
            <a:ahLst/>
            <a:cxnLst/>
            <a:rect l="l" t="t" r="r" b="b"/>
            <a:pathLst>
              <a:path w="502919" h="294005">
                <a:moveTo>
                  <a:pt x="498928" y="293514"/>
                </a:moveTo>
                <a:lnTo>
                  <a:pt x="502645" y="248416"/>
                </a:lnTo>
                <a:lnTo>
                  <a:pt x="498396" y="204633"/>
                </a:lnTo>
                <a:lnTo>
                  <a:pt x="486758" y="162984"/>
                </a:lnTo>
                <a:lnTo>
                  <a:pt x="468310" y="124286"/>
                </a:lnTo>
                <a:lnTo>
                  <a:pt x="443631" y="89357"/>
                </a:lnTo>
                <a:lnTo>
                  <a:pt x="413297" y="59017"/>
                </a:lnTo>
                <a:lnTo>
                  <a:pt x="377889" y="34082"/>
                </a:lnTo>
                <a:lnTo>
                  <a:pt x="337983" y="15372"/>
                </a:lnTo>
                <a:lnTo>
                  <a:pt x="294159" y="3703"/>
                </a:lnTo>
                <a:lnTo>
                  <a:pt x="248957" y="0"/>
                </a:lnTo>
                <a:lnTo>
                  <a:pt x="205073" y="4242"/>
                </a:lnTo>
                <a:lnTo>
                  <a:pt x="163326" y="15855"/>
                </a:lnTo>
                <a:lnTo>
                  <a:pt x="124536" y="34260"/>
                </a:lnTo>
                <a:lnTo>
                  <a:pt x="89525" y="58881"/>
                </a:lnTo>
                <a:lnTo>
                  <a:pt x="59113" y="89142"/>
                </a:lnTo>
                <a:lnTo>
                  <a:pt x="34120" y="124464"/>
                </a:lnTo>
                <a:lnTo>
                  <a:pt x="15368" y="164272"/>
                </a:lnTo>
                <a:lnTo>
                  <a:pt x="3676" y="207988"/>
                </a:lnTo>
                <a:lnTo>
                  <a:pt x="0" y="250751"/>
                </a:lnTo>
                <a:lnTo>
                  <a:pt x="919" y="272193"/>
                </a:lnTo>
                <a:lnTo>
                  <a:pt x="3676" y="293514"/>
                </a:lnTo>
              </a:path>
            </a:pathLst>
          </a:custGeom>
          <a:ln w="112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0875" y="2331872"/>
            <a:ext cx="292735" cy="292100"/>
          </a:xfrm>
          <a:custGeom>
            <a:avLst/>
            <a:gdLst/>
            <a:ahLst/>
            <a:cxnLst/>
            <a:rect l="l" t="t" r="r" b="b"/>
            <a:pathLst>
              <a:path w="292735" h="292100">
                <a:moveTo>
                  <a:pt x="292668" y="0"/>
                </a:moveTo>
                <a:lnTo>
                  <a:pt x="0" y="291975"/>
                </a:lnTo>
              </a:path>
            </a:pathLst>
          </a:custGeom>
          <a:ln w="11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98509" y="1975550"/>
            <a:ext cx="57150" cy="356870"/>
          </a:xfrm>
          <a:custGeom>
            <a:avLst/>
            <a:gdLst/>
            <a:ahLst/>
            <a:cxnLst/>
            <a:rect l="l" t="t" r="r" b="b"/>
            <a:pathLst>
              <a:path w="57150" h="356869">
                <a:moveTo>
                  <a:pt x="45034" y="356338"/>
                </a:moveTo>
                <a:lnTo>
                  <a:pt x="53509" y="304472"/>
                </a:lnTo>
                <a:lnTo>
                  <a:pt x="56940" y="252323"/>
                </a:lnTo>
                <a:lnTo>
                  <a:pt x="55372" y="200253"/>
                </a:lnTo>
                <a:lnTo>
                  <a:pt x="48850" y="148624"/>
                </a:lnTo>
                <a:lnTo>
                  <a:pt x="37417" y="97798"/>
                </a:lnTo>
                <a:lnTo>
                  <a:pt x="21119" y="48136"/>
                </a:lnTo>
                <a:lnTo>
                  <a:pt x="0" y="0"/>
                </a:lnTo>
              </a:path>
            </a:pathLst>
          </a:custGeom>
          <a:ln w="11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2561" y="1972591"/>
            <a:ext cx="1101725" cy="651510"/>
          </a:xfrm>
          <a:custGeom>
            <a:avLst/>
            <a:gdLst/>
            <a:ahLst/>
            <a:cxnLst/>
            <a:rect l="l" t="t" r="r" b="b"/>
            <a:pathLst>
              <a:path w="1101725" h="651510">
                <a:moveTo>
                  <a:pt x="1038002" y="0"/>
                </a:moveTo>
                <a:lnTo>
                  <a:pt x="63216" y="0"/>
                </a:lnTo>
                <a:lnTo>
                  <a:pt x="40829" y="48518"/>
                </a:lnTo>
                <a:lnTo>
                  <a:pt x="23262" y="98662"/>
                </a:lnTo>
                <a:lnTo>
                  <a:pt x="10566" y="150076"/>
                </a:lnTo>
                <a:lnTo>
                  <a:pt x="2794" y="202403"/>
                </a:lnTo>
                <a:lnTo>
                  <a:pt x="0" y="255285"/>
                </a:lnTo>
                <a:lnTo>
                  <a:pt x="2234" y="308367"/>
                </a:lnTo>
                <a:lnTo>
                  <a:pt x="9550" y="361290"/>
                </a:lnTo>
                <a:lnTo>
                  <a:pt x="309149" y="651256"/>
                </a:lnTo>
                <a:lnTo>
                  <a:pt x="304975" y="601791"/>
                </a:lnTo>
                <a:lnTo>
                  <a:pt x="310587" y="553952"/>
                </a:lnTo>
                <a:lnTo>
                  <a:pt x="325196" y="508888"/>
                </a:lnTo>
                <a:lnTo>
                  <a:pt x="348012" y="467748"/>
                </a:lnTo>
                <a:lnTo>
                  <a:pt x="378245" y="431680"/>
                </a:lnTo>
                <a:lnTo>
                  <a:pt x="415106" y="401834"/>
                </a:lnTo>
                <a:lnTo>
                  <a:pt x="457805" y="379358"/>
                </a:lnTo>
                <a:lnTo>
                  <a:pt x="505552" y="365401"/>
                </a:lnTo>
                <a:lnTo>
                  <a:pt x="555130" y="361237"/>
                </a:lnTo>
                <a:lnTo>
                  <a:pt x="603080" y="366835"/>
                </a:lnTo>
                <a:lnTo>
                  <a:pt x="648250" y="381410"/>
                </a:lnTo>
                <a:lnTo>
                  <a:pt x="689488" y="404172"/>
                </a:lnTo>
                <a:lnTo>
                  <a:pt x="725641" y="434333"/>
                </a:lnTo>
                <a:lnTo>
                  <a:pt x="755557" y="471107"/>
                </a:lnTo>
                <a:lnTo>
                  <a:pt x="778084" y="513705"/>
                </a:lnTo>
                <a:lnTo>
                  <a:pt x="792070" y="561339"/>
                </a:lnTo>
                <a:lnTo>
                  <a:pt x="796238" y="606297"/>
                </a:lnTo>
                <a:lnTo>
                  <a:pt x="795196" y="628850"/>
                </a:lnTo>
                <a:lnTo>
                  <a:pt x="792070" y="651256"/>
                </a:lnTo>
                <a:lnTo>
                  <a:pt x="1091669" y="361290"/>
                </a:lnTo>
                <a:lnTo>
                  <a:pt x="1098990" y="308367"/>
                </a:lnTo>
                <a:lnTo>
                  <a:pt x="1101226" y="255285"/>
                </a:lnTo>
                <a:lnTo>
                  <a:pt x="1098431" y="202403"/>
                </a:lnTo>
                <a:lnTo>
                  <a:pt x="1090658" y="150076"/>
                </a:lnTo>
                <a:lnTo>
                  <a:pt x="1077960" y="98662"/>
                </a:lnTo>
                <a:lnTo>
                  <a:pt x="1060390" y="48518"/>
                </a:lnTo>
                <a:lnTo>
                  <a:pt x="1038002" y="0"/>
                </a:lnTo>
                <a:close/>
              </a:path>
            </a:pathLst>
          </a:custGeom>
          <a:ln w="37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3977" y="3117928"/>
            <a:ext cx="1117600" cy="651510"/>
          </a:xfrm>
          <a:custGeom>
            <a:avLst/>
            <a:gdLst/>
            <a:ahLst/>
            <a:cxnLst/>
            <a:rect l="l" t="t" r="r" b="b"/>
            <a:pathLst>
              <a:path w="1117600" h="651510">
                <a:moveTo>
                  <a:pt x="63830" y="651298"/>
                </a:moveTo>
                <a:lnTo>
                  <a:pt x="1048232" y="651298"/>
                </a:lnTo>
                <a:lnTo>
                  <a:pt x="1071181" y="606596"/>
                </a:lnTo>
                <a:lnTo>
                  <a:pt x="1089625" y="560202"/>
                </a:lnTo>
                <a:lnTo>
                  <a:pt x="1103502" y="512446"/>
                </a:lnTo>
                <a:lnTo>
                  <a:pt x="1112748" y="463660"/>
                </a:lnTo>
                <a:lnTo>
                  <a:pt x="1117301" y="414172"/>
                </a:lnTo>
                <a:lnTo>
                  <a:pt x="1117098" y="364314"/>
                </a:lnTo>
                <a:lnTo>
                  <a:pt x="1112076" y="314415"/>
                </a:lnTo>
                <a:lnTo>
                  <a:pt x="799864" y="0"/>
                </a:lnTo>
                <a:lnTo>
                  <a:pt x="804081" y="49460"/>
                </a:lnTo>
                <a:lnTo>
                  <a:pt x="798416" y="97297"/>
                </a:lnTo>
                <a:lnTo>
                  <a:pt x="783664" y="142360"/>
                </a:lnTo>
                <a:lnTo>
                  <a:pt x="760625" y="183500"/>
                </a:lnTo>
                <a:lnTo>
                  <a:pt x="730094" y="219568"/>
                </a:lnTo>
                <a:lnTo>
                  <a:pt x="692869" y="249413"/>
                </a:lnTo>
                <a:lnTo>
                  <a:pt x="649747" y="271887"/>
                </a:lnTo>
                <a:lnTo>
                  <a:pt x="601526" y="285839"/>
                </a:lnTo>
                <a:lnTo>
                  <a:pt x="551460" y="290008"/>
                </a:lnTo>
                <a:lnTo>
                  <a:pt x="503038" y="284411"/>
                </a:lnTo>
                <a:lnTo>
                  <a:pt x="457423" y="269837"/>
                </a:lnTo>
                <a:lnTo>
                  <a:pt x="415779" y="247075"/>
                </a:lnTo>
                <a:lnTo>
                  <a:pt x="379269" y="216911"/>
                </a:lnTo>
                <a:lnTo>
                  <a:pt x="349057" y="180136"/>
                </a:lnTo>
                <a:lnTo>
                  <a:pt x="326307" y="137536"/>
                </a:lnTo>
                <a:lnTo>
                  <a:pt x="312182" y="89902"/>
                </a:lnTo>
                <a:lnTo>
                  <a:pt x="307979" y="44951"/>
                </a:lnTo>
                <a:lnTo>
                  <a:pt x="309030" y="22403"/>
                </a:lnTo>
                <a:lnTo>
                  <a:pt x="312182" y="0"/>
                </a:lnTo>
                <a:lnTo>
                  <a:pt x="9649" y="289966"/>
                </a:lnTo>
                <a:lnTo>
                  <a:pt x="2258" y="342893"/>
                </a:lnTo>
                <a:lnTo>
                  <a:pt x="0" y="395975"/>
                </a:lnTo>
                <a:lnTo>
                  <a:pt x="2820" y="448858"/>
                </a:lnTo>
                <a:lnTo>
                  <a:pt x="10667" y="501185"/>
                </a:lnTo>
                <a:lnTo>
                  <a:pt x="23486" y="552604"/>
                </a:lnTo>
                <a:lnTo>
                  <a:pt x="41225" y="602759"/>
                </a:lnTo>
                <a:lnTo>
                  <a:pt x="63830" y="651297"/>
                </a:lnTo>
                <a:close/>
              </a:path>
            </a:pathLst>
          </a:custGeom>
          <a:ln w="37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65334" y="2569934"/>
            <a:ext cx="342265" cy="202565"/>
          </a:xfrm>
          <a:custGeom>
            <a:avLst/>
            <a:gdLst/>
            <a:ahLst/>
            <a:cxnLst/>
            <a:rect l="l" t="t" r="r" b="b"/>
            <a:pathLst>
              <a:path w="342264" h="202564">
                <a:moveTo>
                  <a:pt x="342182" y="0"/>
                </a:moveTo>
                <a:lnTo>
                  <a:pt x="0" y="202135"/>
                </a:lnTo>
              </a:path>
            </a:pathLst>
          </a:custGeom>
          <a:ln w="112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5334" y="2965205"/>
            <a:ext cx="368935" cy="222885"/>
          </a:xfrm>
          <a:custGeom>
            <a:avLst/>
            <a:gdLst/>
            <a:ahLst/>
            <a:cxnLst/>
            <a:rect l="l" t="t" r="r" b="b"/>
            <a:pathLst>
              <a:path w="368935" h="222885">
                <a:moveTo>
                  <a:pt x="368438" y="222442"/>
                </a:moveTo>
                <a:lnTo>
                  <a:pt x="0" y="0"/>
                </a:lnTo>
              </a:path>
            </a:pathLst>
          </a:custGeom>
          <a:ln w="112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73400" y="3028088"/>
            <a:ext cx="630555" cy="168910"/>
          </a:xfrm>
          <a:custGeom>
            <a:avLst/>
            <a:gdLst/>
            <a:ahLst/>
            <a:cxnLst/>
            <a:rect l="l" t="t" r="r" b="b"/>
            <a:pathLst>
              <a:path w="630555" h="168910">
                <a:moveTo>
                  <a:pt x="630308" y="66698"/>
                </a:moveTo>
                <a:lnTo>
                  <a:pt x="590463" y="93849"/>
                </a:lnTo>
                <a:lnTo>
                  <a:pt x="548621" y="116445"/>
                </a:lnTo>
                <a:lnTo>
                  <a:pt x="505070" y="135091"/>
                </a:lnTo>
                <a:lnTo>
                  <a:pt x="460095" y="149711"/>
                </a:lnTo>
                <a:lnTo>
                  <a:pt x="413983" y="160226"/>
                </a:lnTo>
                <a:lnTo>
                  <a:pt x="367020" y="166559"/>
                </a:lnTo>
                <a:lnTo>
                  <a:pt x="319493" y="168631"/>
                </a:lnTo>
                <a:lnTo>
                  <a:pt x="271688" y="166364"/>
                </a:lnTo>
                <a:lnTo>
                  <a:pt x="0" y="0"/>
                </a:lnTo>
              </a:path>
            </a:pathLst>
          </a:custGeom>
          <a:ln w="112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54981" y="2559324"/>
            <a:ext cx="648970" cy="161925"/>
          </a:xfrm>
          <a:custGeom>
            <a:avLst/>
            <a:gdLst/>
            <a:ahLst/>
            <a:cxnLst/>
            <a:rect l="l" t="t" r="r" b="b"/>
            <a:pathLst>
              <a:path w="648969" h="161925">
                <a:moveTo>
                  <a:pt x="648728" y="77309"/>
                </a:moveTo>
                <a:lnTo>
                  <a:pt x="602944" y="53359"/>
                </a:lnTo>
                <a:lnTo>
                  <a:pt x="555478" y="33766"/>
                </a:lnTo>
                <a:lnTo>
                  <a:pt x="506636" y="18582"/>
                </a:lnTo>
                <a:lnTo>
                  <a:pt x="456725" y="7857"/>
                </a:lnTo>
                <a:lnTo>
                  <a:pt x="406052" y="1646"/>
                </a:lnTo>
                <a:lnTo>
                  <a:pt x="354925" y="0"/>
                </a:lnTo>
                <a:lnTo>
                  <a:pt x="303650" y="2970"/>
                </a:lnTo>
                <a:lnTo>
                  <a:pt x="252535" y="10610"/>
                </a:lnTo>
                <a:lnTo>
                  <a:pt x="27426" y="145362"/>
                </a:lnTo>
                <a:lnTo>
                  <a:pt x="0" y="161620"/>
                </a:lnTo>
              </a:path>
            </a:pathLst>
          </a:custGeom>
          <a:ln w="112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5334" y="2733494"/>
            <a:ext cx="309880" cy="269240"/>
          </a:xfrm>
          <a:custGeom>
            <a:avLst/>
            <a:gdLst/>
            <a:ahLst/>
            <a:cxnLst/>
            <a:rect l="l" t="t" r="r" b="b"/>
            <a:pathLst>
              <a:path w="309880" h="269239">
                <a:moveTo>
                  <a:pt x="0" y="38575"/>
                </a:moveTo>
                <a:lnTo>
                  <a:pt x="42175" y="19734"/>
                </a:lnTo>
                <a:lnTo>
                  <a:pt x="89742" y="6438"/>
                </a:lnTo>
                <a:lnTo>
                  <a:pt x="139499" y="0"/>
                </a:lnTo>
                <a:lnTo>
                  <a:pt x="188246" y="1731"/>
                </a:lnTo>
                <a:lnTo>
                  <a:pt x="232781" y="12945"/>
                </a:lnTo>
                <a:lnTo>
                  <a:pt x="269904" y="34953"/>
                </a:lnTo>
                <a:lnTo>
                  <a:pt x="296414" y="69067"/>
                </a:lnTo>
                <a:lnTo>
                  <a:pt x="309381" y="113782"/>
                </a:lnTo>
                <a:lnTo>
                  <a:pt x="308551" y="163355"/>
                </a:lnTo>
                <a:lnTo>
                  <a:pt x="293297" y="209847"/>
                </a:lnTo>
                <a:lnTo>
                  <a:pt x="262994" y="245321"/>
                </a:lnTo>
                <a:lnTo>
                  <a:pt x="224325" y="262597"/>
                </a:lnTo>
                <a:lnTo>
                  <a:pt x="178745" y="268719"/>
                </a:lnTo>
                <a:lnTo>
                  <a:pt x="131477" y="267202"/>
                </a:lnTo>
                <a:lnTo>
                  <a:pt x="87742" y="261563"/>
                </a:lnTo>
                <a:lnTo>
                  <a:pt x="42323" y="247545"/>
                </a:lnTo>
                <a:lnTo>
                  <a:pt x="0" y="231710"/>
                </a:lnTo>
              </a:path>
            </a:pathLst>
          </a:custGeom>
          <a:ln w="112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3179" y="2080355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5">
                <a:moveTo>
                  <a:pt x="0" y="0"/>
                </a:moveTo>
                <a:lnTo>
                  <a:pt x="0" y="261717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7624" y="1999532"/>
            <a:ext cx="0" cy="367030"/>
          </a:xfrm>
          <a:custGeom>
            <a:avLst/>
            <a:gdLst/>
            <a:ahLst/>
            <a:cxnLst/>
            <a:rect l="l" t="t" r="r" b="b"/>
            <a:pathLst>
              <a:path h="367030">
                <a:moveTo>
                  <a:pt x="0" y="0"/>
                </a:moveTo>
                <a:lnTo>
                  <a:pt x="0" y="366912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1398" y="1980844"/>
            <a:ext cx="0" cy="409575"/>
          </a:xfrm>
          <a:custGeom>
            <a:avLst/>
            <a:gdLst/>
            <a:ahLst/>
            <a:cxnLst/>
            <a:rect l="l" t="t" r="r" b="b"/>
            <a:pathLst>
              <a:path h="409575">
                <a:moveTo>
                  <a:pt x="0" y="0"/>
                </a:moveTo>
                <a:lnTo>
                  <a:pt x="0" y="409332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3923" y="1972591"/>
            <a:ext cx="0" cy="412750"/>
          </a:xfrm>
          <a:custGeom>
            <a:avLst/>
            <a:gdLst/>
            <a:ahLst/>
            <a:cxnLst/>
            <a:rect l="l" t="t" r="r" b="b"/>
            <a:pathLst>
              <a:path h="412750">
                <a:moveTo>
                  <a:pt x="0" y="0"/>
                </a:moveTo>
                <a:lnTo>
                  <a:pt x="0" y="412493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6432" y="1972591"/>
            <a:ext cx="0" cy="426084"/>
          </a:xfrm>
          <a:custGeom>
            <a:avLst/>
            <a:gdLst/>
            <a:ahLst/>
            <a:cxnLst/>
            <a:rect l="l" t="t" r="r" b="b"/>
            <a:pathLst>
              <a:path h="426085">
                <a:moveTo>
                  <a:pt x="0" y="0"/>
                </a:moveTo>
                <a:lnTo>
                  <a:pt x="0" y="425979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8941" y="1972591"/>
            <a:ext cx="0" cy="485140"/>
          </a:xfrm>
          <a:custGeom>
            <a:avLst/>
            <a:gdLst/>
            <a:ahLst/>
            <a:cxnLst/>
            <a:rect l="l" t="t" r="r" b="b"/>
            <a:pathLst>
              <a:path h="485139">
                <a:moveTo>
                  <a:pt x="0" y="0"/>
                </a:moveTo>
                <a:lnTo>
                  <a:pt x="0" y="484954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6432" y="2398571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18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0801" y="2385085"/>
            <a:ext cx="3175" cy="24765"/>
          </a:xfrm>
          <a:custGeom>
            <a:avLst/>
            <a:gdLst/>
            <a:ahLst/>
            <a:cxnLst/>
            <a:rect l="l" t="t" r="r" b="b"/>
            <a:pathLst>
              <a:path w="3175" h="24764">
                <a:moveTo>
                  <a:pt x="3121" y="0"/>
                </a:moveTo>
                <a:lnTo>
                  <a:pt x="0" y="24449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1451" y="1972591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7425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3960" y="1972591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319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6470" y="1972591"/>
            <a:ext cx="0" cy="552450"/>
          </a:xfrm>
          <a:custGeom>
            <a:avLst/>
            <a:gdLst/>
            <a:ahLst/>
            <a:cxnLst/>
            <a:rect l="l" t="t" r="r" b="b"/>
            <a:pathLst>
              <a:path h="552450">
                <a:moveTo>
                  <a:pt x="0" y="0"/>
                </a:moveTo>
                <a:lnTo>
                  <a:pt x="0" y="552338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3960" y="2452468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50004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78994" y="1972591"/>
            <a:ext cx="0" cy="547370"/>
          </a:xfrm>
          <a:custGeom>
            <a:avLst/>
            <a:gdLst/>
            <a:ahLst/>
            <a:cxnLst/>
            <a:rect l="l" t="t" r="r" b="b"/>
            <a:pathLst>
              <a:path h="547369">
                <a:moveTo>
                  <a:pt x="0" y="0"/>
                </a:moveTo>
                <a:lnTo>
                  <a:pt x="0" y="547245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1504" y="1972591"/>
            <a:ext cx="0" cy="597535"/>
          </a:xfrm>
          <a:custGeom>
            <a:avLst/>
            <a:gdLst/>
            <a:ahLst/>
            <a:cxnLst/>
            <a:rect l="l" t="t" r="r" b="b"/>
            <a:pathLst>
              <a:path h="597535">
                <a:moveTo>
                  <a:pt x="0" y="0"/>
                </a:moveTo>
                <a:lnTo>
                  <a:pt x="0" y="59725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78994" y="2497380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456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24302" y="1972591"/>
            <a:ext cx="0" cy="615950"/>
          </a:xfrm>
          <a:custGeom>
            <a:avLst/>
            <a:gdLst/>
            <a:ahLst/>
            <a:cxnLst/>
            <a:rect l="l" t="t" r="r" b="b"/>
            <a:pathLst>
              <a:path h="615950">
                <a:moveTo>
                  <a:pt x="0" y="0"/>
                </a:moveTo>
                <a:lnTo>
                  <a:pt x="0" y="615330"/>
                </a:lnTo>
              </a:path>
            </a:pathLst>
          </a:custGeom>
          <a:ln w="3175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6522" y="1972591"/>
            <a:ext cx="0" cy="642620"/>
          </a:xfrm>
          <a:custGeom>
            <a:avLst/>
            <a:gdLst/>
            <a:ahLst/>
            <a:cxnLst/>
            <a:rect l="l" t="t" r="r" b="b"/>
            <a:pathLst>
              <a:path h="642619">
                <a:moveTo>
                  <a:pt x="0" y="0"/>
                </a:moveTo>
                <a:lnTo>
                  <a:pt x="0" y="642177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70593" y="1972591"/>
            <a:ext cx="0" cy="510540"/>
          </a:xfrm>
          <a:custGeom>
            <a:avLst/>
            <a:gdLst/>
            <a:ahLst/>
            <a:cxnLst/>
            <a:rect l="l" t="t" r="r" b="b"/>
            <a:pathLst>
              <a:path h="510539">
                <a:moveTo>
                  <a:pt x="0" y="0"/>
                </a:moveTo>
                <a:lnTo>
                  <a:pt x="0" y="509995"/>
                </a:lnTo>
              </a:path>
            </a:pathLst>
          </a:custGeom>
          <a:ln w="3175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91541" y="1972591"/>
            <a:ext cx="6985" cy="463550"/>
          </a:xfrm>
          <a:custGeom>
            <a:avLst/>
            <a:gdLst/>
            <a:ahLst/>
            <a:cxnLst/>
            <a:rect l="l" t="t" r="r" b="b"/>
            <a:pathLst>
              <a:path w="6984" h="463550">
                <a:moveTo>
                  <a:pt x="0" y="0"/>
                </a:moveTo>
                <a:lnTo>
                  <a:pt x="6727" y="463448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14050" y="1989877"/>
            <a:ext cx="0" cy="426720"/>
          </a:xfrm>
          <a:custGeom>
            <a:avLst/>
            <a:gdLst/>
            <a:ahLst/>
            <a:cxnLst/>
            <a:rect l="l" t="t" r="r" b="b"/>
            <a:pathLst>
              <a:path h="426719">
                <a:moveTo>
                  <a:pt x="0" y="0"/>
                </a:moveTo>
                <a:lnTo>
                  <a:pt x="0" y="426182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36575" y="1972591"/>
            <a:ext cx="0" cy="421005"/>
          </a:xfrm>
          <a:custGeom>
            <a:avLst/>
            <a:gdLst/>
            <a:ahLst/>
            <a:cxnLst/>
            <a:rect l="l" t="t" r="r" b="b"/>
            <a:pathLst>
              <a:path h="421005">
                <a:moveTo>
                  <a:pt x="0" y="0"/>
                </a:moveTo>
                <a:lnTo>
                  <a:pt x="0" y="420856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59085" y="1972591"/>
            <a:ext cx="0" cy="403225"/>
          </a:xfrm>
          <a:custGeom>
            <a:avLst/>
            <a:gdLst/>
            <a:ahLst/>
            <a:cxnLst/>
            <a:rect l="l" t="t" r="r" b="b"/>
            <a:pathLst>
              <a:path h="403225">
                <a:moveTo>
                  <a:pt x="0" y="0"/>
                </a:moveTo>
                <a:lnTo>
                  <a:pt x="0" y="403134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81594" y="1972591"/>
            <a:ext cx="0" cy="389255"/>
          </a:xfrm>
          <a:custGeom>
            <a:avLst/>
            <a:gdLst/>
            <a:ahLst/>
            <a:cxnLst/>
            <a:rect l="l" t="t" r="r" b="b"/>
            <a:pathLst>
              <a:path h="389255">
                <a:moveTo>
                  <a:pt x="0" y="0"/>
                </a:moveTo>
                <a:lnTo>
                  <a:pt x="0" y="389118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04104" y="1972591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8108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26613" y="1972591"/>
            <a:ext cx="0" cy="370205"/>
          </a:xfrm>
          <a:custGeom>
            <a:avLst/>
            <a:gdLst/>
            <a:ahLst/>
            <a:cxnLst/>
            <a:rect l="l" t="t" r="r" b="b"/>
            <a:pathLst>
              <a:path h="370205">
                <a:moveTo>
                  <a:pt x="0" y="0"/>
                </a:moveTo>
                <a:lnTo>
                  <a:pt x="0" y="369715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49427" y="1972591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5">
                <a:moveTo>
                  <a:pt x="0" y="0"/>
                </a:moveTo>
                <a:lnTo>
                  <a:pt x="0" y="363532"/>
                </a:lnTo>
              </a:path>
            </a:pathLst>
          </a:custGeom>
          <a:ln w="3175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71647" y="1972591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4">
                <a:moveTo>
                  <a:pt x="0" y="0"/>
                </a:moveTo>
                <a:lnTo>
                  <a:pt x="0" y="359764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94156" y="1980844"/>
            <a:ext cx="0" cy="349885"/>
          </a:xfrm>
          <a:custGeom>
            <a:avLst/>
            <a:gdLst/>
            <a:ahLst/>
            <a:cxnLst/>
            <a:rect l="l" t="t" r="r" b="b"/>
            <a:pathLst>
              <a:path h="349885">
                <a:moveTo>
                  <a:pt x="0" y="0"/>
                </a:moveTo>
                <a:lnTo>
                  <a:pt x="0" y="349688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16666" y="1972591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128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39175" y="1972591"/>
            <a:ext cx="0" cy="360680"/>
          </a:xfrm>
          <a:custGeom>
            <a:avLst/>
            <a:gdLst/>
            <a:ahLst/>
            <a:cxnLst/>
            <a:rect l="l" t="t" r="r" b="b"/>
            <a:pathLst>
              <a:path h="360680">
                <a:moveTo>
                  <a:pt x="0" y="0"/>
                </a:moveTo>
                <a:lnTo>
                  <a:pt x="0" y="360355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61685" y="1972591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125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84194" y="1972591"/>
            <a:ext cx="0" cy="371475"/>
          </a:xfrm>
          <a:custGeom>
            <a:avLst/>
            <a:gdLst/>
            <a:ahLst/>
            <a:cxnLst/>
            <a:rect l="l" t="t" r="r" b="b"/>
            <a:pathLst>
              <a:path h="371475">
                <a:moveTo>
                  <a:pt x="0" y="0"/>
                </a:moveTo>
                <a:lnTo>
                  <a:pt x="0" y="371132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60342" y="2317717"/>
            <a:ext cx="1905" cy="19685"/>
          </a:xfrm>
          <a:custGeom>
            <a:avLst/>
            <a:gdLst/>
            <a:ahLst/>
            <a:cxnLst/>
            <a:rect l="l" t="t" r="r" b="b"/>
            <a:pathLst>
              <a:path w="1905" h="19685">
                <a:moveTo>
                  <a:pt x="1342" y="0"/>
                </a:moveTo>
                <a:lnTo>
                  <a:pt x="0" y="19201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06719" y="1972591"/>
            <a:ext cx="0" cy="380365"/>
          </a:xfrm>
          <a:custGeom>
            <a:avLst/>
            <a:gdLst/>
            <a:ahLst/>
            <a:cxnLst/>
            <a:rect l="l" t="t" r="r" b="b"/>
            <a:pathLst>
              <a:path h="380364">
                <a:moveTo>
                  <a:pt x="0" y="0"/>
                </a:moveTo>
                <a:lnTo>
                  <a:pt x="0" y="380008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29228" y="1972591"/>
            <a:ext cx="0" cy="391795"/>
          </a:xfrm>
          <a:custGeom>
            <a:avLst/>
            <a:gdLst/>
            <a:ahLst/>
            <a:cxnLst/>
            <a:rect l="l" t="t" r="r" b="b"/>
            <a:pathLst>
              <a:path h="391794">
                <a:moveTo>
                  <a:pt x="0" y="0"/>
                </a:moveTo>
                <a:lnTo>
                  <a:pt x="0" y="391548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51738" y="1972591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217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74247" y="1972591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4">
                <a:moveTo>
                  <a:pt x="0" y="0"/>
                </a:moveTo>
                <a:lnTo>
                  <a:pt x="0" y="424765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96756" y="1972591"/>
            <a:ext cx="0" cy="448945"/>
          </a:xfrm>
          <a:custGeom>
            <a:avLst/>
            <a:gdLst/>
            <a:ahLst/>
            <a:cxnLst/>
            <a:rect l="l" t="t" r="r" b="b"/>
            <a:pathLst>
              <a:path h="448944">
                <a:moveTo>
                  <a:pt x="0" y="0"/>
                </a:moveTo>
                <a:lnTo>
                  <a:pt x="0" y="448529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19266" y="1980844"/>
            <a:ext cx="0" cy="449580"/>
          </a:xfrm>
          <a:custGeom>
            <a:avLst/>
            <a:gdLst/>
            <a:ahLst/>
            <a:cxnLst/>
            <a:rect l="l" t="t" r="r" b="b"/>
            <a:pathLst>
              <a:path h="449580">
                <a:moveTo>
                  <a:pt x="0" y="0"/>
                </a:moveTo>
                <a:lnTo>
                  <a:pt x="0" y="449167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41790" y="1972591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319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64300" y="1972591"/>
            <a:ext cx="0" cy="638175"/>
          </a:xfrm>
          <a:custGeom>
            <a:avLst/>
            <a:gdLst/>
            <a:ahLst/>
            <a:cxnLst/>
            <a:rect l="l" t="t" r="r" b="b"/>
            <a:pathLst>
              <a:path h="638175">
                <a:moveTo>
                  <a:pt x="0" y="0"/>
                </a:moveTo>
                <a:lnTo>
                  <a:pt x="0" y="637864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86809" y="1972591"/>
            <a:ext cx="0" cy="615950"/>
          </a:xfrm>
          <a:custGeom>
            <a:avLst/>
            <a:gdLst/>
            <a:ahLst/>
            <a:cxnLst/>
            <a:rect l="l" t="t" r="r" b="b"/>
            <a:pathLst>
              <a:path h="615950">
                <a:moveTo>
                  <a:pt x="0" y="0"/>
                </a:moveTo>
                <a:lnTo>
                  <a:pt x="0" y="615408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09319" y="1972591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2952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31828" y="1972591"/>
            <a:ext cx="0" cy="570865"/>
          </a:xfrm>
          <a:custGeom>
            <a:avLst/>
            <a:gdLst/>
            <a:ahLst/>
            <a:cxnLst/>
            <a:rect l="l" t="t" r="r" b="b"/>
            <a:pathLst>
              <a:path h="570864">
                <a:moveTo>
                  <a:pt x="0" y="0"/>
                </a:moveTo>
                <a:lnTo>
                  <a:pt x="0" y="570495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54337" y="1972591"/>
            <a:ext cx="0" cy="548640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0"/>
                </a:moveTo>
                <a:lnTo>
                  <a:pt x="0" y="548039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76847" y="1972591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0"/>
                </a:moveTo>
                <a:lnTo>
                  <a:pt x="0" y="525583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9372" y="1980844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0"/>
                </a:moveTo>
                <a:lnTo>
                  <a:pt x="0" y="494858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621881" y="1972591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4">
                <a:moveTo>
                  <a:pt x="0" y="0"/>
                </a:moveTo>
                <a:lnTo>
                  <a:pt x="0" y="480656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44390" y="1972591"/>
            <a:ext cx="0" cy="458470"/>
          </a:xfrm>
          <a:custGeom>
            <a:avLst/>
            <a:gdLst/>
            <a:ahLst/>
            <a:cxnLst/>
            <a:rect l="l" t="t" r="r" b="b"/>
            <a:pathLst>
              <a:path h="458469">
                <a:moveTo>
                  <a:pt x="0" y="0"/>
                </a:moveTo>
                <a:lnTo>
                  <a:pt x="0" y="45820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66899" y="1980844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49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715306" y="2026940"/>
            <a:ext cx="0" cy="313690"/>
          </a:xfrm>
          <a:custGeom>
            <a:avLst/>
            <a:gdLst/>
            <a:ahLst/>
            <a:cxnLst/>
            <a:rect l="l" t="t" r="r" b="b"/>
            <a:pathLst>
              <a:path h="313689">
                <a:moveTo>
                  <a:pt x="0" y="0"/>
                </a:moveTo>
                <a:lnTo>
                  <a:pt x="0" y="313232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90564" y="1972591"/>
            <a:ext cx="0" cy="412750"/>
          </a:xfrm>
          <a:custGeom>
            <a:avLst/>
            <a:gdLst/>
            <a:ahLst/>
            <a:cxnLst/>
            <a:rect l="l" t="t" r="r" b="b"/>
            <a:pathLst>
              <a:path h="412750">
                <a:moveTo>
                  <a:pt x="0" y="0"/>
                </a:moveTo>
                <a:lnTo>
                  <a:pt x="0" y="412135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37534" y="2097018"/>
            <a:ext cx="6350" cy="234950"/>
          </a:xfrm>
          <a:custGeom>
            <a:avLst/>
            <a:gdLst/>
            <a:ahLst/>
            <a:cxnLst/>
            <a:rect l="l" t="t" r="r" b="b"/>
            <a:pathLst>
              <a:path w="6350" h="234950">
                <a:moveTo>
                  <a:pt x="0" y="0"/>
                </a:moveTo>
                <a:lnTo>
                  <a:pt x="6009" y="234854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116561" y="2174438"/>
            <a:ext cx="18161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20" dirty="0">
                <a:latin typeface="Times New Roman"/>
                <a:cs typeface="Times New Roman"/>
              </a:rPr>
              <a:t>5</a:t>
            </a:r>
            <a:r>
              <a:rPr sz="1050" i="1" spc="-15" dirty="0">
                <a:latin typeface="Symbol"/>
                <a:cs typeface="Symbol"/>
              </a:rPr>
              <a:t>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74319" y="3403534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256157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99435" y="3378025"/>
            <a:ext cx="0" cy="353060"/>
          </a:xfrm>
          <a:custGeom>
            <a:avLst/>
            <a:gdLst/>
            <a:ahLst/>
            <a:cxnLst/>
            <a:rect l="l" t="t" r="r" b="b"/>
            <a:pathLst>
              <a:path h="353060">
                <a:moveTo>
                  <a:pt x="0" y="352751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17808" y="3357858"/>
            <a:ext cx="1905" cy="411480"/>
          </a:xfrm>
          <a:custGeom>
            <a:avLst/>
            <a:gdLst/>
            <a:ahLst/>
            <a:cxnLst/>
            <a:rect l="l" t="t" r="r" b="b"/>
            <a:pathLst>
              <a:path w="1904" h="411479">
                <a:moveTo>
                  <a:pt x="1498" y="0"/>
                </a:moveTo>
                <a:lnTo>
                  <a:pt x="0" y="411367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43923" y="3341818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427407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6432" y="3310019"/>
            <a:ext cx="0" cy="459740"/>
          </a:xfrm>
          <a:custGeom>
            <a:avLst/>
            <a:gdLst/>
            <a:ahLst/>
            <a:cxnLst/>
            <a:rect l="l" t="t" r="r" b="b"/>
            <a:pathLst>
              <a:path h="459739">
                <a:moveTo>
                  <a:pt x="0" y="459207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88941" y="3287158"/>
            <a:ext cx="0" cy="482600"/>
          </a:xfrm>
          <a:custGeom>
            <a:avLst/>
            <a:gdLst/>
            <a:ahLst/>
            <a:cxnLst/>
            <a:rect l="l" t="t" r="r" b="b"/>
            <a:pathLst>
              <a:path h="482600">
                <a:moveTo>
                  <a:pt x="0" y="482068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1451" y="3264297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504929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33960" y="3241451"/>
            <a:ext cx="0" cy="528320"/>
          </a:xfrm>
          <a:custGeom>
            <a:avLst/>
            <a:gdLst/>
            <a:ahLst/>
            <a:cxnLst/>
            <a:rect l="l" t="t" r="r" b="b"/>
            <a:pathLst>
              <a:path h="528320">
                <a:moveTo>
                  <a:pt x="0" y="527774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6470" y="3218591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550635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78557" y="3201897"/>
            <a:ext cx="635" cy="567690"/>
          </a:xfrm>
          <a:custGeom>
            <a:avLst/>
            <a:gdLst/>
            <a:ahLst/>
            <a:cxnLst/>
            <a:rect l="l" t="t" r="r" b="b"/>
            <a:pathLst>
              <a:path w="634" h="567689">
                <a:moveTo>
                  <a:pt x="437" y="567330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01504" y="3172884"/>
            <a:ext cx="0" cy="596900"/>
          </a:xfrm>
          <a:custGeom>
            <a:avLst/>
            <a:gdLst/>
            <a:ahLst/>
            <a:cxnLst/>
            <a:rect l="l" t="t" r="r" b="b"/>
            <a:pathLst>
              <a:path h="596900">
                <a:moveTo>
                  <a:pt x="0" y="596342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24013" y="3150023"/>
            <a:ext cx="0" cy="619760"/>
          </a:xfrm>
          <a:custGeom>
            <a:avLst/>
            <a:gdLst/>
            <a:ahLst/>
            <a:cxnLst/>
            <a:rect l="l" t="t" r="r" b="b"/>
            <a:pathLst>
              <a:path h="619760">
                <a:moveTo>
                  <a:pt x="0" y="619203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46522" y="3127162"/>
            <a:ext cx="0" cy="642620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642064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68860" y="3220319"/>
            <a:ext cx="635" cy="549275"/>
          </a:xfrm>
          <a:custGeom>
            <a:avLst/>
            <a:gdLst/>
            <a:ahLst/>
            <a:cxnLst/>
            <a:rect l="l" t="t" r="r" b="b"/>
            <a:pathLst>
              <a:path w="634" h="549275">
                <a:moveTo>
                  <a:pt x="171" y="548907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91541" y="3278951"/>
            <a:ext cx="0" cy="490855"/>
          </a:xfrm>
          <a:custGeom>
            <a:avLst/>
            <a:gdLst/>
            <a:ahLst/>
            <a:cxnLst/>
            <a:rect l="l" t="t" r="r" b="b"/>
            <a:pathLst>
              <a:path h="490854">
                <a:moveTo>
                  <a:pt x="0" y="490275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14050" y="3313943"/>
            <a:ext cx="1270" cy="455295"/>
          </a:xfrm>
          <a:custGeom>
            <a:avLst/>
            <a:gdLst/>
            <a:ahLst/>
            <a:cxnLst/>
            <a:rect l="l" t="t" r="r" b="b"/>
            <a:pathLst>
              <a:path w="1269" h="455295">
                <a:moveTo>
                  <a:pt x="0" y="455283"/>
                </a:moveTo>
                <a:lnTo>
                  <a:pt x="655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36575" y="3338751"/>
            <a:ext cx="1270" cy="430530"/>
          </a:xfrm>
          <a:custGeom>
            <a:avLst/>
            <a:gdLst/>
            <a:ahLst/>
            <a:cxnLst/>
            <a:rect l="l" t="t" r="r" b="b"/>
            <a:pathLst>
              <a:path w="1269" h="430529">
                <a:moveTo>
                  <a:pt x="0" y="430475"/>
                </a:moveTo>
                <a:lnTo>
                  <a:pt x="702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59085" y="3357547"/>
            <a:ext cx="635" cy="412115"/>
          </a:xfrm>
          <a:custGeom>
            <a:avLst/>
            <a:gdLst/>
            <a:ahLst/>
            <a:cxnLst/>
            <a:rect l="l" t="t" r="r" b="b"/>
            <a:pathLst>
              <a:path w="634" h="412114">
                <a:moveTo>
                  <a:pt x="0" y="411679"/>
                </a:moveTo>
                <a:lnTo>
                  <a:pt x="265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81594" y="3373104"/>
            <a:ext cx="1270" cy="396240"/>
          </a:xfrm>
          <a:custGeom>
            <a:avLst/>
            <a:gdLst/>
            <a:ahLst/>
            <a:cxnLst/>
            <a:rect l="l" t="t" r="r" b="b"/>
            <a:pathLst>
              <a:path w="1269" h="396239">
                <a:moveTo>
                  <a:pt x="0" y="396122"/>
                </a:moveTo>
                <a:lnTo>
                  <a:pt x="936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04104" y="3385111"/>
            <a:ext cx="1905" cy="384175"/>
          </a:xfrm>
          <a:custGeom>
            <a:avLst/>
            <a:gdLst/>
            <a:ahLst/>
            <a:cxnLst/>
            <a:rect l="l" t="t" r="r" b="b"/>
            <a:pathLst>
              <a:path w="1905" h="384175">
                <a:moveTo>
                  <a:pt x="0" y="384115"/>
                </a:moveTo>
                <a:lnTo>
                  <a:pt x="1389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26394" y="3393583"/>
            <a:ext cx="635" cy="375920"/>
          </a:xfrm>
          <a:custGeom>
            <a:avLst/>
            <a:gdLst/>
            <a:ahLst/>
            <a:cxnLst/>
            <a:rect l="l" t="t" r="r" b="b"/>
            <a:pathLst>
              <a:path w="634" h="375920">
                <a:moveTo>
                  <a:pt x="218" y="375643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48560" y="3400295"/>
            <a:ext cx="635" cy="368935"/>
          </a:xfrm>
          <a:custGeom>
            <a:avLst/>
            <a:gdLst/>
            <a:ahLst/>
            <a:cxnLst/>
            <a:rect l="l" t="t" r="r" b="b"/>
            <a:pathLst>
              <a:path w="634" h="368935">
                <a:moveTo>
                  <a:pt x="561" y="368931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69758" y="3404686"/>
            <a:ext cx="1905" cy="365125"/>
          </a:xfrm>
          <a:custGeom>
            <a:avLst/>
            <a:gdLst/>
            <a:ahLst/>
            <a:cxnLst/>
            <a:rect l="l" t="t" r="r" b="b"/>
            <a:pathLst>
              <a:path w="1905" h="365125">
                <a:moveTo>
                  <a:pt x="1888" y="364540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94156" y="3407583"/>
            <a:ext cx="2540" cy="361950"/>
          </a:xfrm>
          <a:custGeom>
            <a:avLst/>
            <a:gdLst/>
            <a:ahLst/>
            <a:cxnLst/>
            <a:rect l="l" t="t" r="r" b="b"/>
            <a:pathLst>
              <a:path w="2540" h="361950">
                <a:moveTo>
                  <a:pt x="0" y="361643"/>
                </a:moveTo>
                <a:lnTo>
                  <a:pt x="2513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215433" y="3407879"/>
            <a:ext cx="1270" cy="361950"/>
          </a:xfrm>
          <a:custGeom>
            <a:avLst/>
            <a:gdLst/>
            <a:ahLst/>
            <a:cxnLst/>
            <a:rect l="l" t="t" r="r" b="b"/>
            <a:pathLst>
              <a:path w="1269" h="361950">
                <a:moveTo>
                  <a:pt x="1233" y="361347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239066" y="3406259"/>
            <a:ext cx="0" cy="363220"/>
          </a:xfrm>
          <a:custGeom>
            <a:avLst/>
            <a:gdLst/>
            <a:ahLst/>
            <a:cxnLst/>
            <a:rect l="l" t="t" r="r" b="b"/>
            <a:pathLst>
              <a:path h="363220">
                <a:moveTo>
                  <a:pt x="0" y="0"/>
                </a:moveTo>
                <a:lnTo>
                  <a:pt x="0" y="362967"/>
                </a:lnTo>
              </a:path>
            </a:pathLst>
          </a:custGeom>
          <a:ln w="3175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61029" y="3402693"/>
            <a:ext cx="1270" cy="367030"/>
          </a:xfrm>
          <a:custGeom>
            <a:avLst/>
            <a:gdLst/>
            <a:ahLst/>
            <a:cxnLst/>
            <a:rect l="l" t="t" r="r" b="b"/>
            <a:pathLst>
              <a:path w="1269" h="367029">
                <a:moveTo>
                  <a:pt x="655" y="366533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81587" y="3397507"/>
            <a:ext cx="3175" cy="372110"/>
          </a:xfrm>
          <a:custGeom>
            <a:avLst/>
            <a:gdLst/>
            <a:ahLst/>
            <a:cxnLst/>
            <a:rect l="l" t="t" r="r" b="b"/>
            <a:pathLst>
              <a:path w="3175" h="372110">
                <a:moveTo>
                  <a:pt x="2606" y="371719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305751" y="3388942"/>
            <a:ext cx="1270" cy="380365"/>
          </a:xfrm>
          <a:custGeom>
            <a:avLst/>
            <a:gdLst/>
            <a:ahLst/>
            <a:cxnLst/>
            <a:rect l="l" t="t" r="r" b="b"/>
            <a:pathLst>
              <a:path w="1269" h="380364">
                <a:moveTo>
                  <a:pt x="967" y="380284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328557" y="3378134"/>
            <a:ext cx="1270" cy="391160"/>
          </a:xfrm>
          <a:custGeom>
            <a:avLst/>
            <a:gdLst/>
            <a:ahLst/>
            <a:cxnLst/>
            <a:rect l="l" t="t" r="r" b="b"/>
            <a:pathLst>
              <a:path w="1269" h="391160">
                <a:moveTo>
                  <a:pt x="671" y="391092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50489" y="3364835"/>
            <a:ext cx="1270" cy="404495"/>
          </a:xfrm>
          <a:custGeom>
            <a:avLst/>
            <a:gdLst/>
            <a:ahLst/>
            <a:cxnLst/>
            <a:rect l="l" t="t" r="r" b="b"/>
            <a:pathLst>
              <a:path w="1269" h="404495">
                <a:moveTo>
                  <a:pt x="1248" y="404391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73123" y="3347503"/>
            <a:ext cx="1270" cy="422275"/>
          </a:xfrm>
          <a:custGeom>
            <a:avLst/>
            <a:gdLst/>
            <a:ahLst/>
            <a:cxnLst/>
            <a:rect l="l" t="t" r="r" b="b"/>
            <a:pathLst>
              <a:path w="1269" h="422275">
                <a:moveTo>
                  <a:pt x="1123" y="421723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95991" y="3325031"/>
            <a:ext cx="1270" cy="444500"/>
          </a:xfrm>
          <a:custGeom>
            <a:avLst/>
            <a:gdLst/>
            <a:ahLst/>
            <a:cxnLst/>
            <a:rect l="l" t="t" r="r" b="b"/>
            <a:pathLst>
              <a:path w="1269" h="444500">
                <a:moveTo>
                  <a:pt x="764" y="444195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19266" y="3293729"/>
            <a:ext cx="635" cy="475615"/>
          </a:xfrm>
          <a:custGeom>
            <a:avLst/>
            <a:gdLst/>
            <a:ahLst/>
            <a:cxnLst/>
            <a:rect l="l" t="t" r="r" b="b"/>
            <a:pathLst>
              <a:path w="634" h="475614">
                <a:moveTo>
                  <a:pt x="0" y="475496"/>
                </a:moveTo>
                <a:lnTo>
                  <a:pt x="468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41447" y="3251044"/>
            <a:ext cx="635" cy="518795"/>
          </a:xfrm>
          <a:custGeom>
            <a:avLst/>
            <a:gdLst/>
            <a:ahLst/>
            <a:cxnLst/>
            <a:rect l="l" t="t" r="r" b="b"/>
            <a:pathLst>
              <a:path w="634" h="518795">
                <a:moveTo>
                  <a:pt x="343" y="518182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64300" y="3132691"/>
            <a:ext cx="1905" cy="636905"/>
          </a:xfrm>
          <a:custGeom>
            <a:avLst/>
            <a:gdLst/>
            <a:ahLst/>
            <a:cxnLst/>
            <a:rect l="l" t="t" r="r" b="b"/>
            <a:pathLst>
              <a:path w="1905" h="636904">
                <a:moveTo>
                  <a:pt x="0" y="636535"/>
                </a:moveTo>
                <a:lnTo>
                  <a:pt x="1389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86809" y="3153761"/>
            <a:ext cx="0" cy="615950"/>
          </a:xfrm>
          <a:custGeom>
            <a:avLst/>
            <a:gdLst/>
            <a:ahLst/>
            <a:cxnLst/>
            <a:rect l="l" t="t" r="r" b="b"/>
            <a:pathLst>
              <a:path h="615950">
                <a:moveTo>
                  <a:pt x="0" y="615465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509319" y="3176232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592994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531828" y="3198688"/>
            <a:ext cx="0" cy="570865"/>
          </a:xfrm>
          <a:custGeom>
            <a:avLst/>
            <a:gdLst/>
            <a:ahLst/>
            <a:cxnLst/>
            <a:rect l="l" t="t" r="r" b="b"/>
            <a:pathLst>
              <a:path h="570864">
                <a:moveTo>
                  <a:pt x="0" y="570538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54337" y="3221145"/>
            <a:ext cx="0" cy="548640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548081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576847" y="3243601"/>
            <a:ext cx="0" cy="525780"/>
          </a:xfrm>
          <a:custGeom>
            <a:avLst/>
            <a:gdLst/>
            <a:ahLst/>
            <a:cxnLst/>
            <a:rect l="l" t="t" r="r" b="b"/>
            <a:pathLst>
              <a:path h="525779">
                <a:moveTo>
                  <a:pt x="0" y="525625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599372" y="3266057"/>
            <a:ext cx="0" cy="503555"/>
          </a:xfrm>
          <a:custGeom>
            <a:avLst/>
            <a:gdLst/>
            <a:ahLst/>
            <a:cxnLst/>
            <a:rect l="l" t="t" r="r" b="b"/>
            <a:pathLst>
              <a:path h="503554">
                <a:moveTo>
                  <a:pt x="0" y="503169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621881" y="3288513"/>
            <a:ext cx="0" cy="481330"/>
          </a:xfrm>
          <a:custGeom>
            <a:avLst/>
            <a:gdLst/>
            <a:ahLst/>
            <a:cxnLst/>
            <a:rect l="l" t="t" r="r" b="b"/>
            <a:pathLst>
              <a:path h="481329">
                <a:moveTo>
                  <a:pt x="0" y="480713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44390" y="3310984"/>
            <a:ext cx="0" cy="458470"/>
          </a:xfrm>
          <a:custGeom>
            <a:avLst/>
            <a:gdLst/>
            <a:ahLst/>
            <a:cxnLst/>
            <a:rect l="l" t="t" r="r" b="b"/>
            <a:pathLst>
              <a:path h="458470">
                <a:moveTo>
                  <a:pt x="0" y="458242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666899" y="3350804"/>
            <a:ext cx="0" cy="418465"/>
          </a:xfrm>
          <a:custGeom>
            <a:avLst/>
            <a:gdLst/>
            <a:ahLst/>
            <a:cxnLst/>
            <a:rect l="l" t="t" r="r" b="b"/>
            <a:pathLst>
              <a:path h="418464">
                <a:moveTo>
                  <a:pt x="0" y="418422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689409" y="3355897"/>
            <a:ext cx="0" cy="413384"/>
          </a:xfrm>
          <a:custGeom>
            <a:avLst/>
            <a:gdLst/>
            <a:ahLst/>
            <a:cxnLst/>
            <a:rect l="l" t="t" r="r" b="b"/>
            <a:pathLst>
              <a:path h="413385">
                <a:moveTo>
                  <a:pt x="0" y="413330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711325" y="3377761"/>
            <a:ext cx="0" cy="375285"/>
          </a:xfrm>
          <a:custGeom>
            <a:avLst/>
            <a:gdLst/>
            <a:ahLst/>
            <a:cxnLst/>
            <a:rect l="l" t="t" r="r" b="b"/>
            <a:pathLst>
              <a:path h="375285">
                <a:moveTo>
                  <a:pt x="0" y="374927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34990" y="3401369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4">
                <a:moveTo>
                  <a:pt x="0" y="300011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57046" y="3423373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208769"/>
                </a:moveTo>
                <a:lnTo>
                  <a:pt x="0" y="0"/>
                </a:lnTo>
              </a:path>
            </a:pathLst>
          </a:custGeom>
          <a:ln w="374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684445" y="2583748"/>
            <a:ext cx="275590" cy="0"/>
          </a:xfrm>
          <a:custGeom>
            <a:avLst/>
            <a:gdLst/>
            <a:ahLst/>
            <a:cxnLst/>
            <a:rect l="l" t="t" r="r" b="b"/>
            <a:pathLst>
              <a:path w="275589">
                <a:moveTo>
                  <a:pt x="0" y="0"/>
                </a:moveTo>
                <a:lnTo>
                  <a:pt x="275185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657893" y="2609676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27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621881" y="2632132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4">
                <a:moveTo>
                  <a:pt x="0" y="0"/>
                </a:moveTo>
                <a:lnTo>
                  <a:pt x="47402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70025" y="2652237"/>
            <a:ext cx="534035" cy="2540"/>
          </a:xfrm>
          <a:custGeom>
            <a:avLst/>
            <a:gdLst/>
            <a:ahLst/>
            <a:cxnLst/>
            <a:rect l="l" t="t" r="r" b="b"/>
            <a:pathLst>
              <a:path w="534035" h="2539">
                <a:moveTo>
                  <a:pt x="0" y="0"/>
                </a:moveTo>
                <a:lnTo>
                  <a:pt x="533683" y="2351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533217" y="2674273"/>
            <a:ext cx="570865" cy="0"/>
          </a:xfrm>
          <a:custGeom>
            <a:avLst/>
            <a:gdLst/>
            <a:ahLst/>
            <a:cxnLst/>
            <a:rect l="l" t="t" r="r" b="b"/>
            <a:pathLst>
              <a:path w="570864">
                <a:moveTo>
                  <a:pt x="0" y="0"/>
                </a:moveTo>
                <a:lnTo>
                  <a:pt x="570491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97205" y="2699516"/>
            <a:ext cx="607060" cy="0"/>
          </a:xfrm>
          <a:custGeom>
            <a:avLst/>
            <a:gdLst/>
            <a:ahLst/>
            <a:cxnLst/>
            <a:rect l="l" t="t" r="r" b="b"/>
            <a:pathLst>
              <a:path w="607060">
                <a:moveTo>
                  <a:pt x="0" y="0"/>
                </a:moveTo>
                <a:lnTo>
                  <a:pt x="60650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54981" y="2720944"/>
            <a:ext cx="648970" cy="1270"/>
          </a:xfrm>
          <a:custGeom>
            <a:avLst/>
            <a:gdLst/>
            <a:ahLst/>
            <a:cxnLst/>
            <a:rect l="l" t="t" r="r" b="b"/>
            <a:pathLst>
              <a:path w="648969" h="1269">
                <a:moveTo>
                  <a:pt x="0" y="0"/>
                </a:moveTo>
                <a:lnTo>
                  <a:pt x="648728" y="1027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596640" y="2744428"/>
            <a:ext cx="507365" cy="1905"/>
          </a:xfrm>
          <a:custGeom>
            <a:avLst/>
            <a:gdLst/>
            <a:ahLst/>
            <a:cxnLst/>
            <a:rect l="l" t="t" r="r" b="b"/>
            <a:pathLst>
              <a:path w="507364" h="1905">
                <a:moveTo>
                  <a:pt x="507069" y="0"/>
                </a:moveTo>
                <a:lnTo>
                  <a:pt x="0" y="1432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198" y="2766729"/>
            <a:ext cx="470534" cy="635"/>
          </a:xfrm>
          <a:custGeom>
            <a:avLst/>
            <a:gdLst/>
            <a:ahLst/>
            <a:cxnLst/>
            <a:rect l="l" t="t" r="r" b="b"/>
            <a:pathLst>
              <a:path w="470535" h="635">
                <a:moveTo>
                  <a:pt x="470510" y="155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654864" y="2789340"/>
            <a:ext cx="448945" cy="1270"/>
          </a:xfrm>
          <a:custGeom>
            <a:avLst/>
            <a:gdLst/>
            <a:ahLst/>
            <a:cxnLst/>
            <a:rect l="l" t="t" r="r" b="b"/>
            <a:pathLst>
              <a:path w="448944" h="1269">
                <a:moveTo>
                  <a:pt x="448844" y="0"/>
                </a:moveTo>
                <a:lnTo>
                  <a:pt x="0" y="1276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666447" y="2811796"/>
            <a:ext cx="437515" cy="1905"/>
          </a:xfrm>
          <a:custGeom>
            <a:avLst/>
            <a:gdLst/>
            <a:ahLst/>
            <a:cxnLst/>
            <a:rect l="l" t="t" r="r" b="b"/>
            <a:pathLst>
              <a:path w="437514" h="1905">
                <a:moveTo>
                  <a:pt x="437261" y="0"/>
                </a:moveTo>
                <a:lnTo>
                  <a:pt x="0" y="1572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672784" y="2834268"/>
            <a:ext cx="431165" cy="1905"/>
          </a:xfrm>
          <a:custGeom>
            <a:avLst/>
            <a:gdLst/>
            <a:ahLst/>
            <a:cxnLst/>
            <a:rect l="l" t="t" r="r" b="b"/>
            <a:pathLst>
              <a:path w="431164" h="1905">
                <a:moveTo>
                  <a:pt x="430924" y="0"/>
                </a:moveTo>
                <a:lnTo>
                  <a:pt x="0" y="1292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675626" y="2856490"/>
            <a:ext cx="428625" cy="635"/>
          </a:xfrm>
          <a:custGeom>
            <a:avLst/>
            <a:gdLst/>
            <a:ahLst/>
            <a:cxnLst/>
            <a:rect l="l" t="t" r="r" b="b"/>
            <a:pathLst>
              <a:path w="428625" h="635">
                <a:moveTo>
                  <a:pt x="428083" y="233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675860" y="2877934"/>
            <a:ext cx="427990" cy="1270"/>
          </a:xfrm>
          <a:custGeom>
            <a:avLst/>
            <a:gdLst/>
            <a:ahLst/>
            <a:cxnLst/>
            <a:rect l="l" t="t" r="r" b="b"/>
            <a:pathLst>
              <a:path w="427989" h="1269">
                <a:moveTo>
                  <a:pt x="427849" y="1245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673065" y="2901527"/>
            <a:ext cx="431165" cy="635"/>
          </a:xfrm>
          <a:custGeom>
            <a:avLst/>
            <a:gdLst/>
            <a:ahLst/>
            <a:cxnLst/>
            <a:rect l="l" t="t" r="r" b="b"/>
            <a:pathLst>
              <a:path w="431164" h="635">
                <a:moveTo>
                  <a:pt x="430643" y="109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667602" y="2922457"/>
            <a:ext cx="436245" cy="1905"/>
          </a:xfrm>
          <a:custGeom>
            <a:avLst/>
            <a:gdLst/>
            <a:ahLst/>
            <a:cxnLst/>
            <a:rect l="l" t="t" r="r" b="b"/>
            <a:pathLst>
              <a:path w="436244" h="1905">
                <a:moveTo>
                  <a:pt x="436106" y="1635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657034" y="2946237"/>
            <a:ext cx="447040" cy="635"/>
          </a:xfrm>
          <a:custGeom>
            <a:avLst/>
            <a:gdLst/>
            <a:ahLst/>
            <a:cxnLst/>
            <a:rect l="l" t="t" r="r" b="b"/>
            <a:pathLst>
              <a:path w="447039" h="635">
                <a:moveTo>
                  <a:pt x="446674" y="311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640363" y="2968459"/>
            <a:ext cx="463550" cy="635"/>
          </a:xfrm>
          <a:custGeom>
            <a:avLst/>
            <a:gdLst/>
            <a:ahLst/>
            <a:cxnLst/>
            <a:rect l="l" t="t" r="r" b="b"/>
            <a:pathLst>
              <a:path w="463550" h="635">
                <a:moveTo>
                  <a:pt x="463345" y="56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608488" y="2989794"/>
            <a:ext cx="495300" cy="1905"/>
          </a:xfrm>
          <a:custGeom>
            <a:avLst/>
            <a:gdLst/>
            <a:ahLst/>
            <a:cxnLst/>
            <a:rect l="l" t="t" r="r" b="b"/>
            <a:pathLst>
              <a:path w="495300" h="1905">
                <a:moveTo>
                  <a:pt x="495221" y="1681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443195" y="3013932"/>
            <a:ext cx="661035" cy="0"/>
          </a:xfrm>
          <a:custGeom>
            <a:avLst/>
            <a:gdLst/>
            <a:ahLst/>
            <a:cxnLst/>
            <a:rect l="l" t="t" r="r" b="b"/>
            <a:pathLst>
              <a:path w="661035">
                <a:moveTo>
                  <a:pt x="660513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86950" y="3036388"/>
            <a:ext cx="617220" cy="0"/>
          </a:xfrm>
          <a:custGeom>
            <a:avLst/>
            <a:gdLst/>
            <a:ahLst/>
            <a:cxnLst/>
            <a:rect l="l" t="t" r="r" b="b"/>
            <a:pathLst>
              <a:path w="617219">
                <a:moveTo>
                  <a:pt x="616759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523617" y="3058844"/>
            <a:ext cx="580390" cy="0"/>
          </a:xfrm>
          <a:custGeom>
            <a:avLst/>
            <a:gdLst/>
            <a:ahLst/>
            <a:cxnLst/>
            <a:rect l="l" t="t" r="r" b="b"/>
            <a:pathLst>
              <a:path w="580389">
                <a:moveTo>
                  <a:pt x="580091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560300" y="3081300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543408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638006" y="3128891"/>
            <a:ext cx="414020" cy="0"/>
          </a:xfrm>
          <a:custGeom>
            <a:avLst/>
            <a:gdLst/>
            <a:ahLst/>
            <a:cxnLst/>
            <a:rect l="l" t="t" r="r" b="b"/>
            <a:pathLst>
              <a:path w="414019">
                <a:moveTo>
                  <a:pt x="413878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674658" y="3151316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332738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712028" y="3174192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233866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51270" y="2587220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0" y="0"/>
                </a:moveTo>
                <a:lnTo>
                  <a:pt x="27207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83726" y="2609676"/>
            <a:ext cx="379095" cy="0"/>
          </a:xfrm>
          <a:custGeom>
            <a:avLst/>
            <a:gdLst/>
            <a:ahLst/>
            <a:cxnLst/>
            <a:rect l="l" t="t" r="r" b="b"/>
            <a:pathLst>
              <a:path w="379095">
                <a:moveTo>
                  <a:pt x="0" y="0"/>
                </a:moveTo>
                <a:lnTo>
                  <a:pt x="37867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19645" y="2630871"/>
            <a:ext cx="480059" cy="0"/>
          </a:xfrm>
          <a:custGeom>
            <a:avLst/>
            <a:gdLst/>
            <a:ahLst/>
            <a:cxnLst/>
            <a:rect l="l" t="t" r="r" b="b"/>
            <a:pathLst>
              <a:path w="480059">
                <a:moveTo>
                  <a:pt x="0" y="0"/>
                </a:moveTo>
                <a:lnTo>
                  <a:pt x="47963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02780" y="2654588"/>
            <a:ext cx="537845" cy="0"/>
          </a:xfrm>
          <a:custGeom>
            <a:avLst/>
            <a:gdLst/>
            <a:ahLst/>
            <a:cxnLst/>
            <a:rect l="l" t="t" r="r" b="b"/>
            <a:pathLst>
              <a:path w="537844">
                <a:moveTo>
                  <a:pt x="0" y="0"/>
                </a:moveTo>
                <a:lnTo>
                  <a:pt x="537767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02780" y="2677060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5">
                <a:moveTo>
                  <a:pt x="0" y="0"/>
                </a:moveTo>
                <a:lnTo>
                  <a:pt x="57682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02780" y="2699516"/>
            <a:ext cx="615950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89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02780" y="2718172"/>
            <a:ext cx="648335" cy="3810"/>
          </a:xfrm>
          <a:custGeom>
            <a:avLst/>
            <a:gdLst/>
            <a:ahLst/>
            <a:cxnLst/>
            <a:rect l="l" t="t" r="r" b="b"/>
            <a:pathLst>
              <a:path w="648335" h="3810">
                <a:moveTo>
                  <a:pt x="0" y="3799"/>
                </a:moveTo>
                <a:lnTo>
                  <a:pt x="648347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02780" y="2744428"/>
            <a:ext cx="498475" cy="2540"/>
          </a:xfrm>
          <a:custGeom>
            <a:avLst/>
            <a:gdLst/>
            <a:ahLst/>
            <a:cxnLst/>
            <a:rect l="l" t="t" r="r" b="b"/>
            <a:pathLst>
              <a:path w="498475" h="2539">
                <a:moveTo>
                  <a:pt x="0" y="0"/>
                </a:moveTo>
                <a:lnTo>
                  <a:pt x="498414" y="2164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02780" y="2766884"/>
            <a:ext cx="466090" cy="635"/>
          </a:xfrm>
          <a:custGeom>
            <a:avLst/>
            <a:gdLst/>
            <a:ahLst/>
            <a:cxnLst/>
            <a:rect l="l" t="t" r="r" b="b"/>
            <a:pathLst>
              <a:path w="466090" h="635">
                <a:moveTo>
                  <a:pt x="0" y="0"/>
                </a:moveTo>
                <a:lnTo>
                  <a:pt x="465696" y="155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02780" y="2789340"/>
            <a:ext cx="447675" cy="1905"/>
          </a:xfrm>
          <a:custGeom>
            <a:avLst/>
            <a:gdLst/>
            <a:ahLst/>
            <a:cxnLst/>
            <a:rect l="l" t="t" r="r" b="b"/>
            <a:pathLst>
              <a:path w="447675" h="1905">
                <a:moveTo>
                  <a:pt x="0" y="0"/>
                </a:moveTo>
                <a:lnTo>
                  <a:pt x="447183" y="1339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02780" y="2811765"/>
            <a:ext cx="437515" cy="635"/>
          </a:xfrm>
          <a:custGeom>
            <a:avLst/>
            <a:gdLst/>
            <a:ahLst/>
            <a:cxnLst/>
            <a:rect l="l" t="t" r="r" b="b"/>
            <a:pathLst>
              <a:path w="437515" h="635">
                <a:moveTo>
                  <a:pt x="0" y="31"/>
                </a:moveTo>
                <a:lnTo>
                  <a:pt x="43731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02780" y="2833692"/>
            <a:ext cx="431165" cy="635"/>
          </a:xfrm>
          <a:custGeom>
            <a:avLst/>
            <a:gdLst/>
            <a:ahLst/>
            <a:cxnLst/>
            <a:rect l="l" t="t" r="r" b="b"/>
            <a:pathLst>
              <a:path w="431165" h="635">
                <a:moveTo>
                  <a:pt x="0" y="576"/>
                </a:moveTo>
                <a:lnTo>
                  <a:pt x="431121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2780" y="2856195"/>
            <a:ext cx="428625" cy="635"/>
          </a:xfrm>
          <a:custGeom>
            <a:avLst/>
            <a:gdLst/>
            <a:ahLst/>
            <a:cxnLst/>
            <a:rect l="l" t="t" r="r" b="b"/>
            <a:pathLst>
              <a:path w="428625" h="635">
                <a:moveTo>
                  <a:pt x="0" y="529"/>
                </a:moveTo>
                <a:lnTo>
                  <a:pt x="428045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02780" y="2878106"/>
            <a:ext cx="427990" cy="1270"/>
          </a:xfrm>
          <a:custGeom>
            <a:avLst/>
            <a:gdLst/>
            <a:ahLst/>
            <a:cxnLst/>
            <a:rect l="l" t="t" r="r" b="b"/>
            <a:pathLst>
              <a:path w="427990" h="1269">
                <a:moveTo>
                  <a:pt x="0" y="1074"/>
                </a:moveTo>
                <a:lnTo>
                  <a:pt x="427921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02780" y="2901122"/>
            <a:ext cx="431165" cy="635"/>
          </a:xfrm>
          <a:custGeom>
            <a:avLst/>
            <a:gdLst/>
            <a:ahLst/>
            <a:cxnLst/>
            <a:rect l="l" t="t" r="r" b="b"/>
            <a:pathLst>
              <a:path w="431165" h="635">
                <a:moveTo>
                  <a:pt x="0" y="513"/>
                </a:moveTo>
                <a:lnTo>
                  <a:pt x="430871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02780" y="2922831"/>
            <a:ext cx="437515" cy="1270"/>
          </a:xfrm>
          <a:custGeom>
            <a:avLst/>
            <a:gdLst/>
            <a:ahLst/>
            <a:cxnLst/>
            <a:rect l="l" t="t" r="r" b="b"/>
            <a:pathLst>
              <a:path w="437515" h="1269">
                <a:moveTo>
                  <a:pt x="0" y="1261"/>
                </a:moveTo>
                <a:lnTo>
                  <a:pt x="437005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02780" y="2946299"/>
            <a:ext cx="448945" cy="635"/>
          </a:xfrm>
          <a:custGeom>
            <a:avLst/>
            <a:gdLst/>
            <a:ahLst/>
            <a:cxnLst/>
            <a:rect l="l" t="t" r="r" b="b"/>
            <a:pathLst>
              <a:path w="448945" h="635">
                <a:moveTo>
                  <a:pt x="0" y="249"/>
                </a:moveTo>
                <a:lnTo>
                  <a:pt x="448931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02780" y="2968226"/>
            <a:ext cx="468630" cy="1270"/>
          </a:xfrm>
          <a:custGeom>
            <a:avLst/>
            <a:gdLst/>
            <a:ahLst/>
            <a:cxnLst/>
            <a:rect l="l" t="t" r="r" b="b"/>
            <a:pathLst>
              <a:path w="468630" h="1269">
                <a:moveTo>
                  <a:pt x="0" y="794"/>
                </a:moveTo>
                <a:lnTo>
                  <a:pt x="46836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02780" y="2991476"/>
            <a:ext cx="499745" cy="0"/>
          </a:xfrm>
          <a:custGeom>
            <a:avLst/>
            <a:gdLst/>
            <a:ahLst/>
            <a:cxnLst/>
            <a:rect l="l" t="t" r="r" b="b"/>
            <a:pathLst>
              <a:path w="499745">
                <a:moveTo>
                  <a:pt x="0" y="0"/>
                </a:moveTo>
                <a:lnTo>
                  <a:pt x="49966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02780" y="3013932"/>
            <a:ext cx="662305" cy="0"/>
          </a:xfrm>
          <a:custGeom>
            <a:avLst/>
            <a:gdLst/>
            <a:ahLst/>
            <a:cxnLst/>
            <a:rect l="l" t="t" r="r" b="b"/>
            <a:pathLst>
              <a:path w="662305">
                <a:moveTo>
                  <a:pt x="0" y="0"/>
                </a:moveTo>
                <a:lnTo>
                  <a:pt x="66220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02780" y="3036388"/>
            <a:ext cx="624205" cy="0"/>
          </a:xfrm>
          <a:custGeom>
            <a:avLst/>
            <a:gdLst/>
            <a:ahLst/>
            <a:cxnLst/>
            <a:rect l="l" t="t" r="r" b="b"/>
            <a:pathLst>
              <a:path w="624205">
                <a:moveTo>
                  <a:pt x="0" y="0"/>
                </a:moveTo>
                <a:lnTo>
                  <a:pt x="62405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02780" y="3058844"/>
            <a:ext cx="587375" cy="0"/>
          </a:xfrm>
          <a:custGeom>
            <a:avLst/>
            <a:gdLst/>
            <a:ahLst/>
            <a:cxnLst/>
            <a:rect l="l" t="t" r="r" b="b"/>
            <a:pathLst>
              <a:path w="587375">
                <a:moveTo>
                  <a:pt x="0" y="0"/>
                </a:moveTo>
                <a:lnTo>
                  <a:pt x="58696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02780" y="3081300"/>
            <a:ext cx="549910" cy="0"/>
          </a:xfrm>
          <a:custGeom>
            <a:avLst/>
            <a:gdLst/>
            <a:ahLst/>
            <a:cxnLst/>
            <a:rect l="l" t="t" r="r" b="b"/>
            <a:pathLst>
              <a:path w="549910">
                <a:moveTo>
                  <a:pt x="0" y="0"/>
                </a:moveTo>
                <a:lnTo>
                  <a:pt x="54989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02780" y="3101669"/>
            <a:ext cx="516890" cy="1905"/>
          </a:xfrm>
          <a:custGeom>
            <a:avLst/>
            <a:gdLst/>
            <a:ahLst/>
            <a:cxnLst/>
            <a:rect l="l" t="t" r="r" b="b"/>
            <a:pathLst>
              <a:path w="516890" h="1905">
                <a:moveTo>
                  <a:pt x="0" y="1432"/>
                </a:moveTo>
                <a:lnTo>
                  <a:pt x="51628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04069" y="315106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43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6985" y="3174535"/>
            <a:ext cx="205740" cy="3175"/>
          </a:xfrm>
          <a:custGeom>
            <a:avLst/>
            <a:gdLst/>
            <a:ahLst/>
            <a:cxnLst/>
            <a:rect l="l" t="t" r="r" b="b"/>
            <a:pathLst>
              <a:path w="205740" h="3175">
                <a:moveTo>
                  <a:pt x="0" y="0"/>
                </a:moveTo>
                <a:lnTo>
                  <a:pt x="205581" y="2927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 txBox="1"/>
          <p:nvPr/>
        </p:nvSpPr>
        <p:spPr>
          <a:xfrm>
            <a:off x="562778" y="2782053"/>
            <a:ext cx="17272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25" dirty="0">
                <a:latin typeface="Times New Roman"/>
                <a:cs typeface="Times New Roman"/>
              </a:rPr>
              <a:t>3</a:t>
            </a:r>
            <a:r>
              <a:rPr sz="1000" i="1" spc="-15" dirty="0">
                <a:latin typeface="Symbol"/>
                <a:cs typeface="Symbol"/>
              </a:rPr>
              <a:t>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112439" y="2753457"/>
            <a:ext cx="147320" cy="26670"/>
          </a:xfrm>
          <a:custGeom>
            <a:avLst/>
            <a:gdLst/>
            <a:ahLst/>
            <a:cxnLst/>
            <a:rect l="l" t="t" r="r" b="b"/>
            <a:pathLst>
              <a:path w="147319" h="26669">
                <a:moveTo>
                  <a:pt x="146700" y="15966"/>
                </a:moveTo>
                <a:lnTo>
                  <a:pt x="110028" y="2582"/>
                </a:lnTo>
                <a:lnTo>
                  <a:pt x="71805" y="0"/>
                </a:lnTo>
                <a:lnTo>
                  <a:pt x="34354" y="8051"/>
                </a:lnTo>
                <a:lnTo>
                  <a:pt x="0" y="26571"/>
                </a:lnTo>
              </a:path>
            </a:pathLst>
          </a:custGeom>
          <a:ln w="11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 txBox="1"/>
          <p:nvPr/>
        </p:nvSpPr>
        <p:spPr>
          <a:xfrm>
            <a:off x="1107838" y="2612171"/>
            <a:ext cx="17716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Times New Roman"/>
                <a:cs typeface="Times New Roman"/>
              </a:rPr>
              <a:t>9</a:t>
            </a:r>
            <a:r>
              <a:rPr sz="900" spc="15" dirty="0">
                <a:latin typeface="Times New Roman"/>
                <a:cs typeface="Times New Roman"/>
              </a:rPr>
              <a:t>0</a:t>
            </a:r>
            <a:r>
              <a:rPr sz="750" i="1" spc="22" baseline="44444" dirty="0">
                <a:latin typeface="Times New Roman"/>
                <a:cs typeface="Times New Roman"/>
              </a:rPr>
              <a:t>o</a:t>
            </a:r>
            <a:endParaRPr sz="750" baseline="44444">
              <a:latin typeface="Times New Roman"/>
              <a:cs typeface="Times New Roman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134433" y="2979796"/>
            <a:ext cx="127635" cy="22860"/>
          </a:xfrm>
          <a:custGeom>
            <a:avLst/>
            <a:gdLst/>
            <a:ahLst/>
            <a:cxnLst/>
            <a:rect l="l" t="t" r="r" b="b"/>
            <a:pathLst>
              <a:path w="127634" h="22860">
                <a:moveTo>
                  <a:pt x="127251" y="0"/>
                </a:moveTo>
                <a:lnTo>
                  <a:pt x="97209" y="16052"/>
                </a:lnTo>
                <a:lnTo>
                  <a:pt x="64456" y="22356"/>
                </a:lnTo>
                <a:lnTo>
                  <a:pt x="31288" y="18818"/>
                </a:lnTo>
                <a:lnTo>
                  <a:pt x="0" y="5341"/>
                </a:lnTo>
              </a:path>
            </a:pathLst>
          </a:custGeom>
          <a:ln w="11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3326204" y="2610956"/>
            <a:ext cx="40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525" algn="l"/>
              </a:tabLst>
            </a:pPr>
            <a:r>
              <a:rPr sz="500" i="1" u="dbl" spc="5" dirty="0">
                <a:latin typeface="Times New Roman"/>
                <a:cs typeface="Times New Roman"/>
              </a:rPr>
              <a:t> 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2631969" y="2728157"/>
            <a:ext cx="110489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-5" dirty="0">
                <a:latin typeface="Times New Roman"/>
                <a:cs typeface="Times New Roman"/>
              </a:rPr>
              <a:t>x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1163241" y="1296542"/>
            <a:ext cx="10985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-5" dirty="0">
                <a:latin typeface="Times New Roman"/>
                <a:cs typeface="Times New Roman"/>
              </a:rPr>
              <a:t>y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3641998" y="2728157"/>
            <a:ext cx="19875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5420" algn="l"/>
              </a:tabLst>
            </a:pPr>
            <a:r>
              <a:rPr sz="1500" i="1" u="dbl" spc="-5" dirty="0">
                <a:latin typeface="Times New Roman"/>
                <a:cs typeface="Times New Roman"/>
              </a:rPr>
              <a:t> 	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4457189" y="2728157"/>
            <a:ext cx="303530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0195" algn="l"/>
              </a:tabLst>
            </a:pPr>
            <a:r>
              <a:rPr sz="1500" i="1" u="dash" spc="-5" dirty="0">
                <a:latin typeface="Times New Roman"/>
                <a:cs typeface="Times New Roman"/>
              </a:rPr>
              <a:t> 	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042170" y="2803512"/>
            <a:ext cx="22860" cy="127000"/>
          </a:xfrm>
          <a:custGeom>
            <a:avLst/>
            <a:gdLst/>
            <a:ahLst/>
            <a:cxnLst/>
            <a:rect l="l" t="t" r="r" b="b"/>
            <a:pathLst>
              <a:path w="22859" h="127000">
                <a:moveTo>
                  <a:pt x="22409" y="0"/>
                </a:moveTo>
                <a:lnTo>
                  <a:pt x="6319" y="29970"/>
                </a:lnTo>
                <a:lnTo>
                  <a:pt x="0" y="62645"/>
                </a:lnTo>
                <a:lnTo>
                  <a:pt x="3547" y="95735"/>
                </a:lnTo>
                <a:lnTo>
                  <a:pt x="17055" y="126949"/>
                </a:lnTo>
              </a:path>
            </a:pathLst>
          </a:custGeom>
          <a:ln w="11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342731" y="2803512"/>
            <a:ext cx="22860" cy="127000"/>
          </a:xfrm>
          <a:custGeom>
            <a:avLst/>
            <a:gdLst/>
            <a:ahLst/>
            <a:cxnLst/>
            <a:rect l="l" t="t" r="r" b="b"/>
            <a:pathLst>
              <a:path w="22859" h="127000">
                <a:moveTo>
                  <a:pt x="0" y="0"/>
                </a:moveTo>
                <a:lnTo>
                  <a:pt x="16090" y="29970"/>
                </a:lnTo>
                <a:lnTo>
                  <a:pt x="22409" y="62645"/>
                </a:lnTo>
                <a:lnTo>
                  <a:pt x="18862" y="95735"/>
                </a:lnTo>
                <a:lnTo>
                  <a:pt x="5354" y="126949"/>
                </a:lnTo>
              </a:path>
            </a:pathLst>
          </a:custGeom>
          <a:ln w="11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55722" y="3126228"/>
            <a:ext cx="1119505" cy="651510"/>
          </a:xfrm>
          <a:custGeom>
            <a:avLst/>
            <a:gdLst/>
            <a:ahLst/>
            <a:cxnLst/>
            <a:rect l="l" t="t" r="r" b="b"/>
            <a:pathLst>
              <a:path w="1119505" h="651510">
                <a:moveTo>
                  <a:pt x="1054978" y="651292"/>
                </a:moveTo>
                <a:lnTo>
                  <a:pt x="64239" y="651292"/>
                </a:lnTo>
                <a:lnTo>
                  <a:pt x="41489" y="602756"/>
                </a:lnTo>
                <a:lnTo>
                  <a:pt x="23636" y="552602"/>
                </a:lnTo>
                <a:lnTo>
                  <a:pt x="10735" y="501183"/>
                </a:lnTo>
                <a:lnTo>
                  <a:pt x="2838" y="448854"/>
                </a:lnTo>
                <a:lnTo>
                  <a:pt x="0" y="395970"/>
                </a:lnTo>
                <a:lnTo>
                  <a:pt x="2274" y="342884"/>
                </a:lnTo>
                <a:lnTo>
                  <a:pt x="9714" y="289950"/>
                </a:lnTo>
                <a:lnTo>
                  <a:pt x="314199" y="0"/>
                </a:lnTo>
                <a:lnTo>
                  <a:pt x="309957" y="49460"/>
                </a:lnTo>
                <a:lnTo>
                  <a:pt x="315661" y="97297"/>
                </a:lnTo>
                <a:lnTo>
                  <a:pt x="330509" y="142360"/>
                </a:lnTo>
                <a:lnTo>
                  <a:pt x="353698" y="183500"/>
                </a:lnTo>
                <a:lnTo>
                  <a:pt x="384426" y="219568"/>
                </a:lnTo>
                <a:lnTo>
                  <a:pt x="421890" y="249413"/>
                </a:lnTo>
                <a:lnTo>
                  <a:pt x="465288" y="271887"/>
                </a:lnTo>
                <a:lnTo>
                  <a:pt x="513817" y="285839"/>
                </a:lnTo>
                <a:lnTo>
                  <a:pt x="564208" y="290004"/>
                </a:lnTo>
                <a:lnTo>
                  <a:pt x="612942" y="284405"/>
                </a:lnTo>
                <a:lnTo>
                  <a:pt x="658851" y="269831"/>
                </a:lnTo>
                <a:lnTo>
                  <a:pt x="700762" y="247069"/>
                </a:lnTo>
                <a:lnTo>
                  <a:pt x="737506" y="216907"/>
                </a:lnTo>
                <a:lnTo>
                  <a:pt x="767910" y="180133"/>
                </a:lnTo>
                <a:lnTo>
                  <a:pt x="790805" y="137536"/>
                </a:lnTo>
                <a:lnTo>
                  <a:pt x="805018" y="89902"/>
                </a:lnTo>
                <a:lnTo>
                  <a:pt x="809256" y="44951"/>
                </a:lnTo>
                <a:lnTo>
                  <a:pt x="808197" y="22403"/>
                </a:lnTo>
                <a:lnTo>
                  <a:pt x="805018" y="0"/>
                </a:lnTo>
                <a:lnTo>
                  <a:pt x="1109519" y="289950"/>
                </a:lnTo>
                <a:lnTo>
                  <a:pt x="1116959" y="342879"/>
                </a:lnTo>
                <a:lnTo>
                  <a:pt x="1119233" y="395963"/>
                </a:lnTo>
                <a:lnTo>
                  <a:pt x="1116394" y="448848"/>
                </a:lnTo>
                <a:lnTo>
                  <a:pt x="1108496" y="501178"/>
                </a:lnTo>
                <a:lnTo>
                  <a:pt x="1095591" y="552599"/>
                </a:lnTo>
                <a:lnTo>
                  <a:pt x="1077734" y="602756"/>
                </a:lnTo>
                <a:lnTo>
                  <a:pt x="1054978" y="651292"/>
                </a:lnTo>
                <a:close/>
              </a:path>
            </a:pathLst>
          </a:custGeom>
          <a:ln w="112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1691983" y="2761802"/>
            <a:ext cx="18161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30" dirty="0">
                <a:latin typeface="Times New Roman"/>
                <a:cs typeface="Times New Roman"/>
              </a:rPr>
              <a:t>3</a:t>
            </a:r>
            <a:r>
              <a:rPr sz="1050" i="1" spc="-10" dirty="0">
                <a:latin typeface="Symbol"/>
                <a:cs typeface="Symbol"/>
              </a:rPr>
              <a:t>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120870" y="3401376"/>
            <a:ext cx="39217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59635" algn="l"/>
                <a:tab pos="2966720" algn="l"/>
                <a:tab pos="3100705" algn="l"/>
                <a:tab pos="3908425" algn="l"/>
              </a:tabLst>
            </a:pPr>
            <a:r>
              <a:rPr sz="1000" spc="-120" dirty="0">
                <a:latin typeface="Times New Roman"/>
                <a:cs typeface="Times New Roman"/>
              </a:rPr>
              <a:t>5</a:t>
            </a:r>
            <a:r>
              <a:rPr sz="1050" i="1" spc="-15" dirty="0">
                <a:latin typeface="Symbol"/>
                <a:cs typeface="Symbol"/>
              </a:rPr>
              <a:t></a:t>
            </a:r>
            <a:r>
              <a:rPr sz="1050" i="1" dirty="0">
                <a:latin typeface="Times New Roman"/>
                <a:cs typeface="Times New Roman"/>
              </a:rPr>
              <a:t>	</a:t>
            </a:r>
            <a:r>
              <a:rPr sz="1050" i="1" u="dbl" spc="-10" dirty="0">
                <a:latin typeface="Times New Roman"/>
                <a:cs typeface="Times New Roman"/>
              </a:rPr>
              <a:t> </a:t>
            </a:r>
            <a:r>
              <a:rPr sz="1050" i="1" u="dbl" dirty="0">
                <a:latin typeface="Times New Roman"/>
                <a:cs typeface="Times New Roman"/>
              </a:rPr>
              <a:t>	</a:t>
            </a:r>
            <a:r>
              <a:rPr sz="1050" i="1" dirty="0">
                <a:latin typeface="Times New Roman"/>
                <a:cs typeface="Times New Roman"/>
              </a:rPr>
              <a:t>	</a:t>
            </a:r>
            <a:r>
              <a:rPr sz="1050" i="1" u="dbl" spc="-10" dirty="0">
                <a:latin typeface="Times New Roman"/>
                <a:cs typeface="Times New Roman"/>
              </a:rPr>
              <a:t> </a:t>
            </a:r>
            <a:r>
              <a:rPr sz="1050" i="1" u="dbl" dirty="0">
                <a:latin typeface="Times New Roman"/>
                <a:cs typeface="Times New Roman"/>
              </a:rPr>
              <a:t>	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1111413" y="3017424"/>
            <a:ext cx="17716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Times New Roman"/>
                <a:cs typeface="Times New Roman"/>
              </a:rPr>
              <a:t>9</a:t>
            </a:r>
            <a:r>
              <a:rPr sz="900" spc="15" dirty="0">
                <a:latin typeface="Times New Roman"/>
                <a:cs typeface="Times New Roman"/>
              </a:rPr>
              <a:t>0</a:t>
            </a:r>
            <a:r>
              <a:rPr sz="750" i="1" spc="22" baseline="44444" dirty="0">
                <a:latin typeface="Times New Roman"/>
                <a:cs typeface="Times New Roman"/>
              </a:rPr>
              <a:t>o</a:t>
            </a:r>
            <a:endParaRPr sz="750" baseline="44444">
              <a:latin typeface="Times New Roman"/>
              <a:cs typeface="Times New Roman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330469" y="3017424"/>
            <a:ext cx="492759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9425" algn="l"/>
              </a:tabLst>
            </a:pPr>
            <a:r>
              <a:rPr sz="900" u="dash" dirty="0">
                <a:latin typeface="Times New Roman"/>
                <a:cs typeface="Times New Roman"/>
              </a:rPr>
              <a:t> 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1600174" y="3016208"/>
            <a:ext cx="5187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5459" algn="l"/>
              </a:tabLst>
            </a:pPr>
            <a:r>
              <a:rPr sz="500" i="1" u="dash" spc="5" dirty="0">
                <a:latin typeface="Times New Roman"/>
                <a:cs typeface="Times New Roman"/>
              </a:rPr>
              <a:t> 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3252970" y="3016208"/>
            <a:ext cx="45974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6405" algn="l"/>
              </a:tabLst>
            </a:pPr>
            <a:r>
              <a:rPr sz="500" i="1" u="dash" spc="5" dirty="0">
                <a:latin typeface="Times New Roman"/>
                <a:cs typeface="Times New Roman"/>
              </a:rPr>
              <a:t> 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556998" y="3016208"/>
            <a:ext cx="4572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3865" algn="l"/>
              </a:tabLst>
            </a:pPr>
            <a:r>
              <a:rPr sz="500" i="1" u="dash" spc="5" dirty="0">
                <a:latin typeface="Times New Roman"/>
                <a:cs typeface="Times New Roman"/>
              </a:rPr>
              <a:t> 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872873" y="2753767"/>
            <a:ext cx="67056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1959" algn="l"/>
              </a:tabLst>
            </a:pPr>
            <a:r>
              <a:rPr sz="1275" spc="15" baseline="-26143" dirty="0">
                <a:latin typeface="Times New Roman"/>
                <a:cs typeface="Times New Roman"/>
              </a:rPr>
              <a:t>6</a:t>
            </a:r>
            <a:r>
              <a:rPr sz="1275" spc="37" baseline="-26143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    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u="sng" dirty="0">
                <a:latin typeface="Times New Roman"/>
                <a:cs typeface="Times New Roman"/>
              </a:rPr>
              <a:t> 	</a:t>
            </a:r>
            <a:r>
              <a:rPr sz="500" dirty="0">
                <a:latin typeface="Times New Roman"/>
                <a:cs typeface="Times New Roman"/>
              </a:rPr>
              <a:t>   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1275" spc="15" baseline="-19607" dirty="0">
                <a:latin typeface="Times New Roman"/>
                <a:cs typeface="Times New Roman"/>
              </a:rPr>
              <a:t>6</a:t>
            </a:r>
            <a:r>
              <a:rPr sz="1275" spc="37" baseline="-19607" dirty="0">
                <a:latin typeface="Times New Roman"/>
                <a:cs typeface="Times New Roman"/>
              </a:rPr>
              <a:t>0</a:t>
            </a:r>
            <a:r>
              <a:rPr sz="750" spc="7" baseline="11111" dirty="0">
                <a:latin typeface="Times New Roman"/>
                <a:cs typeface="Times New Roman"/>
              </a:rPr>
              <a:t>o</a:t>
            </a:r>
            <a:endParaRPr sz="750" baseline="11111">
              <a:latin typeface="Times New Roman"/>
              <a:cs typeface="Times New Roman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3203575" y="1196975"/>
            <a:ext cx="2581275" cy="2592705"/>
          </a:xfrm>
          <a:custGeom>
            <a:avLst/>
            <a:gdLst/>
            <a:ahLst/>
            <a:cxnLst/>
            <a:rect l="l" t="t" r="r" b="b"/>
            <a:pathLst>
              <a:path w="2581275" h="2592704">
                <a:moveTo>
                  <a:pt x="0" y="2592451"/>
                </a:moveTo>
                <a:lnTo>
                  <a:pt x="2581275" y="2592451"/>
                </a:lnTo>
                <a:lnTo>
                  <a:pt x="2581275" y="0"/>
                </a:lnTo>
                <a:lnTo>
                  <a:pt x="0" y="0"/>
                </a:lnTo>
                <a:lnTo>
                  <a:pt x="0" y="2592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240300" y="1950116"/>
            <a:ext cx="0" cy="1765935"/>
          </a:xfrm>
          <a:custGeom>
            <a:avLst/>
            <a:gdLst/>
            <a:ahLst/>
            <a:cxnLst/>
            <a:rect l="l" t="t" r="r" b="b"/>
            <a:pathLst>
              <a:path h="1765935">
                <a:moveTo>
                  <a:pt x="0" y="0"/>
                </a:moveTo>
                <a:lnTo>
                  <a:pt x="0" y="1765717"/>
                </a:lnTo>
              </a:path>
            </a:pathLst>
          </a:custGeom>
          <a:ln w="11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240300" y="1950116"/>
            <a:ext cx="1770380" cy="1765935"/>
          </a:xfrm>
          <a:custGeom>
            <a:avLst/>
            <a:gdLst/>
            <a:ahLst/>
            <a:cxnLst/>
            <a:rect l="l" t="t" r="r" b="b"/>
            <a:pathLst>
              <a:path w="1770379" h="1765935">
                <a:moveTo>
                  <a:pt x="0" y="0"/>
                </a:moveTo>
                <a:lnTo>
                  <a:pt x="1769954" y="0"/>
                </a:lnTo>
                <a:lnTo>
                  <a:pt x="1769954" y="1765717"/>
                </a:lnTo>
              </a:path>
            </a:pathLst>
          </a:custGeom>
          <a:ln w="11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240300" y="3715833"/>
            <a:ext cx="1770380" cy="0"/>
          </a:xfrm>
          <a:custGeom>
            <a:avLst/>
            <a:gdLst/>
            <a:ahLst/>
            <a:cxnLst/>
            <a:rect l="l" t="t" r="r" b="b"/>
            <a:pathLst>
              <a:path w="1770379">
                <a:moveTo>
                  <a:pt x="0" y="0"/>
                </a:moveTo>
                <a:lnTo>
                  <a:pt x="1769954" y="0"/>
                </a:lnTo>
              </a:path>
            </a:pathLst>
          </a:custGeom>
          <a:ln w="11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125271" y="1621684"/>
            <a:ext cx="1905" cy="328930"/>
          </a:xfrm>
          <a:custGeom>
            <a:avLst/>
            <a:gdLst/>
            <a:ahLst/>
            <a:cxnLst/>
            <a:rect l="l" t="t" r="r" b="b"/>
            <a:pathLst>
              <a:path w="1904" h="328930">
                <a:moveTo>
                  <a:pt x="0" y="328431"/>
                </a:moveTo>
                <a:lnTo>
                  <a:pt x="1779" y="0"/>
                </a:lnTo>
              </a:path>
            </a:pathLst>
          </a:custGeom>
          <a:ln w="11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106024" y="1527780"/>
            <a:ext cx="42545" cy="114935"/>
          </a:xfrm>
          <a:custGeom>
            <a:avLst/>
            <a:gdLst/>
            <a:ahLst/>
            <a:cxnLst/>
            <a:rect l="l" t="t" r="r" b="b"/>
            <a:pathLst>
              <a:path w="42545" h="114935">
                <a:moveTo>
                  <a:pt x="21026" y="0"/>
                </a:moveTo>
                <a:lnTo>
                  <a:pt x="0" y="114771"/>
                </a:lnTo>
                <a:lnTo>
                  <a:pt x="21026" y="93904"/>
                </a:lnTo>
                <a:lnTo>
                  <a:pt x="38217" y="93904"/>
                </a:lnTo>
                <a:lnTo>
                  <a:pt x="21026" y="0"/>
                </a:lnTo>
                <a:close/>
              </a:path>
              <a:path w="42545" h="114935">
                <a:moveTo>
                  <a:pt x="38217" y="93904"/>
                </a:moveTo>
                <a:lnTo>
                  <a:pt x="21026" y="93904"/>
                </a:lnTo>
                <a:lnTo>
                  <a:pt x="42037" y="114771"/>
                </a:lnTo>
                <a:lnTo>
                  <a:pt x="38217" y="93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106024" y="1527780"/>
            <a:ext cx="42545" cy="114935"/>
          </a:xfrm>
          <a:custGeom>
            <a:avLst/>
            <a:gdLst/>
            <a:ahLst/>
            <a:cxnLst/>
            <a:rect l="l" t="t" r="r" b="b"/>
            <a:pathLst>
              <a:path w="42545" h="114935">
                <a:moveTo>
                  <a:pt x="0" y="114771"/>
                </a:moveTo>
                <a:lnTo>
                  <a:pt x="21026" y="93904"/>
                </a:lnTo>
                <a:lnTo>
                  <a:pt x="42037" y="114771"/>
                </a:lnTo>
                <a:lnTo>
                  <a:pt x="21026" y="0"/>
                </a:lnTo>
                <a:lnTo>
                  <a:pt x="0" y="114771"/>
                </a:lnTo>
                <a:close/>
              </a:path>
            </a:pathLst>
          </a:custGeom>
          <a:ln w="11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010254" y="2832956"/>
            <a:ext cx="400685" cy="0"/>
          </a:xfrm>
          <a:custGeom>
            <a:avLst/>
            <a:gdLst/>
            <a:ahLst/>
            <a:cxnLst/>
            <a:rect l="l" t="t" r="r" b="b"/>
            <a:pathLst>
              <a:path w="400685">
                <a:moveTo>
                  <a:pt x="0" y="0"/>
                </a:moveTo>
                <a:lnTo>
                  <a:pt x="400079" y="0"/>
                </a:lnTo>
              </a:path>
            </a:pathLst>
          </a:custGeom>
          <a:ln w="11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992526" y="2568093"/>
            <a:ext cx="172720" cy="1148080"/>
          </a:xfrm>
          <a:custGeom>
            <a:avLst/>
            <a:gdLst/>
            <a:ahLst/>
            <a:cxnLst/>
            <a:rect l="l" t="t" r="r" b="b"/>
            <a:pathLst>
              <a:path w="172720" h="1148079">
                <a:moveTo>
                  <a:pt x="172566" y="0"/>
                </a:moveTo>
                <a:lnTo>
                  <a:pt x="0" y="1147739"/>
                </a:lnTo>
              </a:path>
            </a:pathLst>
          </a:custGeom>
          <a:ln w="1123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167745" y="3115479"/>
            <a:ext cx="58419" cy="388620"/>
          </a:xfrm>
          <a:custGeom>
            <a:avLst/>
            <a:gdLst/>
            <a:ahLst/>
            <a:cxnLst/>
            <a:rect l="l" t="t" r="r" b="b"/>
            <a:pathLst>
              <a:path w="58420" h="388620">
                <a:moveTo>
                  <a:pt x="0" y="0"/>
                </a:moveTo>
                <a:lnTo>
                  <a:pt x="58411" y="388464"/>
                </a:lnTo>
              </a:path>
            </a:pathLst>
          </a:custGeom>
          <a:ln w="11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784556" y="2784758"/>
            <a:ext cx="641985" cy="94615"/>
          </a:xfrm>
          <a:custGeom>
            <a:avLst/>
            <a:gdLst/>
            <a:ahLst/>
            <a:cxnLst/>
            <a:rect l="l" t="t" r="r" b="b"/>
            <a:pathLst>
              <a:path w="641985" h="94614">
                <a:moveTo>
                  <a:pt x="641594" y="94558"/>
                </a:moveTo>
                <a:lnTo>
                  <a:pt x="0" y="0"/>
                </a:lnTo>
              </a:path>
            </a:pathLst>
          </a:custGeom>
          <a:ln w="1121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240300" y="2700525"/>
            <a:ext cx="1770380" cy="265430"/>
          </a:xfrm>
          <a:custGeom>
            <a:avLst/>
            <a:gdLst/>
            <a:ahLst/>
            <a:cxnLst/>
            <a:rect l="l" t="t" r="r" b="b"/>
            <a:pathLst>
              <a:path w="1770379" h="265430">
                <a:moveTo>
                  <a:pt x="1769954" y="0"/>
                </a:moveTo>
                <a:lnTo>
                  <a:pt x="0" y="264863"/>
                </a:lnTo>
              </a:path>
            </a:pathLst>
          </a:custGeom>
          <a:ln w="1121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700493" y="1950116"/>
            <a:ext cx="309880" cy="309245"/>
          </a:xfrm>
          <a:custGeom>
            <a:avLst/>
            <a:gdLst/>
            <a:ahLst/>
            <a:cxnLst/>
            <a:rect l="l" t="t" r="r" b="b"/>
            <a:pathLst>
              <a:path w="309879" h="309244">
                <a:moveTo>
                  <a:pt x="309761" y="308981"/>
                </a:moveTo>
                <a:lnTo>
                  <a:pt x="296916" y="263787"/>
                </a:lnTo>
                <a:lnTo>
                  <a:pt x="279200" y="220928"/>
                </a:lnTo>
                <a:lnTo>
                  <a:pt x="256927" y="180719"/>
                </a:lnTo>
                <a:lnTo>
                  <a:pt x="230414" y="143477"/>
                </a:lnTo>
                <a:lnTo>
                  <a:pt x="199977" y="109518"/>
                </a:lnTo>
                <a:lnTo>
                  <a:pt x="165932" y="79155"/>
                </a:lnTo>
                <a:lnTo>
                  <a:pt x="128596" y="52707"/>
                </a:lnTo>
                <a:lnTo>
                  <a:pt x="88284" y="30488"/>
                </a:lnTo>
                <a:lnTo>
                  <a:pt x="45313" y="12813"/>
                </a:lnTo>
                <a:lnTo>
                  <a:pt x="0" y="0"/>
                </a:lnTo>
              </a:path>
            </a:pathLst>
          </a:custGeom>
          <a:ln w="11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240300" y="3406831"/>
            <a:ext cx="309880" cy="309245"/>
          </a:xfrm>
          <a:custGeom>
            <a:avLst/>
            <a:gdLst/>
            <a:ahLst/>
            <a:cxnLst/>
            <a:rect l="l" t="t" r="r" b="b"/>
            <a:pathLst>
              <a:path w="309879" h="309245">
                <a:moveTo>
                  <a:pt x="0" y="0"/>
                </a:moveTo>
                <a:lnTo>
                  <a:pt x="12847" y="45209"/>
                </a:lnTo>
                <a:lnTo>
                  <a:pt x="30563" y="88077"/>
                </a:lnTo>
                <a:lnTo>
                  <a:pt x="52833" y="128289"/>
                </a:lnTo>
                <a:lnTo>
                  <a:pt x="79341" y="165531"/>
                </a:lnTo>
                <a:lnTo>
                  <a:pt x="109771" y="199489"/>
                </a:lnTo>
                <a:lnTo>
                  <a:pt x="143809" y="229848"/>
                </a:lnTo>
                <a:lnTo>
                  <a:pt x="181140" y="256293"/>
                </a:lnTo>
                <a:lnTo>
                  <a:pt x="221448" y="278509"/>
                </a:lnTo>
                <a:lnTo>
                  <a:pt x="264418" y="296184"/>
                </a:lnTo>
                <a:lnTo>
                  <a:pt x="309734" y="309001"/>
                </a:lnTo>
              </a:path>
            </a:pathLst>
          </a:custGeom>
          <a:ln w="11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700493" y="3406831"/>
            <a:ext cx="309880" cy="309245"/>
          </a:xfrm>
          <a:custGeom>
            <a:avLst/>
            <a:gdLst/>
            <a:ahLst/>
            <a:cxnLst/>
            <a:rect l="l" t="t" r="r" b="b"/>
            <a:pathLst>
              <a:path w="309879" h="309245">
                <a:moveTo>
                  <a:pt x="0" y="309001"/>
                </a:moveTo>
                <a:lnTo>
                  <a:pt x="45313" y="296184"/>
                </a:lnTo>
                <a:lnTo>
                  <a:pt x="88284" y="278509"/>
                </a:lnTo>
                <a:lnTo>
                  <a:pt x="128596" y="256293"/>
                </a:lnTo>
                <a:lnTo>
                  <a:pt x="165932" y="229848"/>
                </a:lnTo>
                <a:lnTo>
                  <a:pt x="199977" y="199489"/>
                </a:lnTo>
                <a:lnTo>
                  <a:pt x="230414" y="165531"/>
                </a:lnTo>
                <a:lnTo>
                  <a:pt x="256927" y="128289"/>
                </a:lnTo>
                <a:lnTo>
                  <a:pt x="279200" y="88077"/>
                </a:lnTo>
                <a:lnTo>
                  <a:pt x="296916" y="45209"/>
                </a:lnTo>
                <a:lnTo>
                  <a:pt x="309761" y="0"/>
                </a:lnTo>
              </a:path>
            </a:pathLst>
          </a:custGeom>
          <a:ln w="11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992526" y="1954476"/>
            <a:ext cx="22225" cy="161290"/>
          </a:xfrm>
          <a:custGeom>
            <a:avLst/>
            <a:gdLst/>
            <a:ahLst/>
            <a:cxnLst/>
            <a:rect l="l" t="t" r="r" b="b"/>
            <a:pathLst>
              <a:path w="22225" h="161289">
                <a:moveTo>
                  <a:pt x="22119" y="161179"/>
                </a:moveTo>
                <a:lnTo>
                  <a:pt x="0" y="0"/>
                </a:lnTo>
              </a:path>
            </a:pathLst>
          </a:custGeom>
          <a:ln w="1123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014644" y="2115655"/>
            <a:ext cx="62230" cy="404495"/>
          </a:xfrm>
          <a:custGeom>
            <a:avLst/>
            <a:gdLst/>
            <a:ahLst/>
            <a:cxnLst/>
            <a:rect l="l" t="t" r="r" b="b"/>
            <a:pathLst>
              <a:path w="62229" h="404494">
                <a:moveTo>
                  <a:pt x="0" y="0"/>
                </a:moveTo>
                <a:lnTo>
                  <a:pt x="61939" y="403881"/>
                </a:lnTo>
              </a:path>
            </a:pathLst>
          </a:custGeom>
          <a:ln w="11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076584" y="2515130"/>
            <a:ext cx="93345" cy="605155"/>
          </a:xfrm>
          <a:custGeom>
            <a:avLst/>
            <a:gdLst/>
            <a:ahLst/>
            <a:cxnLst/>
            <a:rect l="l" t="t" r="r" b="b"/>
            <a:pathLst>
              <a:path w="93345" h="605155">
                <a:moveTo>
                  <a:pt x="0" y="0"/>
                </a:moveTo>
                <a:lnTo>
                  <a:pt x="92925" y="604771"/>
                </a:lnTo>
              </a:path>
            </a:pathLst>
          </a:custGeom>
          <a:ln w="1123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227032" y="3503944"/>
            <a:ext cx="31115" cy="207645"/>
          </a:xfrm>
          <a:custGeom>
            <a:avLst/>
            <a:gdLst/>
            <a:ahLst/>
            <a:cxnLst/>
            <a:rect l="l" t="t" r="r" b="b"/>
            <a:pathLst>
              <a:path w="31114" h="207645">
                <a:moveTo>
                  <a:pt x="30985" y="207474"/>
                </a:moveTo>
                <a:lnTo>
                  <a:pt x="0" y="0"/>
                </a:lnTo>
              </a:path>
            </a:pathLst>
          </a:custGeom>
          <a:ln w="1123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227032" y="1950116"/>
            <a:ext cx="31115" cy="212090"/>
          </a:xfrm>
          <a:custGeom>
            <a:avLst/>
            <a:gdLst/>
            <a:ahLst/>
            <a:cxnLst/>
            <a:rect l="l" t="t" r="r" b="b"/>
            <a:pathLst>
              <a:path w="31114" h="212089">
                <a:moveTo>
                  <a:pt x="0" y="211790"/>
                </a:moveTo>
                <a:lnTo>
                  <a:pt x="30985" y="0"/>
                </a:lnTo>
              </a:path>
            </a:pathLst>
          </a:custGeom>
          <a:ln w="1123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165092" y="2157546"/>
            <a:ext cx="62230" cy="410845"/>
          </a:xfrm>
          <a:custGeom>
            <a:avLst/>
            <a:gdLst/>
            <a:ahLst/>
            <a:cxnLst/>
            <a:rect l="l" t="t" r="r" b="b"/>
            <a:pathLst>
              <a:path w="62229" h="410844">
                <a:moveTo>
                  <a:pt x="61939" y="0"/>
                </a:moveTo>
                <a:lnTo>
                  <a:pt x="0" y="410547"/>
                </a:lnTo>
              </a:path>
            </a:pathLst>
          </a:custGeom>
          <a:ln w="11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023495" y="3128716"/>
            <a:ext cx="57785" cy="375285"/>
          </a:xfrm>
          <a:custGeom>
            <a:avLst/>
            <a:gdLst/>
            <a:ahLst/>
            <a:cxnLst/>
            <a:rect l="l" t="t" r="r" b="b"/>
            <a:pathLst>
              <a:path w="57785" h="375285">
                <a:moveTo>
                  <a:pt x="57522" y="0"/>
                </a:moveTo>
                <a:lnTo>
                  <a:pt x="0" y="375227"/>
                </a:lnTo>
              </a:path>
            </a:pathLst>
          </a:custGeom>
          <a:ln w="11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240300" y="2700525"/>
            <a:ext cx="212725" cy="35560"/>
          </a:xfrm>
          <a:custGeom>
            <a:avLst/>
            <a:gdLst/>
            <a:ahLst/>
            <a:cxnLst/>
            <a:rect l="l" t="t" r="r" b="b"/>
            <a:pathLst>
              <a:path w="212725" h="35560">
                <a:moveTo>
                  <a:pt x="0" y="0"/>
                </a:moveTo>
                <a:lnTo>
                  <a:pt x="212391" y="35319"/>
                </a:lnTo>
              </a:path>
            </a:pathLst>
          </a:custGeom>
          <a:ln w="1121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452691" y="2735844"/>
            <a:ext cx="336550" cy="48895"/>
          </a:xfrm>
          <a:custGeom>
            <a:avLst/>
            <a:gdLst/>
            <a:ahLst/>
            <a:cxnLst/>
            <a:rect l="l" t="t" r="r" b="b"/>
            <a:pathLst>
              <a:path w="336550" h="48894">
                <a:moveTo>
                  <a:pt x="0" y="0"/>
                </a:moveTo>
                <a:lnTo>
                  <a:pt x="336282" y="48556"/>
                </a:lnTo>
              </a:path>
            </a:pathLst>
          </a:custGeom>
          <a:ln w="11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797804" y="2934491"/>
            <a:ext cx="212725" cy="31115"/>
          </a:xfrm>
          <a:custGeom>
            <a:avLst/>
            <a:gdLst/>
            <a:ahLst/>
            <a:cxnLst/>
            <a:rect l="l" t="t" r="r" b="b"/>
            <a:pathLst>
              <a:path w="212725" h="31114">
                <a:moveTo>
                  <a:pt x="0" y="0"/>
                </a:moveTo>
                <a:lnTo>
                  <a:pt x="212449" y="30896"/>
                </a:lnTo>
              </a:path>
            </a:pathLst>
          </a:custGeom>
          <a:ln w="1121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426150" y="2881513"/>
            <a:ext cx="372110" cy="53340"/>
          </a:xfrm>
          <a:custGeom>
            <a:avLst/>
            <a:gdLst/>
            <a:ahLst/>
            <a:cxnLst/>
            <a:rect l="l" t="t" r="r" b="b"/>
            <a:pathLst>
              <a:path w="372110" h="53339">
                <a:moveTo>
                  <a:pt x="0" y="0"/>
                </a:moveTo>
                <a:lnTo>
                  <a:pt x="371653" y="52978"/>
                </a:lnTo>
              </a:path>
            </a:pathLst>
          </a:custGeom>
          <a:ln w="11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408438" y="2877105"/>
            <a:ext cx="429259" cy="64135"/>
          </a:xfrm>
          <a:custGeom>
            <a:avLst/>
            <a:gdLst/>
            <a:ahLst/>
            <a:cxnLst/>
            <a:rect l="l" t="t" r="r" b="b"/>
            <a:pathLst>
              <a:path w="429260" h="64135">
                <a:moveTo>
                  <a:pt x="0" y="64004"/>
                </a:moveTo>
                <a:lnTo>
                  <a:pt x="429207" y="0"/>
                </a:lnTo>
              </a:path>
            </a:pathLst>
          </a:custGeom>
          <a:ln w="11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470404" y="2727014"/>
            <a:ext cx="372110" cy="53340"/>
          </a:xfrm>
          <a:custGeom>
            <a:avLst/>
            <a:gdLst/>
            <a:ahLst/>
            <a:cxnLst/>
            <a:rect l="l" t="t" r="r" b="b"/>
            <a:pathLst>
              <a:path w="372110" h="53339">
                <a:moveTo>
                  <a:pt x="0" y="52978"/>
                </a:moveTo>
                <a:lnTo>
                  <a:pt x="371731" y="0"/>
                </a:lnTo>
              </a:path>
            </a:pathLst>
          </a:custGeom>
          <a:ln w="11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235882" y="1950116"/>
            <a:ext cx="243840" cy="168275"/>
          </a:xfrm>
          <a:custGeom>
            <a:avLst/>
            <a:gdLst/>
            <a:ahLst/>
            <a:cxnLst/>
            <a:rect l="l" t="t" r="r" b="b"/>
            <a:pathLst>
              <a:path w="243839" h="168275">
                <a:moveTo>
                  <a:pt x="243372" y="0"/>
                </a:moveTo>
                <a:lnTo>
                  <a:pt x="198031" y="4477"/>
                </a:lnTo>
                <a:lnTo>
                  <a:pt x="154895" y="16347"/>
                </a:lnTo>
                <a:lnTo>
                  <a:pt x="114756" y="35071"/>
                </a:lnTo>
                <a:lnTo>
                  <a:pt x="78406" y="60110"/>
                </a:lnTo>
                <a:lnTo>
                  <a:pt x="46636" y="90924"/>
                </a:lnTo>
                <a:lnTo>
                  <a:pt x="20237" y="126973"/>
                </a:lnTo>
                <a:lnTo>
                  <a:pt x="0" y="167719"/>
                </a:lnTo>
              </a:path>
            </a:pathLst>
          </a:custGeom>
          <a:ln w="11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842136" y="2488640"/>
            <a:ext cx="168275" cy="238760"/>
          </a:xfrm>
          <a:custGeom>
            <a:avLst/>
            <a:gdLst/>
            <a:ahLst/>
            <a:cxnLst/>
            <a:rect l="l" t="t" r="r" b="b"/>
            <a:pathLst>
              <a:path w="168275" h="238760">
                <a:moveTo>
                  <a:pt x="0" y="238373"/>
                </a:moveTo>
                <a:lnTo>
                  <a:pt x="40962" y="209117"/>
                </a:lnTo>
                <a:lnTo>
                  <a:pt x="77268" y="174932"/>
                </a:lnTo>
                <a:lnTo>
                  <a:pt x="108527" y="136373"/>
                </a:lnTo>
                <a:lnTo>
                  <a:pt x="134348" y="93994"/>
                </a:lnTo>
                <a:lnTo>
                  <a:pt x="154341" y="48352"/>
                </a:lnTo>
                <a:lnTo>
                  <a:pt x="168117" y="0"/>
                </a:lnTo>
              </a:path>
            </a:pathLst>
          </a:custGeom>
          <a:ln w="11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240300" y="2941110"/>
            <a:ext cx="168275" cy="240665"/>
          </a:xfrm>
          <a:custGeom>
            <a:avLst/>
            <a:gdLst/>
            <a:ahLst/>
            <a:cxnLst/>
            <a:rect l="l" t="t" r="r" b="b"/>
            <a:pathLst>
              <a:path w="168275" h="240664">
                <a:moveTo>
                  <a:pt x="168137" y="0"/>
                </a:moveTo>
                <a:lnTo>
                  <a:pt x="128594" y="28755"/>
                </a:lnTo>
                <a:lnTo>
                  <a:pt x="93153" y="62771"/>
                </a:lnTo>
                <a:lnTo>
                  <a:pt x="62193" y="101505"/>
                </a:lnTo>
                <a:lnTo>
                  <a:pt x="36094" y="144414"/>
                </a:lnTo>
                <a:lnTo>
                  <a:pt x="15236" y="190955"/>
                </a:lnTo>
                <a:lnTo>
                  <a:pt x="0" y="240585"/>
                </a:lnTo>
              </a:path>
            </a:pathLst>
          </a:custGeom>
          <a:ln w="11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793407" y="3543670"/>
            <a:ext cx="226060" cy="172720"/>
          </a:xfrm>
          <a:custGeom>
            <a:avLst/>
            <a:gdLst/>
            <a:ahLst/>
            <a:cxnLst/>
            <a:rect l="l" t="t" r="r" b="b"/>
            <a:pathLst>
              <a:path w="226060" h="172720">
                <a:moveTo>
                  <a:pt x="225655" y="0"/>
                </a:moveTo>
                <a:lnTo>
                  <a:pt x="198722" y="40815"/>
                </a:lnTo>
                <a:lnTo>
                  <a:pt x="166819" y="77315"/>
                </a:lnTo>
                <a:lnTo>
                  <a:pt x="130470" y="109099"/>
                </a:lnTo>
                <a:lnTo>
                  <a:pt x="90201" y="135768"/>
                </a:lnTo>
                <a:lnTo>
                  <a:pt x="46536" y="156922"/>
                </a:lnTo>
                <a:lnTo>
                  <a:pt x="0" y="172162"/>
                </a:lnTo>
              </a:path>
            </a:pathLst>
          </a:custGeom>
          <a:ln w="11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762421" y="1950116"/>
            <a:ext cx="252729" cy="165735"/>
          </a:xfrm>
          <a:custGeom>
            <a:avLst/>
            <a:gdLst/>
            <a:ahLst/>
            <a:cxnLst/>
            <a:rect l="l" t="t" r="r" b="b"/>
            <a:pathLst>
              <a:path w="252729" h="165735">
                <a:moveTo>
                  <a:pt x="252223" y="165539"/>
                </a:moveTo>
                <a:lnTo>
                  <a:pt x="224033" y="120498"/>
                </a:lnTo>
                <a:lnTo>
                  <a:pt x="188993" y="81578"/>
                </a:lnTo>
                <a:lnTo>
                  <a:pt x="148086" y="49424"/>
                </a:lnTo>
                <a:lnTo>
                  <a:pt x="102296" y="24680"/>
                </a:lnTo>
                <a:lnTo>
                  <a:pt x="52606" y="7990"/>
                </a:lnTo>
                <a:lnTo>
                  <a:pt x="0" y="0"/>
                </a:lnTo>
              </a:path>
            </a:pathLst>
          </a:custGeom>
          <a:ln w="112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240300" y="1958992"/>
            <a:ext cx="266065" cy="300355"/>
          </a:xfrm>
          <a:custGeom>
            <a:avLst/>
            <a:gdLst/>
            <a:ahLst/>
            <a:cxnLst/>
            <a:rect l="l" t="t" r="r" b="b"/>
            <a:pathLst>
              <a:path w="266064" h="300355">
                <a:moveTo>
                  <a:pt x="265496" y="0"/>
                </a:moveTo>
                <a:lnTo>
                  <a:pt x="221543" y="17653"/>
                </a:lnTo>
                <a:lnTo>
                  <a:pt x="180473" y="40060"/>
                </a:lnTo>
                <a:lnTo>
                  <a:pt x="142599" y="66865"/>
                </a:lnTo>
                <a:lnTo>
                  <a:pt x="108233" y="97712"/>
                </a:lnTo>
                <a:lnTo>
                  <a:pt x="77690" y="132244"/>
                </a:lnTo>
                <a:lnTo>
                  <a:pt x="51282" y="170106"/>
                </a:lnTo>
                <a:lnTo>
                  <a:pt x="29322" y="210940"/>
                </a:lnTo>
                <a:lnTo>
                  <a:pt x="12123" y="254392"/>
                </a:lnTo>
                <a:lnTo>
                  <a:pt x="0" y="300104"/>
                </a:lnTo>
              </a:path>
            </a:pathLst>
          </a:custGeom>
          <a:ln w="112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240300" y="2479811"/>
            <a:ext cx="154940" cy="243204"/>
          </a:xfrm>
          <a:custGeom>
            <a:avLst/>
            <a:gdLst/>
            <a:ahLst/>
            <a:cxnLst/>
            <a:rect l="l" t="t" r="r" b="b"/>
            <a:pathLst>
              <a:path w="154939" h="243205">
                <a:moveTo>
                  <a:pt x="0" y="0"/>
                </a:moveTo>
                <a:lnTo>
                  <a:pt x="14463" y="46835"/>
                </a:lnTo>
                <a:lnTo>
                  <a:pt x="33768" y="91597"/>
                </a:lnTo>
                <a:lnTo>
                  <a:pt x="57687" y="133930"/>
                </a:lnTo>
                <a:lnTo>
                  <a:pt x="85995" y="173478"/>
                </a:lnTo>
                <a:lnTo>
                  <a:pt x="118464" y="209885"/>
                </a:lnTo>
                <a:lnTo>
                  <a:pt x="154869" y="242796"/>
                </a:lnTo>
              </a:path>
            </a:pathLst>
          </a:custGeom>
          <a:ln w="112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231465" y="3543670"/>
            <a:ext cx="226060" cy="172720"/>
          </a:xfrm>
          <a:custGeom>
            <a:avLst/>
            <a:gdLst/>
            <a:ahLst/>
            <a:cxnLst/>
            <a:rect l="l" t="t" r="r" b="b"/>
            <a:pathLst>
              <a:path w="226060" h="172720">
                <a:moveTo>
                  <a:pt x="0" y="0"/>
                </a:moveTo>
                <a:lnTo>
                  <a:pt x="26933" y="40815"/>
                </a:lnTo>
                <a:lnTo>
                  <a:pt x="58836" y="77315"/>
                </a:lnTo>
                <a:lnTo>
                  <a:pt x="95184" y="109099"/>
                </a:lnTo>
                <a:lnTo>
                  <a:pt x="135453" y="135768"/>
                </a:lnTo>
                <a:lnTo>
                  <a:pt x="179118" y="156922"/>
                </a:lnTo>
                <a:lnTo>
                  <a:pt x="225655" y="172162"/>
                </a:lnTo>
              </a:path>
            </a:pathLst>
          </a:custGeom>
          <a:ln w="11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824341" y="2938898"/>
            <a:ext cx="177165" cy="225425"/>
          </a:xfrm>
          <a:custGeom>
            <a:avLst/>
            <a:gdLst/>
            <a:ahLst/>
            <a:cxnLst/>
            <a:rect l="l" t="t" r="r" b="b"/>
            <a:pathLst>
              <a:path w="177164" h="225425">
                <a:moveTo>
                  <a:pt x="0" y="0"/>
                </a:moveTo>
                <a:lnTo>
                  <a:pt x="43432" y="24746"/>
                </a:lnTo>
                <a:lnTo>
                  <a:pt x="82038" y="55537"/>
                </a:lnTo>
                <a:lnTo>
                  <a:pt x="115258" y="91673"/>
                </a:lnTo>
                <a:lnTo>
                  <a:pt x="142534" y="132452"/>
                </a:lnTo>
                <a:lnTo>
                  <a:pt x="163306" y="177173"/>
                </a:lnTo>
                <a:lnTo>
                  <a:pt x="177015" y="225136"/>
                </a:lnTo>
              </a:path>
            </a:pathLst>
          </a:custGeom>
          <a:ln w="112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682780" y="2877105"/>
            <a:ext cx="398780" cy="398145"/>
          </a:xfrm>
          <a:custGeom>
            <a:avLst/>
            <a:gdLst/>
            <a:ahLst/>
            <a:cxnLst/>
            <a:rect l="l" t="t" r="r" b="b"/>
            <a:pathLst>
              <a:path w="398779" h="398145">
                <a:moveTo>
                  <a:pt x="150447" y="0"/>
                </a:moveTo>
                <a:lnTo>
                  <a:pt x="110755" y="24831"/>
                </a:lnTo>
                <a:lnTo>
                  <a:pt x="76351" y="55369"/>
                </a:lnTo>
                <a:lnTo>
                  <a:pt x="47702" y="90791"/>
                </a:lnTo>
                <a:lnTo>
                  <a:pt x="25275" y="130274"/>
                </a:lnTo>
                <a:lnTo>
                  <a:pt x="9538" y="172995"/>
                </a:lnTo>
                <a:lnTo>
                  <a:pt x="957" y="218132"/>
                </a:lnTo>
                <a:lnTo>
                  <a:pt x="0" y="264863"/>
                </a:lnTo>
                <a:lnTo>
                  <a:pt x="15212" y="313142"/>
                </a:lnTo>
                <a:lnTo>
                  <a:pt x="44251" y="353147"/>
                </a:lnTo>
                <a:lnTo>
                  <a:pt x="84352" y="382118"/>
                </a:lnTo>
                <a:lnTo>
                  <a:pt x="132745" y="397294"/>
                </a:lnTo>
                <a:lnTo>
                  <a:pt x="182246" y="397848"/>
                </a:lnTo>
                <a:lnTo>
                  <a:pt x="229788" y="389030"/>
                </a:lnTo>
                <a:lnTo>
                  <a:pt x="274231" y="371559"/>
                </a:lnTo>
                <a:lnTo>
                  <a:pt x="314437" y="346156"/>
                </a:lnTo>
                <a:lnTo>
                  <a:pt x="349266" y="313539"/>
                </a:lnTo>
                <a:lnTo>
                  <a:pt x="377579" y="274429"/>
                </a:lnTo>
                <a:lnTo>
                  <a:pt x="398237" y="229543"/>
                </a:lnTo>
              </a:path>
            </a:pathLst>
          </a:custGeom>
          <a:ln w="11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169666" y="2879722"/>
            <a:ext cx="400685" cy="403860"/>
          </a:xfrm>
          <a:custGeom>
            <a:avLst/>
            <a:gdLst/>
            <a:ahLst/>
            <a:cxnLst/>
            <a:rect l="l" t="t" r="r" b="b"/>
            <a:pathLst>
              <a:path w="400685" h="403860">
                <a:moveTo>
                  <a:pt x="0" y="229138"/>
                </a:moveTo>
                <a:lnTo>
                  <a:pt x="21296" y="271217"/>
                </a:lnTo>
                <a:lnTo>
                  <a:pt x="48756" y="308474"/>
                </a:lnTo>
                <a:lnTo>
                  <a:pt x="81599" y="340367"/>
                </a:lnTo>
                <a:lnTo>
                  <a:pt x="119045" y="366357"/>
                </a:lnTo>
                <a:lnTo>
                  <a:pt x="160315" y="385902"/>
                </a:lnTo>
                <a:lnTo>
                  <a:pt x="204629" y="398460"/>
                </a:lnTo>
                <a:lnTo>
                  <a:pt x="251208" y="403492"/>
                </a:lnTo>
                <a:lnTo>
                  <a:pt x="300769" y="392411"/>
                </a:lnTo>
                <a:lnTo>
                  <a:pt x="343281" y="366703"/>
                </a:lnTo>
                <a:lnTo>
                  <a:pt x="375744" y="328910"/>
                </a:lnTo>
                <a:lnTo>
                  <a:pt x="395162" y="281572"/>
                </a:lnTo>
                <a:lnTo>
                  <a:pt x="400078" y="231845"/>
                </a:lnTo>
                <a:lnTo>
                  <a:pt x="395463" y="183272"/>
                </a:lnTo>
                <a:lnTo>
                  <a:pt x="381935" y="137061"/>
                </a:lnTo>
                <a:lnTo>
                  <a:pt x="360113" y="94421"/>
                </a:lnTo>
                <a:lnTo>
                  <a:pt x="330616" y="56558"/>
                </a:lnTo>
                <a:lnTo>
                  <a:pt x="294061" y="24682"/>
                </a:lnTo>
                <a:lnTo>
                  <a:pt x="251068" y="0"/>
                </a:lnTo>
              </a:path>
            </a:pathLst>
          </a:custGeom>
          <a:ln w="11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672977" y="2391077"/>
            <a:ext cx="399415" cy="398145"/>
          </a:xfrm>
          <a:custGeom>
            <a:avLst/>
            <a:gdLst/>
            <a:ahLst/>
            <a:cxnLst/>
            <a:rect l="l" t="t" r="r" b="b"/>
            <a:pathLst>
              <a:path w="399414" h="398144">
                <a:moveTo>
                  <a:pt x="399189" y="153766"/>
                </a:moveTo>
                <a:lnTo>
                  <a:pt x="374854" y="113824"/>
                </a:lnTo>
                <a:lnTo>
                  <a:pt x="344726" y="79077"/>
                </a:lnTo>
                <a:lnTo>
                  <a:pt x="309624" y="50004"/>
                </a:lnTo>
                <a:lnTo>
                  <a:pt x="270365" y="27082"/>
                </a:lnTo>
                <a:lnTo>
                  <a:pt x="227766" y="10788"/>
                </a:lnTo>
                <a:lnTo>
                  <a:pt x="182646" y="1602"/>
                </a:lnTo>
                <a:lnTo>
                  <a:pt x="135821" y="0"/>
                </a:lnTo>
                <a:lnTo>
                  <a:pt x="87223" y="14496"/>
                </a:lnTo>
                <a:lnTo>
                  <a:pt x="46724" y="42903"/>
                </a:lnTo>
                <a:lnTo>
                  <a:pt x="17130" y="82499"/>
                </a:lnTo>
                <a:lnTo>
                  <a:pt x="1249" y="130562"/>
                </a:lnTo>
                <a:lnTo>
                  <a:pt x="0" y="179935"/>
                </a:lnTo>
                <a:lnTo>
                  <a:pt x="8172" y="227484"/>
                </a:lnTo>
                <a:lnTo>
                  <a:pt x="25060" y="272063"/>
                </a:lnTo>
                <a:lnTo>
                  <a:pt x="49959" y="312525"/>
                </a:lnTo>
                <a:lnTo>
                  <a:pt x="82163" y="347724"/>
                </a:lnTo>
                <a:lnTo>
                  <a:pt x="120968" y="376513"/>
                </a:lnTo>
                <a:lnTo>
                  <a:pt x="165667" y="397746"/>
                </a:lnTo>
              </a:path>
            </a:pathLst>
          </a:custGeom>
          <a:ln w="11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160659" y="2391528"/>
            <a:ext cx="400685" cy="403860"/>
          </a:xfrm>
          <a:custGeom>
            <a:avLst/>
            <a:gdLst/>
            <a:ahLst/>
            <a:cxnLst/>
            <a:rect l="l" t="t" r="r" b="b"/>
            <a:pathLst>
              <a:path w="400685" h="403860">
                <a:moveTo>
                  <a:pt x="0" y="174353"/>
                </a:moveTo>
                <a:lnTo>
                  <a:pt x="21297" y="132275"/>
                </a:lnTo>
                <a:lnTo>
                  <a:pt x="48759" y="95018"/>
                </a:lnTo>
                <a:lnTo>
                  <a:pt x="81605" y="63124"/>
                </a:lnTo>
                <a:lnTo>
                  <a:pt x="119054" y="37135"/>
                </a:lnTo>
                <a:lnTo>
                  <a:pt x="160327" y="17590"/>
                </a:lnTo>
                <a:lnTo>
                  <a:pt x="204644" y="5031"/>
                </a:lnTo>
                <a:lnTo>
                  <a:pt x="251224" y="0"/>
                </a:lnTo>
                <a:lnTo>
                  <a:pt x="300776" y="11081"/>
                </a:lnTo>
                <a:lnTo>
                  <a:pt x="343283" y="36790"/>
                </a:lnTo>
                <a:lnTo>
                  <a:pt x="375745" y="74589"/>
                </a:lnTo>
                <a:lnTo>
                  <a:pt x="395162" y="121935"/>
                </a:lnTo>
                <a:lnTo>
                  <a:pt x="400084" y="171657"/>
                </a:lnTo>
                <a:lnTo>
                  <a:pt x="395472" y="220228"/>
                </a:lnTo>
                <a:lnTo>
                  <a:pt x="381946" y="266438"/>
                </a:lnTo>
                <a:lnTo>
                  <a:pt x="360125" y="309079"/>
                </a:lnTo>
                <a:lnTo>
                  <a:pt x="330625" y="346940"/>
                </a:lnTo>
                <a:lnTo>
                  <a:pt x="294067" y="378815"/>
                </a:lnTo>
                <a:lnTo>
                  <a:pt x="251068" y="403492"/>
                </a:lnTo>
              </a:path>
            </a:pathLst>
          </a:custGeom>
          <a:ln w="11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035234" y="2834498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>
                <a:moveTo>
                  <a:pt x="176999" y="0"/>
                </a:moveTo>
                <a:lnTo>
                  <a:pt x="0" y="0"/>
                </a:lnTo>
              </a:path>
            </a:pathLst>
          </a:custGeom>
          <a:ln w="11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212233" y="2809768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796"/>
                </a:moveTo>
                <a:lnTo>
                  <a:pt x="0" y="0"/>
                </a:lnTo>
              </a:path>
            </a:pathLst>
          </a:custGeom>
          <a:ln w="11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035234" y="2809768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796"/>
                </a:moveTo>
                <a:lnTo>
                  <a:pt x="0" y="0"/>
                </a:lnTo>
              </a:path>
            </a:pathLst>
          </a:custGeom>
          <a:ln w="11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464430" y="1982507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671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417819" y="200088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476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384711" y="2024398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65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358303" y="2047134"/>
            <a:ext cx="608965" cy="0"/>
          </a:xfrm>
          <a:custGeom>
            <a:avLst/>
            <a:gdLst/>
            <a:ahLst/>
            <a:cxnLst/>
            <a:rect l="l" t="t" r="r" b="b"/>
            <a:pathLst>
              <a:path w="608964">
                <a:moveTo>
                  <a:pt x="0" y="0"/>
                </a:moveTo>
                <a:lnTo>
                  <a:pt x="60855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338300" y="2067379"/>
            <a:ext cx="645795" cy="0"/>
          </a:xfrm>
          <a:custGeom>
            <a:avLst/>
            <a:gdLst/>
            <a:ahLst/>
            <a:cxnLst/>
            <a:rect l="l" t="t" r="r" b="b"/>
            <a:pathLst>
              <a:path w="645795">
                <a:moveTo>
                  <a:pt x="0" y="0"/>
                </a:moveTo>
                <a:lnTo>
                  <a:pt x="645702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317833" y="2091517"/>
            <a:ext cx="683260" cy="0"/>
          </a:xfrm>
          <a:custGeom>
            <a:avLst/>
            <a:gdLst/>
            <a:ahLst/>
            <a:cxnLst/>
            <a:rect l="l" t="t" r="r" b="b"/>
            <a:pathLst>
              <a:path w="683260">
                <a:moveTo>
                  <a:pt x="0" y="0"/>
                </a:moveTo>
                <a:lnTo>
                  <a:pt x="68304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300132" y="2115655"/>
            <a:ext cx="715010" cy="635"/>
          </a:xfrm>
          <a:custGeom>
            <a:avLst/>
            <a:gdLst/>
            <a:ahLst/>
            <a:cxnLst/>
            <a:rect l="l" t="t" r="r" b="b"/>
            <a:pathLst>
              <a:path w="715010" h="635">
                <a:moveTo>
                  <a:pt x="0" y="155"/>
                </a:moveTo>
                <a:lnTo>
                  <a:pt x="714512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287960" y="2135121"/>
            <a:ext cx="730250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0" y="0"/>
                </a:moveTo>
                <a:lnTo>
                  <a:pt x="729682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274996" y="2158792"/>
            <a:ext cx="746760" cy="0"/>
          </a:xfrm>
          <a:custGeom>
            <a:avLst/>
            <a:gdLst/>
            <a:ahLst/>
            <a:cxnLst/>
            <a:rect l="l" t="t" r="r" b="b"/>
            <a:pathLst>
              <a:path w="746760">
                <a:moveTo>
                  <a:pt x="0" y="0"/>
                </a:moveTo>
                <a:lnTo>
                  <a:pt x="74628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265759" y="2178569"/>
            <a:ext cx="758825" cy="0"/>
          </a:xfrm>
          <a:custGeom>
            <a:avLst/>
            <a:gdLst/>
            <a:ahLst/>
            <a:cxnLst/>
            <a:rect l="l" t="t" r="r" b="b"/>
            <a:pathLst>
              <a:path w="758825">
                <a:moveTo>
                  <a:pt x="0" y="0"/>
                </a:moveTo>
                <a:lnTo>
                  <a:pt x="758532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255644" y="2204109"/>
            <a:ext cx="772795" cy="0"/>
          </a:xfrm>
          <a:custGeom>
            <a:avLst/>
            <a:gdLst/>
            <a:ahLst/>
            <a:cxnLst/>
            <a:rect l="l" t="t" r="r" b="b"/>
            <a:pathLst>
              <a:path w="772795">
                <a:moveTo>
                  <a:pt x="0" y="0"/>
                </a:moveTo>
                <a:lnTo>
                  <a:pt x="772565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248707" y="2225288"/>
            <a:ext cx="782955" cy="0"/>
          </a:xfrm>
          <a:custGeom>
            <a:avLst/>
            <a:gdLst/>
            <a:ahLst/>
            <a:cxnLst/>
            <a:rect l="l" t="t" r="r" b="b"/>
            <a:pathLst>
              <a:path w="782954">
                <a:moveTo>
                  <a:pt x="0" y="0"/>
                </a:moveTo>
                <a:lnTo>
                  <a:pt x="78274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243690" y="2243913"/>
            <a:ext cx="791210" cy="0"/>
          </a:xfrm>
          <a:custGeom>
            <a:avLst/>
            <a:gdLst/>
            <a:ahLst/>
            <a:cxnLst/>
            <a:rect l="l" t="t" r="r" b="b"/>
            <a:pathLst>
              <a:path w="791210">
                <a:moveTo>
                  <a:pt x="0" y="0"/>
                </a:moveTo>
                <a:lnTo>
                  <a:pt x="790622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240300" y="2271228"/>
            <a:ext cx="798830" cy="0"/>
          </a:xfrm>
          <a:custGeom>
            <a:avLst/>
            <a:gdLst/>
            <a:ahLst/>
            <a:cxnLst/>
            <a:rect l="l" t="t" r="r" b="b"/>
            <a:pathLst>
              <a:path w="798829">
                <a:moveTo>
                  <a:pt x="798212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240300" y="2291519"/>
            <a:ext cx="801370" cy="0"/>
          </a:xfrm>
          <a:custGeom>
            <a:avLst/>
            <a:gdLst/>
            <a:ahLst/>
            <a:cxnLst/>
            <a:rect l="l" t="t" r="r" b="b"/>
            <a:pathLst>
              <a:path w="801370">
                <a:moveTo>
                  <a:pt x="0" y="0"/>
                </a:moveTo>
                <a:lnTo>
                  <a:pt x="80131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240300" y="2311795"/>
            <a:ext cx="804545" cy="1905"/>
          </a:xfrm>
          <a:custGeom>
            <a:avLst/>
            <a:gdLst/>
            <a:ahLst/>
            <a:cxnLst/>
            <a:rect l="l" t="t" r="r" b="b"/>
            <a:pathLst>
              <a:path w="804545" h="1905">
                <a:moveTo>
                  <a:pt x="804424" y="0"/>
                </a:moveTo>
                <a:lnTo>
                  <a:pt x="0" y="1806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240300" y="2335668"/>
            <a:ext cx="808355" cy="0"/>
          </a:xfrm>
          <a:custGeom>
            <a:avLst/>
            <a:gdLst/>
            <a:ahLst/>
            <a:cxnLst/>
            <a:rect l="l" t="t" r="r" b="b"/>
            <a:pathLst>
              <a:path w="808354">
                <a:moveTo>
                  <a:pt x="0" y="0"/>
                </a:moveTo>
                <a:lnTo>
                  <a:pt x="80809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240300" y="2356552"/>
            <a:ext cx="811530" cy="0"/>
          </a:xfrm>
          <a:custGeom>
            <a:avLst/>
            <a:gdLst/>
            <a:ahLst/>
            <a:cxnLst/>
            <a:rect l="l" t="t" r="r" b="b"/>
            <a:pathLst>
              <a:path w="811529">
                <a:moveTo>
                  <a:pt x="811293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240300" y="2379817"/>
            <a:ext cx="815340" cy="0"/>
          </a:xfrm>
          <a:custGeom>
            <a:avLst/>
            <a:gdLst/>
            <a:ahLst/>
            <a:cxnLst/>
            <a:rect l="l" t="t" r="r" b="b"/>
            <a:pathLst>
              <a:path w="815339">
                <a:moveTo>
                  <a:pt x="0" y="0"/>
                </a:moveTo>
                <a:lnTo>
                  <a:pt x="814867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240300" y="2401884"/>
            <a:ext cx="528320" cy="0"/>
          </a:xfrm>
          <a:custGeom>
            <a:avLst/>
            <a:gdLst/>
            <a:ahLst/>
            <a:cxnLst/>
            <a:rect l="l" t="t" r="r" b="b"/>
            <a:pathLst>
              <a:path w="528320">
                <a:moveTo>
                  <a:pt x="0" y="0"/>
                </a:moveTo>
                <a:lnTo>
                  <a:pt x="52810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240300" y="2423951"/>
            <a:ext cx="490855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77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240300" y="2446033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0" y="0"/>
                </a:moveTo>
                <a:lnTo>
                  <a:pt x="46822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240300" y="2468100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>
                <a:moveTo>
                  <a:pt x="0" y="0"/>
                </a:moveTo>
                <a:lnTo>
                  <a:pt x="45282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016627" y="2469112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23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036670" y="2490198"/>
            <a:ext cx="35560" cy="635"/>
          </a:xfrm>
          <a:custGeom>
            <a:avLst/>
            <a:gdLst/>
            <a:ahLst/>
            <a:cxnLst/>
            <a:rect l="l" t="t" r="r" b="b"/>
            <a:pathLst>
              <a:path w="35560" h="635">
                <a:moveTo>
                  <a:pt x="0" y="467"/>
                </a:moveTo>
                <a:lnTo>
                  <a:pt x="3541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053170" y="2512483"/>
            <a:ext cx="23495" cy="3175"/>
          </a:xfrm>
          <a:custGeom>
            <a:avLst/>
            <a:gdLst/>
            <a:ahLst/>
            <a:cxnLst/>
            <a:rect l="l" t="t" r="r" b="b"/>
            <a:pathLst>
              <a:path w="23495" h="3175">
                <a:moveTo>
                  <a:pt x="0" y="0"/>
                </a:moveTo>
                <a:lnTo>
                  <a:pt x="23414" y="2647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243725" y="2492674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437962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249887" y="2512747"/>
            <a:ext cx="426084" cy="0"/>
          </a:xfrm>
          <a:custGeom>
            <a:avLst/>
            <a:gdLst/>
            <a:ahLst/>
            <a:cxnLst/>
            <a:rect l="l" t="t" r="r" b="b"/>
            <a:pathLst>
              <a:path w="426085">
                <a:moveTo>
                  <a:pt x="0" y="0"/>
                </a:moveTo>
                <a:lnTo>
                  <a:pt x="42599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257870" y="2534830"/>
            <a:ext cx="415290" cy="0"/>
          </a:xfrm>
          <a:custGeom>
            <a:avLst/>
            <a:gdLst/>
            <a:ahLst/>
            <a:cxnLst/>
            <a:rect l="l" t="t" r="r" b="b"/>
            <a:pathLst>
              <a:path w="415289">
                <a:moveTo>
                  <a:pt x="0" y="0"/>
                </a:moveTo>
                <a:lnTo>
                  <a:pt x="41506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267575" y="2557768"/>
            <a:ext cx="405130" cy="0"/>
          </a:xfrm>
          <a:custGeom>
            <a:avLst/>
            <a:gdLst/>
            <a:ahLst/>
            <a:cxnLst/>
            <a:rect l="l" t="t" r="r" b="b"/>
            <a:pathLst>
              <a:path w="405129">
                <a:moveTo>
                  <a:pt x="0" y="0"/>
                </a:moveTo>
                <a:lnTo>
                  <a:pt x="40479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276962" y="2577141"/>
            <a:ext cx="396875" cy="0"/>
          </a:xfrm>
          <a:custGeom>
            <a:avLst/>
            <a:gdLst/>
            <a:ahLst/>
            <a:cxnLst/>
            <a:rect l="l" t="t" r="r" b="b"/>
            <a:pathLst>
              <a:path w="396875">
                <a:moveTo>
                  <a:pt x="0" y="0"/>
                </a:moveTo>
                <a:lnTo>
                  <a:pt x="39656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288169" y="2597619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22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302937" y="2621337"/>
            <a:ext cx="379095" cy="0"/>
          </a:xfrm>
          <a:custGeom>
            <a:avLst/>
            <a:gdLst/>
            <a:ahLst/>
            <a:cxnLst/>
            <a:rect l="l" t="t" r="r" b="b"/>
            <a:pathLst>
              <a:path w="379095">
                <a:moveTo>
                  <a:pt x="0" y="0"/>
                </a:moveTo>
                <a:lnTo>
                  <a:pt x="37899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318702" y="2643528"/>
            <a:ext cx="370840" cy="0"/>
          </a:xfrm>
          <a:custGeom>
            <a:avLst/>
            <a:gdLst/>
            <a:ahLst/>
            <a:cxnLst/>
            <a:rect l="l" t="t" r="r" b="b"/>
            <a:pathLst>
              <a:path w="370839">
                <a:moveTo>
                  <a:pt x="0" y="0"/>
                </a:moveTo>
                <a:lnTo>
                  <a:pt x="370712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383353" y="2712687"/>
            <a:ext cx="347345" cy="0"/>
          </a:xfrm>
          <a:custGeom>
            <a:avLst/>
            <a:gdLst/>
            <a:ahLst/>
            <a:cxnLst/>
            <a:rect l="l" t="t" r="r" b="b"/>
            <a:pathLst>
              <a:path w="347345">
                <a:moveTo>
                  <a:pt x="346787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452691" y="2731359"/>
            <a:ext cx="294640" cy="5080"/>
          </a:xfrm>
          <a:custGeom>
            <a:avLst/>
            <a:gdLst/>
            <a:ahLst/>
            <a:cxnLst/>
            <a:rect l="l" t="t" r="r" b="b"/>
            <a:pathLst>
              <a:path w="294639" h="5080">
                <a:moveTo>
                  <a:pt x="294588" y="0"/>
                </a:moveTo>
                <a:lnTo>
                  <a:pt x="0" y="4484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599049" y="2752865"/>
            <a:ext cx="173355" cy="4445"/>
          </a:xfrm>
          <a:custGeom>
            <a:avLst/>
            <a:gdLst/>
            <a:ahLst/>
            <a:cxnLst/>
            <a:rect l="l" t="t" r="r" b="b"/>
            <a:pathLst>
              <a:path w="173354" h="4444">
                <a:moveTo>
                  <a:pt x="173159" y="0"/>
                </a:moveTo>
                <a:lnTo>
                  <a:pt x="0" y="4111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788974" y="2777174"/>
            <a:ext cx="22860" cy="7620"/>
          </a:xfrm>
          <a:custGeom>
            <a:avLst/>
            <a:gdLst/>
            <a:ahLst/>
            <a:cxnLst/>
            <a:rect l="l" t="t" r="r" b="b"/>
            <a:pathLst>
              <a:path w="22860" h="7619">
                <a:moveTo>
                  <a:pt x="22462" y="0"/>
                </a:moveTo>
                <a:lnTo>
                  <a:pt x="0" y="7225"/>
                </a:lnTo>
              </a:path>
            </a:pathLst>
          </a:custGeom>
          <a:ln w="3738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371516" y="1982507"/>
            <a:ext cx="421640" cy="0"/>
          </a:xfrm>
          <a:custGeom>
            <a:avLst/>
            <a:gdLst/>
            <a:ahLst/>
            <a:cxnLst/>
            <a:rect l="l" t="t" r="r" b="b"/>
            <a:pathLst>
              <a:path w="421639">
                <a:moveTo>
                  <a:pt x="0" y="0"/>
                </a:moveTo>
                <a:lnTo>
                  <a:pt x="42129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324687" y="2002129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4">
                <a:moveTo>
                  <a:pt x="0" y="0"/>
                </a:moveTo>
                <a:lnTo>
                  <a:pt x="50324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302255" y="2020661"/>
            <a:ext cx="557530" cy="3810"/>
          </a:xfrm>
          <a:custGeom>
            <a:avLst/>
            <a:gdLst/>
            <a:ahLst/>
            <a:cxnLst/>
            <a:rect l="l" t="t" r="r" b="b"/>
            <a:pathLst>
              <a:path w="557529" h="3810">
                <a:moveTo>
                  <a:pt x="557207" y="327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276156" y="2048692"/>
            <a:ext cx="613410" cy="0"/>
          </a:xfrm>
          <a:custGeom>
            <a:avLst/>
            <a:gdLst/>
            <a:ahLst/>
            <a:cxnLst/>
            <a:rect l="l" t="t" r="r" b="b"/>
            <a:pathLst>
              <a:path w="613410">
                <a:moveTo>
                  <a:pt x="0" y="0"/>
                </a:moveTo>
                <a:lnTo>
                  <a:pt x="612965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260327" y="2070494"/>
            <a:ext cx="650875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650648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246310" y="2094632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42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235882" y="2115188"/>
            <a:ext cx="711200" cy="3175"/>
          </a:xfrm>
          <a:custGeom>
            <a:avLst/>
            <a:gdLst/>
            <a:ahLst/>
            <a:cxnLst/>
            <a:rect l="l" t="t" r="r" b="b"/>
            <a:pathLst>
              <a:path w="711200" h="3175">
                <a:moveTo>
                  <a:pt x="711151" y="0"/>
                </a:moveTo>
                <a:lnTo>
                  <a:pt x="0" y="2647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230606" y="2137613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094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227032" y="2157546"/>
            <a:ext cx="747395" cy="3175"/>
          </a:xfrm>
          <a:custGeom>
            <a:avLst/>
            <a:gdLst/>
            <a:ahLst/>
            <a:cxnLst/>
            <a:rect l="l" t="t" r="r" b="b"/>
            <a:pathLst>
              <a:path w="747395" h="3175">
                <a:moveTo>
                  <a:pt x="747319" y="2803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223707" y="2179659"/>
            <a:ext cx="760095" cy="0"/>
          </a:xfrm>
          <a:custGeom>
            <a:avLst/>
            <a:gdLst/>
            <a:ahLst/>
            <a:cxnLst/>
            <a:rect l="l" t="t" r="r" b="b"/>
            <a:pathLst>
              <a:path w="760095">
                <a:moveTo>
                  <a:pt x="0" y="0"/>
                </a:moveTo>
                <a:lnTo>
                  <a:pt x="76001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220350" y="2201773"/>
            <a:ext cx="772795" cy="0"/>
          </a:xfrm>
          <a:custGeom>
            <a:avLst/>
            <a:gdLst/>
            <a:ahLst/>
            <a:cxnLst/>
            <a:rect l="l" t="t" r="r" b="b"/>
            <a:pathLst>
              <a:path w="772795">
                <a:moveTo>
                  <a:pt x="772576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216854" y="2224976"/>
            <a:ext cx="784225" cy="0"/>
          </a:xfrm>
          <a:custGeom>
            <a:avLst/>
            <a:gdLst/>
            <a:ahLst/>
            <a:cxnLst/>
            <a:rect l="l" t="t" r="r" b="b"/>
            <a:pathLst>
              <a:path w="784225">
                <a:moveTo>
                  <a:pt x="0" y="0"/>
                </a:moveTo>
                <a:lnTo>
                  <a:pt x="78418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213654" y="2246265"/>
            <a:ext cx="793750" cy="0"/>
          </a:xfrm>
          <a:custGeom>
            <a:avLst/>
            <a:gdLst/>
            <a:ahLst/>
            <a:cxnLst/>
            <a:rect l="l" t="t" r="r" b="b"/>
            <a:pathLst>
              <a:path w="793750">
                <a:moveTo>
                  <a:pt x="0" y="0"/>
                </a:moveTo>
                <a:lnTo>
                  <a:pt x="793477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210064" y="2270075"/>
            <a:ext cx="800735" cy="0"/>
          </a:xfrm>
          <a:custGeom>
            <a:avLst/>
            <a:gdLst/>
            <a:ahLst/>
            <a:cxnLst/>
            <a:rect l="l" t="t" r="r" b="b"/>
            <a:pathLst>
              <a:path w="800735">
                <a:moveTo>
                  <a:pt x="0" y="0"/>
                </a:moveTo>
                <a:lnTo>
                  <a:pt x="80019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207160" y="2289308"/>
            <a:ext cx="803275" cy="0"/>
          </a:xfrm>
          <a:custGeom>
            <a:avLst/>
            <a:gdLst/>
            <a:ahLst/>
            <a:cxnLst/>
            <a:rect l="l" t="t" r="r" b="b"/>
            <a:pathLst>
              <a:path w="803275">
                <a:moveTo>
                  <a:pt x="0" y="0"/>
                </a:moveTo>
                <a:lnTo>
                  <a:pt x="80309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203929" y="2310658"/>
            <a:ext cx="806450" cy="0"/>
          </a:xfrm>
          <a:custGeom>
            <a:avLst/>
            <a:gdLst/>
            <a:ahLst/>
            <a:cxnLst/>
            <a:rect l="l" t="t" r="r" b="b"/>
            <a:pathLst>
              <a:path w="806450">
                <a:moveTo>
                  <a:pt x="0" y="0"/>
                </a:moveTo>
                <a:lnTo>
                  <a:pt x="80632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199761" y="2335668"/>
            <a:ext cx="810895" cy="3175"/>
          </a:xfrm>
          <a:custGeom>
            <a:avLst/>
            <a:gdLst/>
            <a:ahLst/>
            <a:cxnLst/>
            <a:rect l="l" t="t" r="r" b="b"/>
            <a:pathLst>
              <a:path w="810895" h="3175">
                <a:moveTo>
                  <a:pt x="0" y="2678"/>
                </a:moveTo>
                <a:lnTo>
                  <a:pt x="810492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197061" y="2356162"/>
            <a:ext cx="813435" cy="0"/>
          </a:xfrm>
          <a:custGeom>
            <a:avLst/>
            <a:gdLst/>
            <a:ahLst/>
            <a:cxnLst/>
            <a:rect l="l" t="t" r="r" b="b"/>
            <a:pathLst>
              <a:path w="813435">
                <a:moveTo>
                  <a:pt x="0" y="0"/>
                </a:moveTo>
                <a:lnTo>
                  <a:pt x="81319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193268" y="2379817"/>
            <a:ext cx="817244" cy="1905"/>
          </a:xfrm>
          <a:custGeom>
            <a:avLst/>
            <a:gdLst/>
            <a:ahLst/>
            <a:cxnLst/>
            <a:rect l="l" t="t" r="r" b="b"/>
            <a:pathLst>
              <a:path w="817245" h="1905">
                <a:moveTo>
                  <a:pt x="0" y="1572"/>
                </a:moveTo>
                <a:lnTo>
                  <a:pt x="81698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459571" y="2401884"/>
            <a:ext cx="551180" cy="0"/>
          </a:xfrm>
          <a:custGeom>
            <a:avLst/>
            <a:gdLst/>
            <a:ahLst/>
            <a:cxnLst/>
            <a:rect l="l" t="t" r="r" b="b"/>
            <a:pathLst>
              <a:path w="551179">
                <a:moveTo>
                  <a:pt x="550682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498549" y="2423951"/>
            <a:ext cx="511809" cy="0"/>
          </a:xfrm>
          <a:custGeom>
            <a:avLst/>
            <a:gdLst/>
            <a:ahLst/>
            <a:cxnLst/>
            <a:rect l="l" t="t" r="r" b="b"/>
            <a:pathLst>
              <a:path w="511810">
                <a:moveTo>
                  <a:pt x="511705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180140" y="246833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0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177299" y="2487208"/>
            <a:ext cx="29845" cy="2540"/>
          </a:xfrm>
          <a:custGeom>
            <a:avLst/>
            <a:gdLst/>
            <a:ahLst/>
            <a:cxnLst/>
            <a:rect l="l" t="t" r="r" b="b"/>
            <a:pathLst>
              <a:path w="29845" h="2539">
                <a:moveTo>
                  <a:pt x="0" y="0"/>
                </a:moveTo>
                <a:lnTo>
                  <a:pt x="29783" y="2071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523181" y="2447731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072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539041" y="2468100"/>
            <a:ext cx="471805" cy="2540"/>
          </a:xfrm>
          <a:custGeom>
            <a:avLst/>
            <a:gdLst/>
            <a:ahLst/>
            <a:cxnLst/>
            <a:rect l="l" t="t" r="r" b="b"/>
            <a:pathLst>
              <a:path w="471804" h="2539">
                <a:moveTo>
                  <a:pt x="0" y="2507"/>
                </a:moveTo>
                <a:lnTo>
                  <a:pt x="47121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548047" y="2488640"/>
            <a:ext cx="462280" cy="635"/>
          </a:xfrm>
          <a:custGeom>
            <a:avLst/>
            <a:gdLst/>
            <a:ahLst/>
            <a:cxnLst/>
            <a:rect l="l" t="t" r="r" b="b"/>
            <a:pathLst>
              <a:path w="462279" h="635">
                <a:moveTo>
                  <a:pt x="0" y="404"/>
                </a:moveTo>
                <a:lnTo>
                  <a:pt x="46220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555821" y="2513464"/>
            <a:ext cx="448309" cy="0"/>
          </a:xfrm>
          <a:custGeom>
            <a:avLst/>
            <a:gdLst/>
            <a:ahLst/>
            <a:cxnLst/>
            <a:rect l="l" t="t" r="r" b="b"/>
            <a:pathLst>
              <a:path w="448310">
                <a:moveTo>
                  <a:pt x="0" y="0"/>
                </a:moveTo>
                <a:lnTo>
                  <a:pt x="44818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559005" y="2533786"/>
            <a:ext cx="438784" cy="0"/>
          </a:xfrm>
          <a:custGeom>
            <a:avLst/>
            <a:gdLst/>
            <a:ahLst/>
            <a:cxnLst/>
            <a:rect l="l" t="t" r="r" b="b"/>
            <a:pathLst>
              <a:path w="438785">
                <a:moveTo>
                  <a:pt x="0" y="0"/>
                </a:moveTo>
                <a:lnTo>
                  <a:pt x="43860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560660" y="2557737"/>
            <a:ext cx="427990" cy="0"/>
          </a:xfrm>
          <a:custGeom>
            <a:avLst/>
            <a:gdLst/>
            <a:ahLst/>
            <a:cxnLst/>
            <a:rect l="l" t="t" r="r" b="b"/>
            <a:pathLst>
              <a:path w="427989">
                <a:moveTo>
                  <a:pt x="0" y="0"/>
                </a:moveTo>
                <a:lnTo>
                  <a:pt x="42758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560442" y="2575335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5">
                <a:moveTo>
                  <a:pt x="0" y="0"/>
                </a:moveTo>
                <a:lnTo>
                  <a:pt x="419685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557944" y="2600952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4">
                <a:moveTo>
                  <a:pt x="0" y="0"/>
                </a:moveTo>
                <a:lnTo>
                  <a:pt x="40829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553948" y="2621851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4">
                <a:moveTo>
                  <a:pt x="0" y="0"/>
                </a:moveTo>
                <a:lnTo>
                  <a:pt x="398861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513393" y="2711550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1845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495161" y="2734240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>
                <a:moveTo>
                  <a:pt x="0" y="0"/>
                </a:moveTo>
                <a:lnTo>
                  <a:pt x="25247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477085" y="2752320"/>
            <a:ext cx="162560" cy="3810"/>
          </a:xfrm>
          <a:custGeom>
            <a:avLst/>
            <a:gdLst/>
            <a:ahLst/>
            <a:cxnLst/>
            <a:rect l="l" t="t" r="r" b="b"/>
            <a:pathLst>
              <a:path w="162560" h="3810">
                <a:moveTo>
                  <a:pt x="0" y="0"/>
                </a:moveTo>
                <a:lnTo>
                  <a:pt x="162123" y="3612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337733" y="2999274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374252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317140" y="3023007"/>
            <a:ext cx="384810" cy="0"/>
          </a:xfrm>
          <a:custGeom>
            <a:avLst/>
            <a:gdLst/>
            <a:ahLst/>
            <a:cxnLst/>
            <a:rect l="l" t="t" r="r" b="b"/>
            <a:pathLst>
              <a:path w="384810">
                <a:moveTo>
                  <a:pt x="384230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288139" y="3064696"/>
            <a:ext cx="400685" cy="0"/>
          </a:xfrm>
          <a:custGeom>
            <a:avLst/>
            <a:gdLst/>
            <a:ahLst/>
            <a:cxnLst/>
            <a:rect l="l" t="t" r="r" b="b"/>
            <a:pathLst>
              <a:path w="400685">
                <a:moveTo>
                  <a:pt x="0" y="0"/>
                </a:moveTo>
                <a:lnTo>
                  <a:pt x="400557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277674" y="3083103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>
                <a:moveTo>
                  <a:pt x="0" y="0"/>
                </a:moveTo>
                <a:lnTo>
                  <a:pt x="40761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257847" y="312606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371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247952" y="3154084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4">
                <a:moveTo>
                  <a:pt x="0" y="0"/>
                </a:moveTo>
                <a:lnTo>
                  <a:pt x="43706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242128" y="3174391"/>
            <a:ext cx="448945" cy="0"/>
          </a:xfrm>
          <a:custGeom>
            <a:avLst/>
            <a:gdLst/>
            <a:ahLst/>
            <a:cxnLst/>
            <a:rect l="l" t="t" r="r" b="b"/>
            <a:pathLst>
              <a:path w="448945">
                <a:moveTo>
                  <a:pt x="0" y="0"/>
                </a:moveTo>
                <a:lnTo>
                  <a:pt x="448925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240300" y="3194838"/>
            <a:ext cx="460375" cy="0"/>
          </a:xfrm>
          <a:custGeom>
            <a:avLst/>
            <a:gdLst/>
            <a:ahLst/>
            <a:cxnLst/>
            <a:rect l="l" t="t" r="r" b="b"/>
            <a:pathLst>
              <a:path w="460375">
                <a:moveTo>
                  <a:pt x="460135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240300" y="3218540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467502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240300" y="3240607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191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240300" y="3262689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591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240300" y="3284756"/>
            <a:ext cx="817244" cy="0"/>
          </a:xfrm>
          <a:custGeom>
            <a:avLst/>
            <a:gdLst/>
            <a:ahLst/>
            <a:cxnLst/>
            <a:rect l="l" t="t" r="r" b="b"/>
            <a:pathLst>
              <a:path w="817245">
                <a:moveTo>
                  <a:pt x="0" y="0"/>
                </a:moveTo>
                <a:lnTo>
                  <a:pt x="81680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046317" y="3172881"/>
            <a:ext cx="27940" cy="1905"/>
          </a:xfrm>
          <a:custGeom>
            <a:avLst/>
            <a:gdLst/>
            <a:ahLst/>
            <a:cxnLst/>
            <a:rect l="l" t="t" r="r" b="b"/>
            <a:pathLst>
              <a:path w="27939" h="1905">
                <a:moveTo>
                  <a:pt x="0" y="0"/>
                </a:moveTo>
                <a:lnTo>
                  <a:pt x="27598" y="1572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026867" y="3196302"/>
            <a:ext cx="43815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0" y="0"/>
                </a:moveTo>
                <a:lnTo>
                  <a:pt x="43785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006215" y="321597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42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986562" y="3240607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29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937891" y="3263810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122412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240300" y="3306823"/>
            <a:ext cx="813435" cy="0"/>
          </a:xfrm>
          <a:custGeom>
            <a:avLst/>
            <a:gdLst/>
            <a:ahLst/>
            <a:cxnLst/>
            <a:rect l="l" t="t" r="r" b="b"/>
            <a:pathLst>
              <a:path w="813435">
                <a:moveTo>
                  <a:pt x="0" y="0"/>
                </a:moveTo>
                <a:lnTo>
                  <a:pt x="81341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240300" y="3328905"/>
            <a:ext cx="810260" cy="0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2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240300" y="3350972"/>
            <a:ext cx="807085" cy="0"/>
          </a:xfrm>
          <a:custGeom>
            <a:avLst/>
            <a:gdLst/>
            <a:ahLst/>
            <a:cxnLst/>
            <a:rect l="l" t="t" r="r" b="b"/>
            <a:pathLst>
              <a:path w="807085">
                <a:moveTo>
                  <a:pt x="0" y="0"/>
                </a:moveTo>
                <a:lnTo>
                  <a:pt x="806641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240300" y="3373039"/>
            <a:ext cx="803275" cy="0"/>
          </a:xfrm>
          <a:custGeom>
            <a:avLst/>
            <a:gdLst/>
            <a:ahLst/>
            <a:cxnLst/>
            <a:rect l="l" t="t" r="r" b="b"/>
            <a:pathLst>
              <a:path w="803275">
                <a:moveTo>
                  <a:pt x="0" y="0"/>
                </a:moveTo>
                <a:lnTo>
                  <a:pt x="80325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240300" y="3394778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799929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242621" y="3416674"/>
            <a:ext cx="794385" cy="0"/>
          </a:xfrm>
          <a:custGeom>
            <a:avLst/>
            <a:gdLst/>
            <a:ahLst/>
            <a:cxnLst/>
            <a:rect l="l" t="t" r="r" b="b"/>
            <a:pathLst>
              <a:path w="794385">
                <a:moveTo>
                  <a:pt x="794252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249403" y="3440718"/>
            <a:ext cx="784225" cy="0"/>
          </a:xfrm>
          <a:custGeom>
            <a:avLst/>
            <a:gdLst/>
            <a:ahLst/>
            <a:cxnLst/>
            <a:rect l="l" t="t" r="r" b="b"/>
            <a:pathLst>
              <a:path w="784225">
                <a:moveTo>
                  <a:pt x="783785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256564" y="3461461"/>
            <a:ext cx="773430" cy="0"/>
          </a:xfrm>
          <a:custGeom>
            <a:avLst/>
            <a:gdLst/>
            <a:ahLst/>
            <a:cxnLst/>
            <a:rect l="l" t="t" r="r" b="b"/>
            <a:pathLst>
              <a:path w="773429">
                <a:moveTo>
                  <a:pt x="773441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265408" y="3483076"/>
            <a:ext cx="762635" cy="0"/>
          </a:xfrm>
          <a:custGeom>
            <a:avLst/>
            <a:gdLst/>
            <a:ahLst/>
            <a:cxnLst/>
            <a:rect l="l" t="t" r="r" b="b"/>
            <a:pathLst>
              <a:path w="762635">
                <a:moveTo>
                  <a:pt x="762114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287438" y="3503944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736057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320482" y="3573414"/>
            <a:ext cx="680085" cy="0"/>
          </a:xfrm>
          <a:custGeom>
            <a:avLst/>
            <a:gdLst/>
            <a:ahLst/>
            <a:cxnLst/>
            <a:rect l="l" t="t" r="r" b="b"/>
            <a:pathLst>
              <a:path w="680085">
                <a:moveTo>
                  <a:pt x="679754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338333" y="3594111"/>
            <a:ext cx="646430" cy="0"/>
          </a:xfrm>
          <a:custGeom>
            <a:avLst/>
            <a:gdLst/>
            <a:ahLst/>
            <a:cxnLst/>
            <a:rect l="l" t="t" r="r" b="b"/>
            <a:pathLst>
              <a:path w="646429">
                <a:moveTo>
                  <a:pt x="646200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360952" y="3616785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5">
                <a:moveTo>
                  <a:pt x="603412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386381" y="3638475"/>
            <a:ext cx="555625" cy="0"/>
          </a:xfrm>
          <a:custGeom>
            <a:avLst/>
            <a:gdLst/>
            <a:ahLst/>
            <a:cxnLst/>
            <a:rect l="l" t="t" r="r" b="b"/>
            <a:pathLst>
              <a:path w="555625">
                <a:moveTo>
                  <a:pt x="0" y="0"/>
                </a:moveTo>
                <a:lnTo>
                  <a:pt x="55506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417585" y="3660666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495533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455923" y="3682470"/>
            <a:ext cx="407034" cy="0"/>
          </a:xfrm>
          <a:custGeom>
            <a:avLst/>
            <a:gdLst/>
            <a:ahLst/>
            <a:cxnLst/>
            <a:rect l="l" t="t" r="r" b="b"/>
            <a:pathLst>
              <a:path w="407035">
                <a:moveTo>
                  <a:pt x="0" y="0"/>
                </a:moveTo>
                <a:lnTo>
                  <a:pt x="40674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512305" y="370555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10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543911" y="2999368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0" y="0"/>
                </a:moveTo>
                <a:lnTo>
                  <a:pt x="36768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568402" y="3085392"/>
            <a:ext cx="406400" cy="0"/>
          </a:xfrm>
          <a:custGeom>
            <a:avLst/>
            <a:gdLst/>
            <a:ahLst/>
            <a:cxnLst/>
            <a:rect l="l" t="t" r="r" b="b"/>
            <a:pathLst>
              <a:path w="406400">
                <a:moveTo>
                  <a:pt x="0" y="0"/>
                </a:moveTo>
                <a:lnTo>
                  <a:pt x="40594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569121" y="3129012"/>
            <a:ext cx="423545" cy="0"/>
          </a:xfrm>
          <a:custGeom>
            <a:avLst/>
            <a:gdLst/>
            <a:ahLst/>
            <a:cxnLst/>
            <a:rect l="l" t="t" r="r" b="b"/>
            <a:pathLst>
              <a:path w="423545">
                <a:moveTo>
                  <a:pt x="0" y="0"/>
                </a:moveTo>
                <a:lnTo>
                  <a:pt x="423025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561050" y="3174827"/>
            <a:ext cx="449580" cy="0"/>
          </a:xfrm>
          <a:custGeom>
            <a:avLst/>
            <a:gdLst/>
            <a:ahLst/>
            <a:cxnLst/>
            <a:rect l="l" t="t" r="r" b="b"/>
            <a:pathLst>
              <a:path w="449579">
                <a:moveTo>
                  <a:pt x="0" y="0"/>
                </a:moveTo>
                <a:lnTo>
                  <a:pt x="44920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566920" y="3149241"/>
            <a:ext cx="431165" cy="0"/>
          </a:xfrm>
          <a:custGeom>
            <a:avLst/>
            <a:gdLst/>
            <a:ahLst/>
            <a:cxnLst/>
            <a:rect l="l" t="t" r="r" b="b"/>
            <a:pathLst>
              <a:path w="431164">
                <a:moveTo>
                  <a:pt x="0" y="0"/>
                </a:moveTo>
                <a:lnTo>
                  <a:pt x="43115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552090" y="3196473"/>
            <a:ext cx="458470" cy="635"/>
          </a:xfrm>
          <a:custGeom>
            <a:avLst/>
            <a:gdLst/>
            <a:ahLst/>
            <a:cxnLst/>
            <a:rect l="l" t="t" r="r" b="b"/>
            <a:pathLst>
              <a:path w="458470" h="635">
                <a:moveTo>
                  <a:pt x="0" y="124"/>
                </a:moveTo>
                <a:lnTo>
                  <a:pt x="45816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540211" y="3216500"/>
            <a:ext cx="470534" cy="2540"/>
          </a:xfrm>
          <a:custGeom>
            <a:avLst/>
            <a:gdLst/>
            <a:ahLst/>
            <a:cxnLst/>
            <a:rect l="l" t="t" r="r" b="b"/>
            <a:pathLst>
              <a:path w="470535" h="2539">
                <a:moveTo>
                  <a:pt x="0" y="0"/>
                </a:moveTo>
                <a:lnTo>
                  <a:pt x="470042" y="204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522947" y="3237181"/>
            <a:ext cx="488315" cy="3175"/>
          </a:xfrm>
          <a:custGeom>
            <a:avLst/>
            <a:gdLst/>
            <a:ahLst/>
            <a:cxnLst/>
            <a:rect l="l" t="t" r="r" b="b"/>
            <a:pathLst>
              <a:path w="488314" h="3175">
                <a:moveTo>
                  <a:pt x="0" y="0"/>
                </a:moveTo>
                <a:lnTo>
                  <a:pt x="487775" y="288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496488" y="3262689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3765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437889" y="3284756"/>
            <a:ext cx="572770" cy="0"/>
          </a:xfrm>
          <a:custGeom>
            <a:avLst/>
            <a:gdLst/>
            <a:ahLst/>
            <a:cxnLst/>
            <a:rect l="l" t="t" r="r" b="b"/>
            <a:pathLst>
              <a:path w="572770">
                <a:moveTo>
                  <a:pt x="572364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196514" y="3306823"/>
            <a:ext cx="814069" cy="0"/>
          </a:xfrm>
          <a:custGeom>
            <a:avLst/>
            <a:gdLst/>
            <a:ahLst/>
            <a:cxnLst/>
            <a:rect l="l" t="t" r="r" b="b"/>
            <a:pathLst>
              <a:path w="814070">
                <a:moveTo>
                  <a:pt x="813739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199699" y="3328017"/>
            <a:ext cx="810895" cy="1270"/>
          </a:xfrm>
          <a:custGeom>
            <a:avLst/>
            <a:gdLst/>
            <a:ahLst/>
            <a:cxnLst/>
            <a:rect l="l" t="t" r="r" b="b"/>
            <a:pathLst>
              <a:path w="810895" h="1270">
                <a:moveTo>
                  <a:pt x="0" y="0"/>
                </a:moveTo>
                <a:lnTo>
                  <a:pt x="810554" y="887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203149" y="3350972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807105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206458" y="3372961"/>
            <a:ext cx="803910" cy="0"/>
          </a:xfrm>
          <a:custGeom>
            <a:avLst/>
            <a:gdLst/>
            <a:ahLst/>
            <a:cxnLst/>
            <a:rect l="l" t="t" r="r" b="b"/>
            <a:pathLst>
              <a:path w="803910">
                <a:moveTo>
                  <a:pt x="0" y="0"/>
                </a:moveTo>
                <a:lnTo>
                  <a:pt x="803795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209596" y="3393797"/>
            <a:ext cx="800735" cy="0"/>
          </a:xfrm>
          <a:custGeom>
            <a:avLst/>
            <a:gdLst/>
            <a:ahLst/>
            <a:cxnLst/>
            <a:rect l="l" t="t" r="r" b="b"/>
            <a:pathLst>
              <a:path w="800735">
                <a:moveTo>
                  <a:pt x="0" y="0"/>
                </a:moveTo>
                <a:lnTo>
                  <a:pt x="80065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213233" y="3418028"/>
            <a:ext cx="794385" cy="0"/>
          </a:xfrm>
          <a:custGeom>
            <a:avLst/>
            <a:gdLst/>
            <a:ahLst/>
            <a:cxnLst/>
            <a:rect l="l" t="t" r="r" b="b"/>
            <a:pathLst>
              <a:path w="794385">
                <a:moveTo>
                  <a:pt x="0" y="0"/>
                </a:moveTo>
                <a:lnTo>
                  <a:pt x="794367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216183" y="3437619"/>
            <a:ext cx="786130" cy="0"/>
          </a:xfrm>
          <a:custGeom>
            <a:avLst/>
            <a:gdLst/>
            <a:ahLst/>
            <a:cxnLst/>
            <a:rect l="l" t="t" r="r" b="b"/>
            <a:pathLst>
              <a:path w="786129">
                <a:moveTo>
                  <a:pt x="0" y="0"/>
                </a:moveTo>
                <a:lnTo>
                  <a:pt x="78595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219961" y="3462769"/>
            <a:ext cx="773430" cy="0"/>
          </a:xfrm>
          <a:custGeom>
            <a:avLst/>
            <a:gdLst/>
            <a:ahLst/>
            <a:cxnLst/>
            <a:rect l="l" t="t" r="r" b="b"/>
            <a:pathLst>
              <a:path w="773429">
                <a:moveTo>
                  <a:pt x="0" y="0"/>
                </a:moveTo>
                <a:lnTo>
                  <a:pt x="77343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222911" y="3482407"/>
            <a:ext cx="762635" cy="0"/>
          </a:xfrm>
          <a:custGeom>
            <a:avLst/>
            <a:gdLst/>
            <a:ahLst/>
            <a:cxnLst/>
            <a:rect l="l" t="t" r="r" b="b"/>
            <a:pathLst>
              <a:path w="762635">
                <a:moveTo>
                  <a:pt x="762523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216651" y="3506264"/>
            <a:ext cx="757555" cy="0"/>
          </a:xfrm>
          <a:custGeom>
            <a:avLst/>
            <a:gdLst/>
            <a:ahLst/>
            <a:cxnLst/>
            <a:rect l="l" t="t" r="r" b="b"/>
            <a:pathLst>
              <a:path w="757554">
                <a:moveTo>
                  <a:pt x="757231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249791" y="3572714"/>
            <a:ext cx="681355" cy="0"/>
          </a:xfrm>
          <a:custGeom>
            <a:avLst/>
            <a:gdLst/>
            <a:ahLst/>
            <a:cxnLst/>
            <a:rect l="l" t="t" r="r" b="b"/>
            <a:pathLst>
              <a:path w="681354">
                <a:moveTo>
                  <a:pt x="680853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283024" y="3595528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4">
                <a:moveTo>
                  <a:pt x="627795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282727" y="3613172"/>
            <a:ext cx="610870" cy="0"/>
          </a:xfrm>
          <a:custGeom>
            <a:avLst/>
            <a:gdLst/>
            <a:ahLst/>
            <a:cxnLst/>
            <a:rect l="l" t="t" r="r" b="b"/>
            <a:pathLst>
              <a:path w="610870">
                <a:moveTo>
                  <a:pt x="610764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306689" y="3636374"/>
            <a:ext cx="556895" cy="3175"/>
          </a:xfrm>
          <a:custGeom>
            <a:avLst/>
            <a:gdLst/>
            <a:ahLst/>
            <a:cxnLst/>
            <a:rect l="l" t="t" r="r" b="b"/>
            <a:pathLst>
              <a:path w="556895" h="3175">
                <a:moveTo>
                  <a:pt x="556833" y="2641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335598" y="3659375"/>
            <a:ext cx="499745" cy="0"/>
          </a:xfrm>
          <a:custGeom>
            <a:avLst/>
            <a:gdLst/>
            <a:ahLst/>
            <a:cxnLst/>
            <a:rect l="l" t="t" r="r" b="b"/>
            <a:pathLst>
              <a:path w="499745">
                <a:moveTo>
                  <a:pt x="0" y="0"/>
                </a:moveTo>
                <a:lnTo>
                  <a:pt x="499357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376105" y="3684499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362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425604" y="3706276"/>
            <a:ext cx="310515" cy="0"/>
          </a:xfrm>
          <a:custGeom>
            <a:avLst/>
            <a:gdLst/>
            <a:ahLst/>
            <a:cxnLst/>
            <a:rect l="l" t="t" r="r" b="b"/>
            <a:pathLst>
              <a:path w="310514">
                <a:moveTo>
                  <a:pt x="0" y="0"/>
                </a:moveTo>
                <a:lnTo>
                  <a:pt x="31036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 txBox="1"/>
          <p:nvPr/>
        </p:nvSpPr>
        <p:spPr>
          <a:xfrm>
            <a:off x="4086062" y="1269791"/>
            <a:ext cx="108585" cy="23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spc="5" dirty="0">
                <a:latin typeface="Times New Roman"/>
                <a:cs typeface="Times New Roman"/>
              </a:rPr>
              <a:t>y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4142598" y="2707439"/>
            <a:ext cx="143510" cy="93980"/>
          </a:xfrm>
          <a:custGeom>
            <a:avLst/>
            <a:gdLst/>
            <a:ahLst/>
            <a:cxnLst/>
            <a:rect l="l" t="t" r="r" b="b"/>
            <a:pathLst>
              <a:path w="143510" h="93980">
                <a:moveTo>
                  <a:pt x="0" y="10246"/>
                </a:moveTo>
                <a:lnTo>
                  <a:pt x="37922" y="0"/>
                </a:lnTo>
                <a:lnTo>
                  <a:pt x="75533" y="4891"/>
                </a:lnTo>
                <a:lnTo>
                  <a:pt x="108564" y="23497"/>
                </a:lnTo>
                <a:lnTo>
                  <a:pt x="132745" y="54395"/>
                </a:lnTo>
                <a:lnTo>
                  <a:pt x="136842" y="63761"/>
                </a:lnTo>
                <a:lnTo>
                  <a:pt x="139941" y="73472"/>
                </a:lnTo>
                <a:lnTo>
                  <a:pt x="142022" y="83451"/>
                </a:lnTo>
                <a:lnTo>
                  <a:pt x="143063" y="93623"/>
                </a:lnTo>
              </a:path>
            </a:pathLst>
          </a:custGeom>
          <a:ln w="112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973294" y="2710896"/>
            <a:ext cx="121285" cy="88900"/>
          </a:xfrm>
          <a:custGeom>
            <a:avLst/>
            <a:gdLst/>
            <a:ahLst/>
            <a:cxnLst/>
            <a:rect l="l" t="t" r="r" b="b"/>
            <a:pathLst>
              <a:path w="121285" h="88900">
                <a:moveTo>
                  <a:pt x="0" y="88282"/>
                </a:moveTo>
                <a:lnTo>
                  <a:pt x="6953" y="53918"/>
                </a:lnTo>
                <a:lnTo>
                  <a:pt x="25918" y="25856"/>
                </a:lnTo>
                <a:lnTo>
                  <a:pt x="54046" y="6937"/>
                </a:lnTo>
                <a:lnTo>
                  <a:pt x="88492" y="0"/>
                </a:lnTo>
                <a:lnTo>
                  <a:pt x="96766" y="386"/>
                </a:lnTo>
                <a:lnTo>
                  <a:pt x="104952" y="1539"/>
                </a:lnTo>
                <a:lnTo>
                  <a:pt x="112998" y="3449"/>
                </a:lnTo>
                <a:lnTo>
                  <a:pt x="120851" y="6104"/>
                </a:lnTo>
              </a:path>
            </a:pathLst>
          </a:custGeom>
          <a:ln w="11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967708" y="2872169"/>
            <a:ext cx="135255" cy="121285"/>
          </a:xfrm>
          <a:custGeom>
            <a:avLst/>
            <a:gdLst/>
            <a:ahLst/>
            <a:cxnLst/>
            <a:rect l="l" t="t" r="r" b="b"/>
            <a:pathLst>
              <a:path w="135254" h="121285">
                <a:moveTo>
                  <a:pt x="134726" y="112638"/>
                </a:moveTo>
                <a:lnTo>
                  <a:pt x="97380" y="120779"/>
                </a:lnTo>
                <a:lnTo>
                  <a:pt x="61069" y="114232"/>
                </a:lnTo>
                <a:lnTo>
                  <a:pt x="29871" y="94578"/>
                </a:lnTo>
                <a:lnTo>
                  <a:pt x="7865" y="63397"/>
                </a:lnTo>
                <a:lnTo>
                  <a:pt x="2592" y="48031"/>
                </a:lnTo>
                <a:lnTo>
                  <a:pt x="0" y="32113"/>
                </a:lnTo>
                <a:lnTo>
                  <a:pt x="114" y="15987"/>
                </a:lnTo>
                <a:lnTo>
                  <a:pt x="2963" y="0"/>
                </a:lnTo>
              </a:path>
            </a:pathLst>
          </a:custGeom>
          <a:ln w="112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172397" y="2881232"/>
            <a:ext cx="111125" cy="116839"/>
          </a:xfrm>
          <a:custGeom>
            <a:avLst/>
            <a:gdLst/>
            <a:ahLst/>
            <a:cxnLst/>
            <a:rect l="l" t="t" r="r" b="b"/>
            <a:pathLst>
              <a:path w="111125" h="116839">
                <a:moveTo>
                  <a:pt x="0" y="116593"/>
                </a:moveTo>
                <a:lnTo>
                  <a:pt x="43060" y="107920"/>
                </a:lnTo>
                <a:lnTo>
                  <a:pt x="78224" y="84268"/>
                </a:lnTo>
                <a:lnTo>
                  <a:pt x="101933" y="49187"/>
                </a:lnTo>
                <a:lnTo>
                  <a:pt x="110626" y="6229"/>
                </a:lnTo>
                <a:lnTo>
                  <a:pt x="110626" y="4157"/>
                </a:lnTo>
                <a:lnTo>
                  <a:pt x="110564" y="2071"/>
                </a:lnTo>
                <a:lnTo>
                  <a:pt x="110455" y="0"/>
                </a:lnTo>
              </a:path>
            </a:pathLst>
          </a:custGeom>
          <a:ln w="11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 txBox="1"/>
          <p:nvPr/>
        </p:nvSpPr>
        <p:spPr>
          <a:xfrm>
            <a:off x="4531022" y="3187189"/>
            <a:ext cx="17653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95" dirty="0">
                <a:latin typeface="Times New Roman"/>
                <a:cs typeface="Times New Roman"/>
              </a:rPr>
              <a:t>4</a:t>
            </a:r>
            <a:r>
              <a:rPr sz="1000" i="1" spc="-15" dirty="0">
                <a:latin typeface="Symbol"/>
                <a:cs typeface="Symbol"/>
              </a:rPr>
              <a:t>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4535472" y="2589833"/>
            <a:ext cx="432434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9100" algn="l"/>
              </a:tabLst>
            </a:pPr>
            <a:r>
              <a:rPr sz="550" u="dbl" spc="-5" dirty="0">
                <a:latin typeface="Times New Roman"/>
                <a:cs typeface="Times New Roman"/>
              </a:rPr>
              <a:t> 	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3288800" y="3040299"/>
            <a:ext cx="43560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2275" algn="l"/>
              </a:tabLst>
            </a:pPr>
            <a:r>
              <a:rPr sz="1425" spc="-367" baseline="-23391" dirty="0">
                <a:latin typeface="Times New Roman"/>
                <a:cs typeface="Times New Roman"/>
              </a:rPr>
              <a:t> </a:t>
            </a:r>
            <a:r>
              <a:rPr sz="550" u="dash" spc="-5" dirty="0">
                <a:latin typeface="Times New Roman"/>
                <a:cs typeface="Times New Roman"/>
              </a:rPr>
              <a:t> </a:t>
            </a:r>
            <a:r>
              <a:rPr sz="550" u="dash" dirty="0">
                <a:latin typeface="Times New Roman"/>
                <a:cs typeface="Times New Roman"/>
              </a:rPr>
              <a:t>	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3557563" y="2304317"/>
            <a:ext cx="1148715" cy="1047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320040" algn="l"/>
                <a:tab pos="544195" algn="l"/>
                <a:tab pos="846455" algn="l"/>
              </a:tabLst>
            </a:pPr>
            <a:r>
              <a:rPr sz="950" spc="-95" dirty="0">
                <a:latin typeface="Times New Roman"/>
                <a:cs typeface="Times New Roman"/>
              </a:rPr>
              <a:t>4</a:t>
            </a:r>
            <a:r>
              <a:rPr sz="1000" i="1" spc="-15" dirty="0">
                <a:latin typeface="Symbol"/>
                <a:cs typeface="Symbol"/>
              </a:rPr>
              <a:t></a:t>
            </a:r>
            <a:r>
              <a:rPr sz="1000" i="1" dirty="0">
                <a:latin typeface="Times New Roman"/>
                <a:cs typeface="Times New Roman"/>
              </a:rPr>
              <a:t>	</a:t>
            </a:r>
            <a:r>
              <a:rPr sz="1000" i="1" u="dash" spc="-10" dirty="0">
                <a:latin typeface="Times New Roman"/>
                <a:cs typeface="Times New Roman"/>
              </a:rPr>
              <a:t> </a:t>
            </a:r>
            <a:r>
              <a:rPr sz="1000" i="1" u="dash" dirty="0">
                <a:latin typeface="Times New Roman"/>
                <a:cs typeface="Times New Roman"/>
              </a:rPr>
              <a:t>	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30" dirty="0">
                <a:latin typeface="Times New Roman"/>
                <a:cs typeface="Times New Roman"/>
              </a:rPr>
              <a:t> </a:t>
            </a:r>
            <a:r>
              <a:rPr sz="1000" i="1" u="dbl" spc="-10" dirty="0">
                <a:latin typeface="Times New Roman"/>
                <a:cs typeface="Times New Roman"/>
              </a:rPr>
              <a:t> </a:t>
            </a:r>
            <a:r>
              <a:rPr sz="1000" i="1" u="dbl" dirty="0">
                <a:latin typeface="Times New Roman"/>
                <a:cs typeface="Times New Roman"/>
              </a:rPr>
              <a:t>	</a:t>
            </a:r>
            <a:r>
              <a:rPr sz="1000" i="1" dirty="0">
                <a:latin typeface="Times New Roman"/>
                <a:cs typeface="Times New Roman"/>
              </a:rPr>
              <a:t>   </a:t>
            </a:r>
            <a:r>
              <a:rPr sz="1000" i="1" spc="-20" dirty="0">
                <a:latin typeface="Times New Roman"/>
                <a:cs typeface="Times New Roman"/>
              </a:rPr>
              <a:t> </a:t>
            </a:r>
            <a:r>
              <a:rPr sz="950" spc="-95" dirty="0">
                <a:latin typeface="Times New Roman"/>
                <a:cs typeface="Times New Roman"/>
              </a:rPr>
              <a:t>4</a:t>
            </a:r>
            <a:r>
              <a:rPr sz="1000" i="1" spc="-15" dirty="0">
                <a:latin typeface="Symbol"/>
                <a:cs typeface="Symbol"/>
              </a:rPr>
              <a:t></a:t>
            </a:r>
            <a:endParaRPr sz="10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900">
              <a:latin typeface="Times New Roman"/>
              <a:cs typeface="Times New Roman"/>
            </a:endParaRPr>
          </a:p>
          <a:p>
            <a:pPr marL="31750" algn="ctr">
              <a:lnSpc>
                <a:spcPct val="100000"/>
              </a:lnSpc>
              <a:tabLst>
                <a:tab pos="374015" algn="l"/>
              </a:tabLst>
            </a:pPr>
            <a:r>
              <a:rPr sz="950" spc="-10" dirty="0">
                <a:latin typeface="Times New Roman"/>
                <a:cs typeface="Times New Roman"/>
              </a:rPr>
              <a:t>7</a:t>
            </a:r>
            <a:r>
              <a:rPr sz="950" spc="0" dirty="0">
                <a:latin typeface="Times New Roman"/>
                <a:cs typeface="Times New Roman"/>
              </a:rPr>
              <a:t>0</a:t>
            </a:r>
            <a:r>
              <a:rPr sz="825" spc="-7" baseline="40404" dirty="0">
                <a:latin typeface="Times New Roman"/>
                <a:cs typeface="Times New Roman"/>
              </a:rPr>
              <a:t>o</a:t>
            </a:r>
            <a:r>
              <a:rPr sz="825" baseline="40404" dirty="0">
                <a:latin typeface="Times New Roman"/>
                <a:cs typeface="Times New Roman"/>
              </a:rPr>
              <a:t>	</a:t>
            </a:r>
            <a:r>
              <a:rPr sz="950" spc="-10" dirty="0">
                <a:latin typeface="Times New Roman"/>
                <a:cs typeface="Times New Roman"/>
              </a:rPr>
              <a:t>7</a:t>
            </a:r>
            <a:r>
              <a:rPr sz="950" spc="0" dirty="0">
                <a:latin typeface="Times New Roman"/>
                <a:cs typeface="Times New Roman"/>
              </a:rPr>
              <a:t>0</a:t>
            </a:r>
            <a:r>
              <a:rPr sz="825" spc="-7" baseline="45454" dirty="0">
                <a:latin typeface="Times New Roman"/>
                <a:cs typeface="Times New Roman"/>
              </a:rPr>
              <a:t>o</a:t>
            </a:r>
            <a:endParaRPr sz="825" baseline="4545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8255" algn="ctr">
              <a:lnSpc>
                <a:spcPct val="100000"/>
              </a:lnSpc>
              <a:spcBef>
                <a:spcPts val="700"/>
              </a:spcBef>
              <a:tabLst>
                <a:tab pos="374015" algn="l"/>
              </a:tabLst>
            </a:pPr>
            <a:r>
              <a:rPr sz="950" spc="-10" dirty="0">
                <a:latin typeface="Times New Roman"/>
                <a:cs typeface="Times New Roman"/>
              </a:rPr>
              <a:t>7</a:t>
            </a:r>
            <a:r>
              <a:rPr sz="950" spc="0" dirty="0">
                <a:latin typeface="Times New Roman"/>
                <a:cs typeface="Times New Roman"/>
              </a:rPr>
              <a:t>0</a:t>
            </a:r>
            <a:r>
              <a:rPr sz="825" spc="-7" baseline="40404" dirty="0">
                <a:latin typeface="Times New Roman"/>
                <a:cs typeface="Times New Roman"/>
              </a:rPr>
              <a:t>o</a:t>
            </a:r>
            <a:r>
              <a:rPr sz="825" baseline="40404" dirty="0">
                <a:latin typeface="Times New Roman"/>
                <a:cs typeface="Times New Roman"/>
              </a:rPr>
              <a:t>	</a:t>
            </a:r>
            <a:r>
              <a:rPr sz="950" spc="-10" dirty="0">
                <a:latin typeface="Times New Roman"/>
                <a:cs typeface="Times New Roman"/>
              </a:rPr>
              <a:t>7</a:t>
            </a:r>
            <a:r>
              <a:rPr sz="950" spc="0" dirty="0">
                <a:latin typeface="Times New Roman"/>
                <a:cs typeface="Times New Roman"/>
              </a:rPr>
              <a:t>0</a:t>
            </a:r>
            <a:r>
              <a:rPr sz="825" spc="-7" baseline="40404" dirty="0">
                <a:latin typeface="Times New Roman"/>
                <a:cs typeface="Times New Roman"/>
              </a:rPr>
              <a:t>o</a:t>
            </a:r>
            <a:endParaRPr sz="825" baseline="40404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363855" algn="l"/>
              </a:tabLst>
            </a:pPr>
            <a:r>
              <a:rPr sz="950" spc="-95" dirty="0">
                <a:latin typeface="Times New Roman"/>
                <a:cs typeface="Times New Roman"/>
              </a:rPr>
              <a:t>4</a:t>
            </a:r>
            <a:r>
              <a:rPr sz="1000" i="1" spc="-15" dirty="0">
                <a:latin typeface="Symbol"/>
                <a:cs typeface="Symbol"/>
              </a:rPr>
              <a:t></a:t>
            </a:r>
            <a:r>
              <a:rPr sz="1000" i="1" dirty="0">
                <a:latin typeface="Times New Roman"/>
                <a:cs typeface="Times New Roman"/>
              </a:rPr>
              <a:t>	</a:t>
            </a:r>
            <a:r>
              <a:rPr sz="1000" i="1" spc="-455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   </a:t>
            </a:r>
            <a:r>
              <a:rPr sz="950" spc="10" dirty="0">
                <a:latin typeface="Times New Roman"/>
                <a:cs typeface="Times New Roman"/>
              </a:rPr>
              <a:t> 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4540327" y="2970449"/>
            <a:ext cx="42100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7670" algn="l"/>
              </a:tabLst>
            </a:pPr>
            <a:r>
              <a:rPr sz="550" u="dbl" spc="-5" dirty="0">
                <a:latin typeface="Times New Roman"/>
                <a:cs typeface="Times New Roman"/>
              </a:rPr>
              <a:t> 	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5404089" y="2811871"/>
            <a:ext cx="115570" cy="42545"/>
          </a:xfrm>
          <a:custGeom>
            <a:avLst/>
            <a:gdLst/>
            <a:ahLst/>
            <a:cxnLst/>
            <a:rect l="l" t="t" r="r" b="b"/>
            <a:pathLst>
              <a:path w="115570" h="42544">
                <a:moveTo>
                  <a:pt x="0" y="0"/>
                </a:moveTo>
                <a:lnTo>
                  <a:pt x="20917" y="20976"/>
                </a:lnTo>
                <a:lnTo>
                  <a:pt x="0" y="41937"/>
                </a:lnTo>
                <a:lnTo>
                  <a:pt x="115044" y="209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404089" y="2811871"/>
            <a:ext cx="115570" cy="42545"/>
          </a:xfrm>
          <a:custGeom>
            <a:avLst/>
            <a:gdLst/>
            <a:ahLst/>
            <a:cxnLst/>
            <a:rect l="l" t="t" r="r" b="b"/>
            <a:pathLst>
              <a:path w="115570" h="42544">
                <a:moveTo>
                  <a:pt x="0" y="0"/>
                </a:moveTo>
                <a:lnTo>
                  <a:pt x="20917" y="20976"/>
                </a:lnTo>
                <a:lnTo>
                  <a:pt x="0" y="41937"/>
                </a:lnTo>
                <a:lnTo>
                  <a:pt x="115044" y="20976"/>
                </a:lnTo>
                <a:lnTo>
                  <a:pt x="0" y="0"/>
                </a:lnTo>
                <a:close/>
              </a:path>
            </a:pathLst>
          </a:custGeom>
          <a:ln w="112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 txBox="1"/>
          <p:nvPr/>
        </p:nvSpPr>
        <p:spPr>
          <a:xfrm>
            <a:off x="5551445" y="2695643"/>
            <a:ext cx="108585" cy="23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spc="10" dirty="0">
                <a:latin typeface="Times New Roman"/>
                <a:cs typeface="Times New Roman"/>
              </a:rPr>
              <a:t>x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6562725" y="1196975"/>
            <a:ext cx="2581275" cy="2592705"/>
          </a:xfrm>
          <a:custGeom>
            <a:avLst/>
            <a:gdLst/>
            <a:ahLst/>
            <a:cxnLst/>
            <a:rect l="l" t="t" r="r" b="b"/>
            <a:pathLst>
              <a:path w="2581275" h="2592704">
                <a:moveTo>
                  <a:pt x="0" y="2592451"/>
                </a:moveTo>
                <a:lnTo>
                  <a:pt x="2581275" y="2592451"/>
                </a:lnTo>
                <a:lnTo>
                  <a:pt x="2581275" y="0"/>
                </a:lnTo>
                <a:lnTo>
                  <a:pt x="0" y="0"/>
                </a:lnTo>
                <a:lnTo>
                  <a:pt x="0" y="2592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612938" y="1998391"/>
            <a:ext cx="0" cy="1765935"/>
          </a:xfrm>
          <a:custGeom>
            <a:avLst/>
            <a:gdLst/>
            <a:ahLst/>
            <a:cxnLst/>
            <a:rect l="l" t="t" r="r" b="b"/>
            <a:pathLst>
              <a:path h="1765935">
                <a:moveTo>
                  <a:pt x="0" y="0"/>
                </a:moveTo>
                <a:lnTo>
                  <a:pt x="0" y="1765745"/>
                </a:lnTo>
              </a:path>
            </a:pathLst>
          </a:custGeom>
          <a:ln w="11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612938" y="1998331"/>
            <a:ext cx="1770380" cy="1765935"/>
          </a:xfrm>
          <a:custGeom>
            <a:avLst/>
            <a:gdLst/>
            <a:ahLst/>
            <a:cxnLst/>
            <a:rect l="l" t="t" r="r" b="b"/>
            <a:pathLst>
              <a:path w="1770379" h="1765935">
                <a:moveTo>
                  <a:pt x="0" y="1765806"/>
                </a:moveTo>
                <a:lnTo>
                  <a:pt x="1769996" y="1765806"/>
                </a:lnTo>
                <a:lnTo>
                  <a:pt x="1769996" y="0"/>
                </a:lnTo>
                <a:lnTo>
                  <a:pt x="0" y="0"/>
                </a:lnTo>
                <a:lnTo>
                  <a:pt x="0" y="1765806"/>
                </a:lnTo>
                <a:close/>
              </a:path>
            </a:pathLst>
          </a:custGeom>
          <a:ln w="11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453655" y="2663695"/>
            <a:ext cx="88900" cy="416559"/>
          </a:xfrm>
          <a:custGeom>
            <a:avLst/>
            <a:gdLst/>
            <a:ahLst/>
            <a:cxnLst/>
            <a:rect l="l" t="t" r="r" b="b"/>
            <a:pathLst>
              <a:path w="88900" h="416560">
                <a:moveTo>
                  <a:pt x="0" y="0"/>
                </a:moveTo>
                <a:lnTo>
                  <a:pt x="88492" y="416215"/>
                </a:lnTo>
              </a:path>
            </a:pathLst>
          </a:custGeom>
          <a:ln w="11237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453655" y="2682616"/>
            <a:ext cx="88900" cy="397510"/>
          </a:xfrm>
          <a:custGeom>
            <a:avLst/>
            <a:gdLst/>
            <a:ahLst/>
            <a:cxnLst/>
            <a:rect l="l" t="t" r="r" b="b"/>
            <a:pathLst>
              <a:path w="88900" h="397510">
                <a:moveTo>
                  <a:pt x="88491" y="0"/>
                </a:moveTo>
                <a:lnTo>
                  <a:pt x="0" y="397294"/>
                </a:lnTo>
              </a:path>
            </a:pathLst>
          </a:custGeom>
          <a:ln w="11237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055727" y="2602260"/>
            <a:ext cx="398145" cy="565150"/>
          </a:xfrm>
          <a:custGeom>
            <a:avLst/>
            <a:gdLst/>
            <a:ahLst/>
            <a:cxnLst/>
            <a:rect l="l" t="t" r="r" b="b"/>
            <a:pathLst>
              <a:path w="398145" h="565150">
                <a:moveTo>
                  <a:pt x="397926" y="80355"/>
                </a:moveTo>
                <a:lnTo>
                  <a:pt x="366001" y="43936"/>
                </a:lnTo>
                <a:lnTo>
                  <a:pt x="321226" y="18249"/>
                </a:lnTo>
                <a:lnTo>
                  <a:pt x="268627" y="3526"/>
                </a:lnTo>
                <a:lnTo>
                  <a:pt x="213231" y="0"/>
                </a:lnTo>
                <a:lnTo>
                  <a:pt x="170422" y="5369"/>
                </a:lnTo>
                <a:lnTo>
                  <a:pt x="130098" y="18399"/>
                </a:lnTo>
                <a:lnTo>
                  <a:pt x="93340" y="39562"/>
                </a:lnTo>
                <a:lnTo>
                  <a:pt x="61229" y="69332"/>
                </a:lnTo>
                <a:lnTo>
                  <a:pt x="34844" y="108182"/>
                </a:lnTo>
                <a:lnTo>
                  <a:pt x="15268" y="156585"/>
                </a:lnTo>
                <a:lnTo>
                  <a:pt x="4796" y="204438"/>
                </a:lnTo>
                <a:lnTo>
                  <a:pt x="0" y="256698"/>
                </a:lnTo>
                <a:lnTo>
                  <a:pt x="996" y="310707"/>
                </a:lnTo>
                <a:lnTo>
                  <a:pt x="7907" y="363806"/>
                </a:lnTo>
                <a:lnTo>
                  <a:pt x="20850" y="413337"/>
                </a:lnTo>
                <a:lnTo>
                  <a:pt x="39947" y="456642"/>
                </a:lnTo>
                <a:lnTo>
                  <a:pt x="71166" y="498183"/>
                </a:lnTo>
                <a:lnTo>
                  <a:pt x="108820" y="528159"/>
                </a:lnTo>
                <a:lnTo>
                  <a:pt x="150049" y="548177"/>
                </a:lnTo>
                <a:lnTo>
                  <a:pt x="191993" y="559844"/>
                </a:lnTo>
                <a:lnTo>
                  <a:pt x="231791" y="564765"/>
                </a:lnTo>
                <a:lnTo>
                  <a:pt x="290056" y="560999"/>
                </a:lnTo>
                <a:lnTo>
                  <a:pt x="335634" y="543866"/>
                </a:lnTo>
                <a:lnTo>
                  <a:pt x="370824" y="515404"/>
                </a:lnTo>
                <a:lnTo>
                  <a:pt x="397926" y="477650"/>
                </a:lnTo>
              </a:path>
            </a:pathLst>
          </a:custGeom>
          <a:ln w="11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542146" y="2602260"/>
            <a:ext cx="398145" cy="565150"/>
          </a:xfrm>
          <a:custGeom>
            <a:avLst/>
            <a:gdLst/>
            <a:ahLst/>
            <a:cxnLst/>
            <a:rect l="l" t="t" r="r" b="b"/>
            <a:pathLst>
              <a:path w="398145" h="565150">
                <a:moveTo>
                  <a:pt x="0" y="80355"/>
                </a:moveTo>
                <a:lnTo>
                  <a:pt x="31927" y="43936"/>
                </a:lnTo>
                <a:lnTo>
                  <a:pt x="76706" y="18249"/>
                </a:lnTo>
                <a:lnTo>
                  <a:pt x="129306" y="3526"/>
                </a:lnTo>
                <a:lnTo>
                  <a:pt x="184695" y="0"/>
                </a:lnTo>
                <a:lnTo>
                  <a:pt x="227505" y="5369"/>
                </a:lnTo>
                <a:lnTo>
                  <a:pt x="267832" y="18399"/>
                </a:lnTo>
                <a:lnTo>
                  <a:pt x="304594" y="39562"/>
                </a:lnTo>
                <a:lnTo>
                  <a:pt x="336709" y="69332"/>
                </a:lnTo>
                <a:lnTo>
                  <a:pt x="363096" y="108182"/>
                </a:lnTo>
                <a:lnTo>
                  <a:pt x="382674" y="156585"/>
                </a:lnTo>
                <a:lnTo>
                  <a:pt x="393144" y="204438"/>
                </a:lnTo>
                <a:lnTo>
                  <a:pt x="397938" y="256698"/>
                </a:lnTo>
                <a:lnTo>
                  <a:pt x="396937" y="310707"/>
                </a:lnTo>
                <a:lnTo>
                  <a:pt x="390023" y="363806"/>
                </a:lnTo>
                <a:lnTo>
                  <a:pt x="377077" y="413337"/>
                </a:lnTo>
                <a:lnTo>
                  <a:pt x="357979" y="456642"/>
                </a:lnTo>
                <a:lnTo>
                  <a:pt x="326768" y="498183"/>
                </a:lnTo>
                <a:lnTo>
                  <a:pt x="289118" y="528159"/>
                </a:lnTo>
                <a:lnTo>
                  <a:pt x="247892" y="548177"/>
                </a:lnTo>
                <a:lnTo>
                  <a:pt x="205949" y="559844"/>
                </a:lnTo>
                <a:lnTo>
                  <a:pt x="166150" y="564765"/>
                </a:lnTo>
                <a:lnTo>
                  <a:pt x="107877" y="560999"/>
                </a:lnTo>
                <a:lnTo>
                  <a:pt x="62294" y="543866"/>
                </a:lnTo>
                <a:lnTo>
                  <a:pt x="27102" y="515404"/>
                </a:lnTo>
                <a:lnTo>
                  <a:pt x="0" y="477650"/>
                </a:lnTo>
              </a:path>
            </a:pathLst>
          </a:custGeom>
          <a:ln w="11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055417" y="1998391"/>
            <a:ext cx="318770" cy="273685"/>
          </a:xfrm>
          <a:custGeom>
            <a:avLst/>
            <a:gdLst/>
            <a:ahLst/>
            <a:cxnLst/>
            <a:rect l="l" t="t" r="r" b="b"/>
            <a:pathLst>
              <a:path w="318770" h="273685">
                <a:moveTo>
                  <a:pt x="318596" y="273692"/>
                </a:moveTo>
                <a:lnTo>
                  <a:pt x="301159" y="226721"/>
                </a:lnTo>
                <a:lnTo>
                  <a:pt x="278184" y="182983"/>
                </a:lnTo>
                <a:lnTo>
                  <a:pt x="250118" y="142866"/>
                </a:lnTo>
                <a:lnTo>
                  <a:pt x="217412" y="106760"/>
                </a:lnTo>
                <a:lnTo>
                  <a:pt x="180515" y="75053"/>
                </a:lnTo>
                <a:lnTo>
                  <a:pt x="139876" y="48134"/>
                </a:lnTo>
                <a:lnTo>
                  <a:pt x="95944" y="26393"/>
                </a:lnTo>
                <a:lnTo>
                  <a:pt x="49169" y="10219"/>
                </a:lnTo>
                <a:lnTo>
                  <a:pt x="0" y="0"/>
                </a:lnTo>
              </a:path>
            </a:pathLst>
          </a:custGeom>
          <a:ln w="112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621803" y="1998391"/>
            <a:ext cx="318770" cy="273685"/>
          </a:xfrm>
          <a:custGeom>
            <a:avLst/>
            <a:gdLst/>
            <a:ahLst/>
            <a:cxnLst/>
            <a:rect l="l" t="t" r="r" b="b"/>
            <a:pathLst>
              <a:path w="318770" h="273685">
                <a:moveTo>
                  <a:pt x="0" y="273692"/>
                </a:moveTo>
                <a:lnTo>
                  <a:pt x="17432" y="226721"/>
                </a:lnTo>
                <a:lnTo>
                  <a:pt x="40405" y="182983"/>
                </a:lnTo>
                <a:lnTo>
                  <a:pt x="68469" y="142866"/>
                </a:lnTo>
                <a:lnTo>
                  <a:pt x="101175" y="106760"/>
                </a:lnTo>
                <a:lnTo>
                  <a:pt x="138072" y="75053"/>
                </a:lnTo>
                <a:lnTo>
                  <a:pt x="178711" y="48134"/>
                </a:lnTo>
                <a:lnTo>
                  <a:pt x="222642" y="26393"/>
                </a:lnTo>
                <a:lnTo>
                  <a:pt x="269415" y="10219"/>
                </a:lnTo>
                <a:lnTo>
                  <a:pt x="318580" y="0"/>
                </a:lnTo>
              </a:path>
            </a:pathLst>
          </a:custGeom>
          <a:ln w="112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055417" y="3490442"/>
            <a:ext cx="318770" cy="273685"/>
          </a:xfrm>
          <a:custGeom>
            <a:avLst/>
            <a:gdLst/>
            <a:ahLst/>
            <a:cxnLst/>
            <a:rect l="l" t="t" r="r" b="b"/>
            <a:pathLst>
              <a:path w="318770" h="273685">
                <a:moveTo>
                  <a:pt x="318596" y="0"/>
                </a:moveTo>
                <a:lnTo>
                  <a:pt x="301159" y="46990"/>
                </a:lnTo>
                <a:lnTo>
                  <a:pt x="278184" y="90736"/>
                </a:lnTo>
                <a:lnTo>
                  <a:pt x="250118" y="130852"/>
                </a:lnTo>
                <a:lnTo>
                  <a:pt x="217412" y="166952"/>
                </a:lnTo>
                <a:lnTo>
                  <a:pt x="180515" y="198650"/>
                </a:lnTo>
                <a:lnTo>
                  <a:pt x="139876" y="225559"/>
                </a:lnTo>
                <a:lnTo>
                  <a:pt x="95944" y="247294"/>
                </a:lnTo>
                <a:lnTo>
                  <a:pt x="49169" y="263467"/>
                </a:lnTo>
                <a:lnTo>
                  <a:pt x="0" y="273694"/>
                </a:lnTo>
              </a:path>
            </a:pathLst>
          </a:custGeom>
          <a:ln w="112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621803" y="3490442"/>
            <a:ext cx="318770" cy="273685"/>
          </a:xfrm>
          <a:custGeom>
            <a:avLst/>
            <a:gdLst/>
            <a:ahLst/>
            <a:cxnLst/>
            <a:rect l="l" t="t" r="r" b="b"/>
            <a:pathLst>
              <a:path w="318770" h="273685">
                <a:moveTo>
                  <a:pt x="0" y="0"/>
                </a:moveTo>
                <a:lnTo>
                  <a:pt x="17432" y="46990"/>
                </a:lnTo>
                <a:lnTo>
                  <a:pt x="40405" y="90736"/>
                </a:lnTo>
                <a:lnTo>
                  <a:pt x="68469" y="130852"/>
                </a:lnTo>
                <a:lnTo>
                  <a:pt x="101175" y="166952"/>
                </a:lnTo>
                <a:lnTo>
                  <a:pt x="138072" y="198650"/>
                </a:lnTo>
                <a:lnTo>
                  <a:pt x="178711" y="225559"/>
                </a:lnTo>
                <a:lnTo>
                  <a:pt x="222642" y="247294"/>
                </a:lnTo>
                <a:lnTo>
                  <a:pt x="269415" y="263467"/>
                </a:lnTo>
                <a:lnTo>
                  <a:pt x="318580" y="273694"/>
                </a:lnTo>
              </a:path>
            </a:pathLst>
          </a:custGeom>
          <a:ln w="112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621803" y="2002752"/>
            <a:ext cx="53340" cy="269875"/>
          </a:xfrm>
          <a:custGeom>
            <a:avLst/>
            <a:gdLst/>
            <a:ahLst/>
            <a:cxnLst/>
            <a:rect l="l" t="t" r="r" b="b"/>
            <a:pathLst>
              <a:path w="53340" h="269875">
                <a:moveTo>
                  <a:pt x="53088" y="0"/>
                </a:moveTo>
                <a:lnTo>
                  <a:pt x="0" y="269332"/>
                </a:lnTo>
              </a:path>
            </a:pathLst>
          </a:custGeom>
          <a:ln w="1123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320908" y="2007268"/>
            <a:ext cx="53340" cy="265430"/>
          </a:xfrm>
          <a:custGeom>
            <a:avLst/>
            <a:gdLst/>
            <a:ahLst/>
            <a:cxnLst/>
            <a:rect l="l" t="t" r="r" b="b"/>
            <a:pathLst>
              <a:path w="53340" h="265430">
                <a:moveTo>
                  <a:pt x="0" y="0"/>
                </a:moveTo>
                <a:lnTo>
                  <a:pt x="53104" y="264816"/>
                </a:lnTo>
              </a:path>
            </a:pathLst>
          </a:custGeom>
          <a:ln w="1123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621803" y="3490442"/>
            <a:ext cx="53340" cy="265430"/>
          </a:xfrm>
          <a:custGeom>
            <a:avLst/>
            <a:gdLst/>
            <a:ahLst/>
            <a:cxnLst/>
            <a:rect l="l" t="t" r="r" b="b"/>
            <a:pathLst>
              <a:path w="53340" h="265429">
                <a:moveTo>
                  <a:pt x="0" y="0"/>
                </a:moveTo>
                <a:lnTo>
                  <a:pt x="53088" y="264866"/>
                </a:lnTo>
              </a:path>
            </a:pathLst>
          </a:custGeom>
          <a:ln w="1123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320908" y="3490442"/>
            <a:ext cx="53340" cy="273685"/>
          </a:xfrm>
          <a:custGeom>
            <a:avLst/>
            <a:gdLst/>
            <a:ahLst/>
            <a:cxnLst/>
            <a:rect l="l" t="t" r="r" b="b"/>
            <a:pathLst>
              <a:path w="53340" h="273685">
                <a:moveTo>
                  <a:pt x="53104" y="0"/>
                </a:moveTo>
                <a:lnTo>
                  <a:pt x="0" y="273694"/>
                </a:lnTo>
              </a:path>
            </a:pathLst>
          </a:custGeom>
          <a:ln w="1123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497908" y="1601439"/>
            <a:ext cx="0" cy="399415"/>
          </a:xfrm>
          <a:custGeom>
            <a:avLst/>
            <a:gdLst/>
            <a:ahLst/>
            <a:cxnLst/>
            <a:rect l="l" t="t" r="r" b="b"/>
            <a:pathLst>
              <a:path h="399414">
                <a:moveTo>
                  <a:pt x="0" y="399132"/>
                </a:moveTo>
                <a:lnTo>
                  <a:pt x="0" y="0"/>
                </a:lnTo>
              </a:path>
            </a:pathLst>
          </a:custGeom>
          <a:ln w="11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476882" y="1501773"/>
            <a:ext cx="42545" cy="114935"/>
          </a:xfrm>
          <a:custGeom>
            <a:avLst/>
            <a:gdLst/>
            <a:ahLst/>
            <a:cxnLst/>
            <a:rect l="l" t="t" r="r" b="b"/>
            <a:pathLst>
              <a:path w="42545" h="114934">
                <a:moveTo>
                  <a:pt x="21026" y="0"/>
                </a:moveTo>
                <a:lnTo>
                  <a:pt x="0" y="114771"/>
                </a:lnTo>
                <a:lnTo>
                  <a:pt x="21026" y="93904"/>
                </a:lnTo>
                <a:lnTo>
                  <a:pt x="38217" y="93904"/>
                </a:lnTo>
                <a:lnTo>
                  <a:pt x="21026" y="0"/>
                </a:lnTo>
                <a:close/>
              </a:path>
              <a:path w="42545" h="114934">
                <a:moveTo>
                  <a:pt x="38217" y="93904"/>
                </a:moveTo>
                <a:lnTo>
                  <a:pt x="21026" y="93904"/>
                </a:lnTo>
                <a:lnTo>
                  <a:pt x="42037" y="114771"/>
                </a:lnTo>
                <a:lnTo>
                  <a:pt x="38217" y="93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476882" y="1501773"/>
            <a:ext cx="42545" cy="114935"/>
          </a:xfrm>
          <a:custGeom>
            <a:avLst/>
            <a:gdLst/>
            <a:ahLst/>
            <a:cxnLst/>
            <a:rect l="l" t="t" r="r" b="b"/>
            <a:pathLst>
              <a:path w="42545" h="114934">
                <a:moveTo>
                  <a:pt x="0" y="114771"/>
                </a:moveTo>
                <a:lnTo>
                  <a:pt x="21026" y="93904"/>
                </a:lnTo>
                <a:lnTo>
                  <a:pt x="42037" y="114771"/>
                </a:lnTo>
                <a:lnTo>
                  <a:pt x="21026" y="0"/>
                </a:lnTo>
                <a:lnTo>
                  <a:pt x="0" y="114771"/>
                </a:lnTo>
                <a:close/>
              </a:path>
            </a:pathLst>
          </a:custGeom>
          <a:ln w="11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382828" y="2810640"/>
            <a:ext cx="400685" cy="0"/>
          </a:xfrm>
          <a:custGeom>
            <a:avLst/>
            <a:gdLst/>
            <a:ahLst/>
            <a:cxnLst/>
            <a:rect l="l" t="t" r="r" b="b"/>
            <a:pathLst>
              <a:path w="400684">
                <a:moveTo>
                  <a:pt x="0" y="0"/>
                </a:moveTo>
                <a:lnTo>
                  <a:pt x="400079" y="0"/>
                </a:lnTo>
              </a:path>
            </a:pathLst>
          </a:custGeom>
          <a:ln w="11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8767766" y="2789664"/>
            <a:ext cx="115570" cy="42545"/>
          </a:xfrm>
          <a:custGeom>
            <a:avLst/>
            <a:gdLst/>
            <a:ahLst/>
            <a:cxnLst/>
            <a:rect l="l" t="t" r="r" b="b"/>
            <a:pathLst>
              <a:path w="115570" h="42544">
                <a:moveTo>
                  <a:pt x="0" y="0"/>
                </a:moveTo>
                <a:lnTo>
                  <a:pt x="20917" y="20976"/>
                </a:lnTo>
                <a:lnTo>
                  <a:pt x="0" y="41937"/>
                </a:lnTo>
                <a:lnTo>
                  <a:pt x="115044" y="209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767766" y="2789664"/>
            <a:ext cx="115570" cy="42545"/>
          </a:xfrm>
          <a:custGeom>
            <a:avLst/>
            <a:gdLst/>
            <a:ahLst/>
            <a:cxnLst/>
            <a:rect l="l" t="t" r="r" b="b"/>
            <a:pathLst>
              <a:path w="115570" h="42544">
                <a:moveTo>
                  <a:pt x="0" y="0"/>
                </a:moveTo>
                <a:lnTo>
                  <a:pt x="20917" y="20976"/>
                </a:lnTo>
                <a:lnTo>
                  <a:pt x="0" y="41937"/>
                </a:lnTo>
                <a:lnTo>
                  <a:pt x="115044" y="20976"/>
                </a:lnTo>
                <a:lnTo>
                  <a:pt x="0" y="0"/>
                </a:lnTo>
                <a:close/>
              </a:path>
            </a:pathLst>
          </a:custGeom>
          <a:ln w="112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542146" y="2272084"/>
            <a:ext cx="80010" cy="410845"/>
          </a:xfrm>
          <a:custGeom>
            <a:avLst/>
            <a:gdLst/>
            <a:ahLst/>
            <a:cxnLst/>
            <a:rect l="l" t="t" r="r" b="b"/>
            <a:pathLst>
              <a:path w="80009" h="410844">
                <a:moveTo>
                  <a:pt x="79656" y="0"/>
                </a:moveTo>
                <a:lnTo>
                  <a:pt x="0" y="410531"/>
                </a:lnTo>
              </a:path>
            </a:pathLst>
          </a:custGeom>
          <a:ln w="11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374013" y="3079911"/>
            <a:ext cx="80010" cy="410845"/>
          </a:xfrm>
          <a:custGeom>
            <a:avLst/>
            <a:gdLst/>
            <a:ahLst/>
            <a:cxnLst/>
            <a:rect l="l" t="t" r="r" b="b"/>
            <a:pathLst>
              <a:path w="80009" h="410845">
                <a:moveTo>
                  <a:pt x="0" y="410531"/>
                </a:moveTo>
                <a:lnTo>
                  <a:pt x="79641" y="0"/>
                </a:lnTo>
              </a:path>
            </a:pathLst>
          </a:custGeom>
          <a:ln w="11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374013" y="2272084"/>
            <a:ext cx="80010" cy="391795"/>
          </a:xfrm>
          <a:custGeom>
            <a:avLst/>
            <a:gdLst/>
            <a:ahLst/>
            <a:cxnLst/>
            <a:rect l="l" t="t" r="r" b="b"/>
            <a:pathLst>
              <a:path w="80009" h="391794">
                <a:moveTo>
                  <a:pt x="0" y="0"/>
                </a:moveTo>
                <a:lnTo>
                  <a:pt x="79641" y="391610"/>
                </a:lnTo>
              </a:path>
            </a:pathLst>
          </a:custGeom>
          <a:ln w="11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542146" y="3079911"/>
            <a:ext cx="80010" cy="410845"/>
          </a:xfrm>
          <a:custGeom>
            <a:avLst/>
            <a:gdLst/>
            <a:ahLst/>
            <a:cxnLst/>
            <a:rect l="l" t="t" r="r" b="b"/>
            <a:pathLst>
              <a:path w="80009" h="410845">
                <a:moveTo>
                  <a:pt x="79656" y="410531"/>
                </a:moveTo>
                <a:lnTo>
                  <a:pt x="0" y="0"/>
                </a:lnTo>
              </a:path>
            </a:pathLst>
          </a:custGeom>
          <a:ln w="11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878444" y="2015989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504384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815927" y="2038102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566901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778510" y="2060216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604318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748633" y="2082329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634195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723798" y="2104287"/>
            <a:ext cx="659130" cy="0"/>
          </a:xfrm>
          <a:custGeom>
            <a:avLst/>
            <a:gdLst/>
            <a:ahLst/>
            <a:cxnLst/>
            <a:rect l="l" t="t" r="r" b="b"/>
            <a:pathLst>
              <a:path w="659129">
                <a:moveTo>
                  <a:pt x="659030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702725" y="212640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680103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684648" y="2148514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698179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669054" y="217062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713774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655614" y="2192585"/>
            <a:ext cx="727710" cy="0"/>
          </a:xfrm>
          <a:custGeom>
            <a:avLst/>
            <a:gdLst/>
            <a:ahLst/>
            <a:cxnLst/>
            <a:rect l="l" t="t" r="r" b="b"/>
            <a:pathLst>
              <a:path w="727709">
                <a:moveTo>
                  <a:pt x="727214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644079" y="2214698"/>
            <a:ext cx="739140" cy="0"/>
          </a:xfrm>
          <a:custGeom>
            <a:avLst/>
            <a:gdLst/>
            <a:ahLst/>
            <a:cxnLst/>
            <a:rect l="l" t="t" r="r" b="b"/>
            <a:pathLst>
              <a:path w="739140">
                <a:moveTo>
                  <a:pt x="738749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628765" y="2236765"/>
            <a:ext cx="754380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754063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624410" y="2258847"/>
            <a:ext cx="758825" cy="0"/>
          </a:xfrm>
          <a:custGeom>
            <a:avLst/>
            <a:gdLst/>
            <a:ahLst/>
            <a:cxnLst/>
            <a:rect l="l" t="t" r="r" b="b"/>
            <a:pathLst>
              <a:path w="758825">
                <a:moveTo>
                  <a:pt x="758418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620086" y="2280914"/>
            <a:ext cx="763270" cy="0"/>
          </a:xfrm>
          <a:custGeom>
            <a:avLst/>
            <a:gdLst/>
            <a:ahLst/>
            <a:cxnLst/>
            <a:rect l="l" t="t" r="r" b="b"/>
            <a:pathLst>
              <a:path w="763270">
                <a:moveTo>
                  <a:pt x="762742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615809" y="2302981"/>
            <a:ext cx="767080" cy="0"/>
          </a:xfrm>
          <a:custGeom>
            <a:avLst/>
            <a:gdLst/>
            <a:ahLst/>
            <a:cxnLst/>
            <a:rect l="l" t="t" r="r" b="b"/>
            <a:pathLst>
              <a:path w="767079">
                <a:moveTo>
                  <a:pt x="767019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612188" y="2323358"/>
            <a:ext cx="770890" cy="0"/>
          </a:xfrm>
          <a:custGeom>
            <a:avLst/>
            <a:gdLst/>
            <a:ahLst/>
            <a:cxnLst/>
            <a:rect l="l" t="t" r="r" b="b"/>
            <a:pathLst>
              <a:path w="770890">
                <a:moveTo>
                  <a:pt x="0" y="0"/>
                </a:moveTo>
                <a:lnTo>
                  <a:pt x="770640" y="0"/>
                </a:lnTo>
              </a:path>
            </a:pathLst>
          </a:custGeom>
          <a:ln w="3410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607239" y="2347130"/>
            <a:ext cx="775970" cy="0"/>
          </a:xfrm>
          <a:custGeom>
            <a:avLst/>
            <a:gdLst/>
            <a:ahLst/>
            <a:cxnLst/>
            <a:rect l="l" t="t" r="r" b="b"/>
            <a:pathLst>
              <a:path w="775970">
                <a:moveTo>
                  <a:pt x="775588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602962" y="2369197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5">
                <a:moveTo>
                  <a:pt x="779866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598670" y="2391279"/>
            <a:ext cx="784225" cy="0"/>
          </a:xfrm>
          <a:custGeom>
            <a:avLst/>
            <a:gdLst/>
            <a:ahLst/>
            <a:cxnLst/>
            <a:rect l="l" t="t" r="r" b="b"/>
            <a:pathLst>
              <a:path w="784225">
                <a:moveTo>
                  <a:pt x="784158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594393" y="2413346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788435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590115" y="2435412"/>
            <a:ext cx="793115" cy="0"/>
          </a:xfrm>
          <a:custGeom>
            <a:avLst/>
            <a:gdLst/>
            <a:ahLst/>
            <a:cxnLst/>
            <a:rect l="l" t="t" r="r" b="b"/>
            <a:pathLst>
              <a:path w="793115">
                <a:moveTo>
                  <a:pt x="792712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585823" y="2457495"/>
            <a:ext cx="797560" cy="0"/>
          </a:xfrm>
          <a:custGeom>
            <a:avLst/>
            <a:gdLst/>
            <a:ahLst/>
            <a:cxnLst/>
            <a:rect l="l" t="t" r="r" b="b"/>
            <a:pathLst>
              <a:path w="797559">
                <a:moveTo>
                  <a:pt x="797005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581545" y="2479562"/>
            <a:ext cx="801370" cy="0"/>
          </a:xfrm>
          <a:custGeom>
            <a:avLst/>
            <a:gdLst/>
            <a:ahLst/>
            <a:cxnLst/>
            <a:rect l="l" t="t" r="r" b="b"/>
            <a:pathLst>
              <a:path w="801370">
                <a:moveTo>
                  <a:pt x="801282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586400" y="2501628"/>
            <a:ext cx="796925" cy="0"/>
          </a:xfrm>
          <a:custGeom>
            <a:avLst/>
            <a:gdLst/>
            <a:ahLst/>
            <a:cxnLst/>
            <a:rect l="l" t="t" r="r" b="b"/>
            <a:pathLst>
              <a:path w="796925">
                <a:moveTo>
                  <a:pt x="796428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572976" y="2523711"/>
            <a:ext cx="810260" cy="0"/>
          </a:xfrm>
          <a:custGeom>
            <a:avLst/>
            <a:gdLst/>
            <a:ahLst/>
            <a:cxnLst/>
            <a:rect l="l" t="t" r="r" b="b"/>
            <a:pathLst>
              <a:path w="810259">
                <a:moveTo>
                  <a:pt x="809852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568699" y="2545777"/>
            <a:ext cx="814705" cy="0"/>
          </a:xfrm>
          <a:custGeom>
            <a:avLst/>
            <a:gdLst/>
            <a:ahLst/>
            <a:cxnLst/>
            <a:rect l="l" t="t" r="r" b="b"/>
            <a:pathLst>
              <a:path w="814704">
                <a:moveTo>
                  <a:pt x="814129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564421" y="2567844"/>
            <a:ext cx="818515" cy="0"/>
          </a:xfrm>
          <a:custGeom>
            <a:avLst/>
            <a:gdLst/>
            <a:ahLst/>
            <a:cxnLst/>
            <a:rect l="l" t="t" r="r" b="b"/>
            <a:pathLst>
              <a:path w="818515">
                <a:moveTo>
                  <a:pt x="818406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560144" y="2589926"/>
            <a:ext cx="822960" cy="0"/>
          </a:xfrm>
          <a:custGeom>
            <a:avLst/>
            <a:gdLst/>
            <a:ahLst/>
            <a:cxnLst/>
            <a:rect l="l" t="t" r="r" b="b"/>
            <a:pathLst>
              <a:path w="822959">
                <a:moveTo>
                  <a:pt x="822683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798787" y="2611993"/>
            <a:ext cx="584200" cy="0"/>
          </a:xfrm>
          <a:custGeom>
            <a:avLst/>
            <a:gdLst/>
            <a:ahLst/>
            <a:cxnLst/>
            <a:rect l="l" t="t" r="r" b="b"/>
            <a:pathLst>
              <a:path w="584200">
                <a:moveTo>
                  <a:pt x="584041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555742" y="261260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911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551590" y="2633593"/>
            <a:ext cx="41275" cy="635"/>
          </a:xfrm>
          <a:custGeom>
            <a:avLst/>
            <a:gdLst/>
            <a:ahLst/>
            <a:cxnLst/>
            <a:rect l="l" t="t" r="r" b="b"/>
            <a:pathLst>
              <a:path w="41275" h="635">
                <a:moveTo>
                  <a:pt x="0" y="342"/>
                </a:moveTo>
                <a:lnTo>
                  <a:pt x="40835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838155" y="2634060"/>
            <a:ext cx="544830" cy="1905"/>
          </a:xfrm>
          <a:custGeom>
            <a:avLst/>
            <a:gdLst/>
            <a:ahLst/>
            <a:cxnLst/>
            <a:rect l="l" t="t" r="r" b="b"/>
            <a:pathLst>
              <a:path w="544829" h="1905">
                <a:moveTo>
                  <a:pt x="544673" y="0"/>
                </a:moveTo>
                <a:lnTo>
                  <a:pt x="0" y="1822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863396" y="2655566"/>
            <a:ext cx="502284" cy="635"/>
          </a:xfrm>
          <a:custGeom>
            <a:avLst/>
            <a:gdLst/>
            <a:ahLst/>
            <a:cxnLst/>
            <a:rect l="l" t="t" r="r" b="b"/>
            <a:pathLst>
              <a:path w="502284" h="635">
                <a:moveTo>
                  <a:pt x="501792" y="56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884345" y="2678271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48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898800" y="2699123"/>
            <a:ext cx="484505" cy="1270"/>
          </a:xfrm>
          <a:custGeom>
            <a:avLst/>
            <a:gdLst/>
            <a:ahLst/>
            <a:cxnLst/>
            <a:rect l="l" t="t" r="r" b="b"/>
            <a:pathLst>
              <a:path w="484504" h="1269">
                <a:moveTo>
                  <a:pt x="0" y="0"/>
                </a:moveTo>
                <a:lnTo>
                  <a:pt x="484028" y="1152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910881" y="2721782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194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919311" y="2742151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3517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926647" y="2765292"/>
            <a:ext cx="456565" cy="1270"/>
          </a:xfrm>
          <a:custGeom>
            <a:avLst/>
            <a:gdLst/>
            <a:ahLst/>
            <a:cxnLst/>
            <a:rect l="l" t="t" r="r" b="b"/>
            <a:pathLst>
              <a:path w="456565" h="1269">
                <a:moveTo>
                  <a:pt x="0" y="0"/>
                </a:moveTo>
                <a:lnTo>
                  <a:pt x="456181" y="1199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931767" y="2786876"/>
            <a:ext cx="451484" cy="1905"/>
          </a:xfrm>
          <a:custGeom>
            <a:avLst/>
            <a:gdLst/>
            <a:ahLst/>
            <a:cxnLst/>
            <a:rect l="l" t="t" r="r" b="b"/>
            <a:pathLst>
              <a:path w="451484" h="1905">
                <a:moveTo>
                  <a:pt x="0" y="0"/>
                </a:moveTo>
                <a:lnTo>
                  <a:pt x="451061" y="1681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935982" y="2810640"/>
            <a:ext cx="447040" cy="1270"/>
          </a:xfrm>
          <a:custGeom>
            <a:avLst/>
            <a:gdLst/>
            <a:ahLst/>
            <a:cxnLst/>
            <a:rect l="l" t="t" r="r" b="b"/>
            <a:pathLst>
              <a:path w="447040" h="1269">
                <a:moveTo>
                  <a:pt x="0" y="794"/>
                </a:moveTo>
                <a:lnTo>
                  <a:pt x="44684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938495" y="2832707"/>
            <a:ext cx="444500" cy="1270"/>
          </a:xfrm>
          <a:custGeom>
            <a:avLst/>
            <a:gdLst/>
            <a:ahLst/>
            <a:cxnLst/>
            <a:rect l="l" t="t" r="r" b="b"/>
            <a:pathLst>
              <a:path w="444500" h="1269">
                <a:moveTo>
                  <a:pt x="444333" y="0"/>
                </a:moveTo>
                <a:lnTo>
                  <a:pt x="0" y="794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939931" y="2855241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0" y="0"/>
                </a:moveTo>
                <a:lnTo>
                  <a:pt x="442897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940399" y="2876233"/>
            <a:ext cx="442595" cy="635"/>
          </a:xfrm>
          <a:custGeom>
            <a:avLst/>
            <a:gdLst/>
            <a:ahLst/>
            <a:cxnLst/>
            <a:rect l="l" t="t" r="r" b="b"/>
            <a:pathLst>
              <a:path w="442595" h="635">
                <a:moveTo>
                  <a:pt x="442428" y="622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939931" y="2898518"/>
            <a:ext cx="443230" cy="635"/>
          </a:xfrm>
          <a:custGeom>
            <a:avLst/>
            <a:gdLst/>
            <a:ahLst/>
            <a:cxnLst/>
            <a:rect l="l" t="t" r="r" b="b"/>
            <a:pathLst>
              <a:path w="443229" h="635">
                <a:moveTo>
                  <a:pt x="0" y="0"/>
                </a:moveTo>
                <a:lnTo>
                  <a:pt x="442897" y="404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938417" y="2920990"/>
            <a:ext cx="444500" cy="635"/>
          </a:xfrm>
          <a:custGeom>
            <a:avLst/>
            <a:gdLst/>
            <a:ahLst/>
            <a:cxnLst/>
            <a:rect l="l" t="t" r="r" b="b"/>
            <a:pathLst>
              <a:path w="444500" h="635">
                <a:moveTo>
                  <a:pt x="444411" y="0"/>
                </a:moveTo>
                <a:lnTo>
                  <a:pt x="0" y="233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936060" y="2942153"/>
            <a:ext cx="447040" cy="1270"/>
          </a:xfrm>
          <a:custGeom>
            <a:avLst/>
            <a:gdLst/>
            <a:ahLst/>
            <a:cxnLst/>
            <a:rect l="l" t="t" r="r" b="b"/>
            <a:pathLst>
              <a:path w="447040" h="1269">
                <a:moveTo>
                  <a:pt x="0" y="0"/>
                </a:moveTo>
                <a:lnTo>
                  <a:pt x="446768" y="918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932157" y="2965139"/>
            <a:ext cx="450850" cy="1270"/>
          </a:xfrm>
          <a:custGeom>
            <a:avLst/>
            <a:gdLst/>
            <a:ahLst/>
            <a:cxnLst/>
            <a:rect l="l" t="t" r="r" b="b"/>
            <a:pathLst>
              <a:path w="450850" h="1269">
                <a:moveTo>
                  <a:pt x="450670" y="0"/>
                </a:moveTo>
                <a:lnTo>
                  <a:pt x="0" y="996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927912" y="2985710"/>
            <a:ext cx="455295" cy="1905"/>
          </a:xfrm>
          <a:custGeom>
            <a:avLst/>
            <a:gdLst/>
            <a:ahLst/>
            <a:cxnLst/>
            <a:rect l="l" t="t" r="r" b="b"/>
            <a:pathLst>
              <a:path w="455295" h="1905">
                <a:moveTo>
                  <a:pt x="0" y="0"/>
                </a:moveTo>
                <a:lnTo>
                  <a:pt x="454916" y="1494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921246" y="3009288"/>
            <a:ext cx="461645" cy="635"/>
          </a:xfrm>
          <a:custGeom>
            <a:avLst/>
            <a:gdLst/>
            <a:ahLst/>
            <a:cxnLst/>
            <a:rect l="l" t="t" r="r" b="b"/>
            <a:pathLst>
              <a:path w="461645" h="635">
                <a:moveTo>
                  <a:pt x="461582" y="0"/>
                </a:moveTo>
                <a:lnTo>
                  <a:pt x="0" y="218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913254" y="3031588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57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902264" y="3053421"/>
            <a:ext cx="480695" cy="1905"/>
          </a:xfrm>
          <a:custGeom>
            <a:avLst/>
            <a:gdLst/>
            <a:ahLst/>
            <a:cxnLst/>
            <a:rect l="l" t="t" r="r" b="b"/>
            <a:pathLst>
              <a:path w="480695" h="1905">
                <a:moveTo>
                  <a:pt x="480563" y="0"/>
                </a:moveTo>
                <a:lnTo>
                  <a:pt x="0" y="1604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889652" y="3075519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>
                <a:moveTo>
                  <a:pt x="0" y="0"/>
                </a:moveTo>
                <a:lnTo>
                  <a:pt x="49317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870795" y="3097570"/>
            <a:ext cx="512445" cy="1270"/>
          </a:xfrm>
          <a:custGeom>
            <a:avLst/>
            <a:gdLst/>
            <a:ahLst/>
            <a:cxnLst/>
            <a:rect l="l" t="t" r="r" b="b"/>
            <a:pathLst>
              <a:path w="512445" h="1269">
                <a:moveTo>
                  <a:pt x="512032" y="0"/>
                </a:moveTo>
                <a:lnTo>
                  <a:pt x="0" y="934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7847443" y="3119310"/>
            <a:ext cx="535940" cy="635"/>
          </a:xfrm>
          <a:custGeom>
            <a:avLst/>
            <a:gdLst/>
            <a:ahLst/>
            <a:cxnLst/>
            <a:rect l="l" t="t" r="r" b="b"/>
            <a:pathLst>
              <a:path w="535940" h="635">
                <a:moveTo>
                  <a:pt x="535385" y="327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816489" y="3141719"/>
            <a:ext cx="566420" cy="0"/>
          </a:xfrm>
          <a:custGeom>
            <a:avLst/>
            <a:gdLst/>
            <a:ahLst/>
            <a:cxnLst/>
            <a:rect l="l" t="t" r="r" b="b"/>
            <a:pathLst>
              <a:path w="566420">
                <a:moveTo>
                  <a:pt x="566339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772251" y="3163786"/>
            <a:ext cx="610870" cy="0"/>
          </a:xfrm>
          <a:custGeom>
            <a:avLst/>
            <a:gdLst/>
            <a:ahLst/>
            <a:cxnLst/>
            <a:rect l="l" t="t" r="r" b="b"/>
            <a:pathLst>
              <a:path w="610870">
                <a:moveTo>
                  <a:pt x="610577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549795" y="3116538"/>
            <a:ext cx="19050" cy="3175"/>
          </a:xfrm>
          <a:custGeom>
            <a:avLst/>
            <a:gdLst/>
            <a:ahLst/>
            <a:cxnLst/>
            <a:rect l="l" t="t" r="r" b="b"/>
            <a:pathLst>
              <a:path w="19050" h="3175">
                <a:moveTo>
                  <a:pt x="0" y="2803"/>
                </a:moveTo>
                <a:lnTo>
                  <a:pt x="18435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553526" y="3138558"/>
            <a:ext cx="42545" cy="2540"/>
          </a:xfrm>
          <a:custGeom>
            <a:avLst/>
            <a:gdLst/>
            <a:ahLst/>
            <a:cxnLst/>
            <a:rect l="l" t="t" r="r" b="b"/>
            <a:pathLst>
              <a:path w="42545" h="2539">
                <a:moveTo>
                  <a:pt x="0" y="0"/>
                </a:moveTo>
                <a:lnTo>
                  <a:pt x="42380" y="2226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558427" y="3163817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22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562158" y="3182987"/>
            <a:ext cx="821055" cy="0"/>
          </a:xfrm>
          <a:custGeom>
            <a:avLst/>
            <a:gdLst/>
            <a:ahLst/>
            <a:cxnLst/>
            <a:rect l="l" t="t" r="r" b="b"/>
            <a:pathLst>
              <a:path w="821054">
                <a:moveTo>
                  <a:pt x="0" y="0"/>
                </a:moveTo>
                <a:lnTo>
                  <a:pt x="82067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566982" y="3207935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>
                <a:moveTo>
                  <a:pt x="815846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571275" y="3230002"/>
            <a:ext cx="812165" cy="0"/>
          </a:xfrm>
          <a:custGeom>
            <a:avLst/>
            <a:gdLst/>
            <a:ahLst/>
            <a:cxnLst/>
            <a:rect l="l" t="t" r="r" b="b"/>
            <a:pathLst>
              <a:path w="812165">
                <a:moveTo>
                  <a:pt x="811553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575551" y="3252068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807276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579828" y="3274151"/>
            <a:ext cx="803275" cy="0"/>
          </a:xfrm>
          <a:custGeom>
            <a:avLst/>
            <a:gdLst/>
            <a:ahLst/>
            <a:cxnLst/>
            <a:rect l="l" t="t" r="r" b="b"/>
            <a:pathLst>
              <a:path w="803275">
                <a:moveTo>
                  <a:pt x="802999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584121" y="3296218"/>
            <a:ext cx="798830" cy="0"/>
          </a:xfrm>
          <a:custGeom>
            <a:avLst/>
            <a:gdLst/>
            <a:ahLst/>
            <a:cxnLst/>
            <a:rect l="l" t="t" r="r" b="b"/>
            <a:pathLst>
              <a:path w="798829">
                <a:moveTo>
                  <a:pt x="798707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588398" y="3318284"/>
            <a:ext cx="795020" cy="0"/>
          </a:xfrm>
          <a:custGeom>
            <a:avLst/>
            <a:gdLst/>
            <a:ahLst/>
            <a:cxnLst/>
            <a:rect l="l" t="t" r="r" b="b"/>
            <a:pathLst>
              <a:path w="795020">
                <a:moveTo>
                  <a:pt x="794430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593065" y="3341340"/>
            <a:ext cx="789940" cy="0"/>
          </a:xfrm>
          <a:custGeom>
            <a:avLst/>
            <a:gdLst/>
            <a:ahLst/>
            <a:cxnLst/>
            <a:rect l="l" t="t" r="r" b="b"/>
            <a:pathLst>
              <a:path w="789940">
                <a:moveTo>
                  <a:pt x="0" y="0"/>
                </a:moveTo>
                <a:lnTo>
                  <a:pt x="789762" y="0"/>
                </a:lnTo>
              </a:path>
            </a:pathLst>
          </a:custGeom>
          <a:ln w="3175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596968" y="3362433"/>
            <a:ext cx="786130" cy="0"/>
          </a:xfrm>
          <a:custGeom>
            <a:avLst/>
            <a:gdLst/>
            <a:ahLst/>
            <a:cxnLst/>
            <a:rect l="l" t="t" r="r" b="b"/>
            <a:pathLst>
              <a:path w="786129">
                <a:moveTo>
                  <a:pt x="785860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601245" y="3384500"/>
            <a:ext cx="781685" cy="0"/>
          </a:xfrm>
          <a:custGeom>
            <a:avLst/>
            <a:gdLst/>
            <a:ahLst/>
            <a:cxnLst/>
            <a:rect l="l" t="t" r="r" b="b"/>
            <a:pathLst>
              <a:path w="781684">
                <a:moveTo>
                  <a:pt x="781583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605522" y="3406567"/>
            <a:ext cx="777875" cy="0"/>
          </a:xfrm>
          <a:custGeom>
            <a:avLst/>
            <a:gdLst/>
            <a:ahLst/>
            <a:cxnLst/>
            <a:rect l="l" t="t" r="r" b="b"/>
            <a:pathLst>
              <a:path w="777875">
                <a:moveTo>
                  <a:pt x="777306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609815" y="3428649"/>
            <a:ext cx="773430" cy="0"/>
          </a:xfrm>
          <a:custGeom>
            <a:avLst/>
            <a:gdLst/>
            <a:ahLst/>
            <a:cxnLst/>
            <a:rect l="l" t="t" r="r" b="b"/>
            <a:pathLst>
              <a:path w="773429">
                <a:moveTo>
                  <a:pt x="773013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614092" y="3450716"/>
            <a:ext cx="768985" cy="0"/>
          </a:xfrm>
          <a:custGeom>
            <a:avLst/>
            <a:gdLst/>
            <a:ahLst/>
            <a:cxnLst/>
            <a:rect l="l" t="t" r="r" b="b"/>
            <a:pathLst>
              <a:path w="768984">
                <a:moveTo>
                  <a:pt x="768736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618369" y="3472782"/>
            <a:ext cx="764540" cy="0"/>
          </a:xfrm>
          <a:custGeom>
            <a:avLst/>
            <a:gdLst/>
            <a:ahLst/>
            <a:cxnLst/>
            <a:rect l="l" t="t" r="r" b="b"/>
            <a:pathLst>
              <a:path w="764540">
                <a:moveTo>
                  <a:pt x="764459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622678" y="3494865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760150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627111" y="3516932"/>
            <a:ext cx="756285" cy="0"/>
          </a:xfrm>
          <a:custGeom>
            <a:avLst/>
            <a:gdLst/>
            <a:ahLst/>
            <a:cxnLst/>
            <a:rect l="l" t="t" r="r" b="b"/>
            <a:pathLst>
              <a:path w="756284">
                <a:moveTo>
                  <a:pt x="755717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631528" y="3538999"/>
            <a:ext cx="751840" cy="0"/>
          </a:xfrm>
          <a:custGeom>
            <a:avLst/>
            <a:gdLst/>
            <a:ahLst/>
            <a:cxnLst/>
            <a:rect l="l" t="t" r="r" b="b"/>
            <a:pathLst>
              <a:path w="751840">
                <a:moveTo>
                  <a:pt x="751300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635961" y="3561081"/>
            <a:ext cx="747395" cy="0"/>
          </a:xfrm>
          <a:custGeom>
            <a:avLst/>
            <a:gdLst/>
            <a:ahLst/>
            <a:cxnLst/>
            <a:rect l="l" t="t" r="r" b="b"/>
            <a:pathLst>
              <a:path w="747395">
                <a:moveTo>
                  <a:pt x="746866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663435" y="3583147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719393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678123" y="3605214"/>
            <a:ext cx="704850" cy="0"/>
          </a:xfrm>
          <a:custGeom>
            <a:avLst/>
            <a:gdLst/>
            <a:ahLst/>
            <a:cxnLst/>
            <a:rect l="l" t="t" r="r" b="b"/>
            <a:pathLst>
              <a:path w="704850">
                <a:moveTo>
                  <a:pt x="704704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695169" y="3627297"/>
            <a:ext cx="687705" cy="0"/>
          </a:xfrm>
          <a:custGeom>
            <a:avLst/>
            <a:gdLst/>
            <a:ahLst/>
            <a:cxnLst/>
            <a:rect l="l" t="t" r="r" b="b"/>
            <a:pathLst>
              <a:path w="687704">
                <a:moveTo>
                  <a:pt x="687658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714978" y="3649363"/>
            <a:ext cx="668020" cy="0"/>
          </a:xfrm>
          <a:custGeom>
            <a:avLst/>
            <a:gdLst/>
            <a:ahLst/>
            <a:cxnLst/>
            <a:rect l="l" t="t" r="r" b="b"/>
            <a:pathLst>
              <a:path w="668020">
                <a:moveTo>
                  <a:pt x="667850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612938" y="2015989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61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612938" y="2038102"/>
            <a:ext cx="553720" cy="0"/>
          </a:xfrm>
          <a:custGeom>
            <a:avLst/>
            <a:gdLst/>
            <a:ahLst/>
            <a:cxnLst/>
            <a:rect l="l" t="t" r="r" b="b"/>
            <a:pathLst>
              <a:path w="553720">
                <a:moveTo>
                  <a:pt x="0" y="0"/>
                </a:moveTo>
                <a:lnTo>
                  <a:pt x="553105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612938" y="2060216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4352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612938" y="2082329"/>
            <a:ext cx="619760" cy="0"/>
          </a:xfrm>
          <a:custGeom>
            <a:avLst/>
            <a:gdLst/>
            <a:ahLst/>
            <a:cxnLst/>
            <a:rect l="l" t="t" r="r" b="b"/>
            <a:pathLst>
              <a:path w="619759">
                <a:moveTo>
                  <a:pt x="0" y="0"/>
                </a:moveTo>
                <a:lnTo>
                  <a:pt x="61947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612938" y="2104287"/>
            <a:ext cx="659130" cy="0"/>
          </a:xfrm>
          <a:custGeom>
            <a:avLst/>
            <a:gdLst/>
            <a:ahLst/>
            <a:cxnLst/>
            <a:rect l="l" t="t" r="r" b="b"/>
            <a:pathLst>
              <a:path w="659129">
                <a:moveTo>
                  <a:pt x="0" y="0"/>
                </a:moveTo>
                <a:lnTo>
                  <a:pt x="65906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612938" y="212640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13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612938" y="2148514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822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612938" y="217062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2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612938" y="2192585"/>
            <a:ext cx="727710" cy="0"/>
          </a:xfrm>
          <a:custGeom>
            <a:avLst/>
            <a:gdLst/>
            <a:ahLst/>
            <a:cxnLst/>
            <a:rect l="l" t="t" r="r" b="b"/>
            <a:pathLst>
              <a:path w="727709">
                <a:moveTo>
                  <a:pt x="0" y="0"/>
                </a:moveTo>
                <a:lnTo>
                  <a:pt x="72726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612938" y="2214698"/>
            <a:ext cx="739140" cy="0"/>
          </a:xfrm>
          <a:custGeom>
            <a:avLst/>
            <a:gdLst/>
            <a:ahLst/>
            <a:cxnLst/>
            <a:rect l="l" t="t" r="r" b="b"/>
            <a:pathLst>
              <a:path w="739140">
                <a:moveTo>
                  <a:pt x="0" y="0"/>
                </a:moveTo>
                <a:lnTo>
                  <a:pt x="73879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612938" y="2236765"/>
            <a:ext cx="754380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0" y="0"/>
                </a:moveTo>
                <a:lnTo>
                  <a:pt x="75398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612938" y="2258847"/>
            <a:ext cx="758825" cy="0"/>
          </a:xfrm>
          <a:custGeom>
            <a:avLst/>
            <a:gdLst/>
            <a:ahLst/>
            <a:cxnLst/>
            <a:rect l="l" t="t" r="r" b="b"/>
            <a:pathLst>
              <a:path w="758825">
                <a:moveTo>
                  <a:pt x="0" y="0"/>
                </a:moveTo>
                <a:lnTo>
                  <a:pt x="758421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612938" y="2280914"/>
            <a:ext cx="763270" cy="0"/>
          </a:xfrm>
          <a:custGeom>
            <a:avLst/>
            <a:gdLst/>
            <a:ahLst/>
            <a:cxnLst/>
            <a:rect l="l" t="t" r="r" b="b"/>
            <a:pathLst>
              <a:path w="763270">
                <a:moveTo>
                  <a:pt x="0" y="0"/>
                </a:moveTo>
                <a:lnTo>
                  <a:pt x="76287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612938" y="2302981"/>
            <a:ext cx="767715" cy="0"/>
          </a:xfrm>
          <a:custGeom>
            <a:avLst/>
            <a:gdLst/>
            <a:ahLst/>
            <a:cxnLst/>
            <a:rect l="l" t="t" r="r" b="b"/>
            <a:pathLst>
              <a:path w="767715">
                <a:moveTo>
                  <a:pt x="0" y="0"/>
                </a:moveTo>
                <a:lnTo>
                  <a:pt x="76735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612938" y="2325063"/>
            <a:ext cx="772160" cy="0"/>
          </a:xfrm>
          <a:custGeom>
            <a:avLst/>
            <a:gdLst/>
            <a:ahLst/>
            <a:cxnLst/>
            <a:rect l="l" t="t" r="r" b="b"/>
            <a:pathLst>
              <a:path w="772159">
                <a:moveTo>
                  <a:pt x="0" y="0"/>
                </a:moveTo>
                <a:lnTo>
                  <a:pt x="771845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612938" y="2346694"/>
            <a:ext cx="776605" cy="0"/>
          </a:xfrm>
          <a:custGeom>
            <a:avLst/>
            <a:gdLst/>
            <a:ahLst/>
            <a:cxnLst/>
            <a:rect l="l" t="t" r="r" b="b"/>
            <a:pathLst>
              <a:path w="776604">
                <a:moveTo>
                  <a:pt x="0" y="0"/>
                </a:moveTo>
                <a:lnTo>
                  <a:pt x="776154" y="0"/>
                </a:lnTo>
              </a:path>
            </a:pathLst>
          </a:custGeom>
          <a:ln w="3175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612938" y="2369197"/>
            <a:ext cx="781050" cy="0"/>
          </a:xfrm>
          <a:custGeom>
            <a:avLst/>
            <a:gdLst/>
            <a:ahLst/>
            <a:cxnLst/>
            <a:rect l="l" t="t" r="r" b="b"/>
            <a:pathLst>
              <a:path w="781050">
                <a:moveTo>
                  <a:pt x="0" y="0"/>
                </a:moveTo>
                <a:lnTo>
                  <a:pt x="780821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612938" y="2391279"/>
            <a:ext cx="785495" cy="0"/>
          </a:xfrm>
          <a:custGeom>
            <a:avLst/>
            <a:gdLst/>
            <a:ahLst/>
            <a:cxnLst/>
            <a:rect l="l" t="t" r="r" b="b"/>
            <a:pathLst>
              <a:path w="785495">
                <a:moveTo>
                  <a:pt x="0" y="0"/>
                </a:moveTo>
                <a:lnTo>
                  <a:pt x="785317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6612938" y="2413346"/>
            <a:ext cx="789940" cy="0"/>
          </a:xfrm>
          <a:custGeom>
            <a:avLst/>
            <a:gdLst/>
            <a:ahLst/>
            <a:cxnLst/>
            <a:rect l="l" t="t" r="r" b="b"/>
            <a:pathLst>
              <a:path w="789940">
                <a:moveTo>
                  <a:pt x="0" y="0"/>
                </a:moveTo>
                <a:lnTo>
                  <a:pt x="789797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612938" y="2435412"/>
            <a:ext cx="794385" cy="0"/>
          </a:xfrm>
          <a:custGeom>
            <a:avLst/>
            <a:gdLst/>
            <a:ahLst/>
            <a:cxnLst/>
            <a:rect l="l" t="t" r="r" b="b"/>
            <a:pathLst>
              <a:path w="794384">
                <a:moveTo>
                  <a:pt x="0" y="0"/>
                </a:moveTo>
                <a:lnTo>
                  <a:pt x="794292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6612938" y="2457495"/>
            <a:ext cx="798830" cy="0"/>
          </a:xfrm>
          <a:custGeom>
            <a:avLst/>
            <a:gdLst/>
            <a:ahLst/>
            <a:cxnLst/>
            <a:rect l="l" t="t" r="r" b="b"/>
            <a:pathLst>
              <a:path w="798829">
                <a:moveTo>
                  <a:pt x="0" y="0"/>
                </a:moveTo>
                <a:lnTo>
                  <a:pt x="798772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612938" y="2479562"/>
            <a:ext cx="803275" cy="0"/>
          </a:xfrm>
          <a:custGeom>
            <a:avLst/>
            <a:gdLst/>
            <a:ahLst/>
            <a:cxnLst/>
            <a:rect l="l" t="t" r="r" b="b"/>
            <a:pathLst>
              <a:path w="803275">
                <a:moveTo>
                  <a:pt x="0" y="0"/>
                </a:moveTo>
                <a:lnTo>
                  <a:pt x="80326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6612938" y="2501628"/>
            <a:ext cx="808355" cy="0"/>
          </a:xfrm>
          <a:custGeom>
            <a:avLst/>
            <a:gdLst/>
            <a:ahLst/>
            <a:cxnLst/>
            <a:rect l="l" t="t" r="r" b="b"/>
            <a:pathLst>
              <a:path w="808354">
                <a:moveTo>
                  <a:pt x="0" y="0"/>
                </a:moveTo>
                <a:lnTo>
                  <a:pt x="80774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612938" y="2523711"/>
            <a:ext cx="812800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24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6612938" y="2545777"/>
            <a:ext cx="817244" cy="0"/>
          </a:xfrm>
          <a:custGeom>
            <a:avLst/>
            <a:gdLst/>
            <a:ahLst/>
            <a:cxnLst/>
            <a:rect l="l" t="t" r="r" b="b"/>
            <a:pathLst>
              <a:path w="817245">
                <a:moveTo>
                  <a:pt x="0" y="0"/>
                </a:moveTo>
                <a:lnTo>
                  <a:pt x="81673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6612938" y="2567844"/>
            <a:ext cx="821690" cy="0"/>
          </a:xfrm>
          <a:custGeom>
            <a:avLst/>
            <a:gdLst/>
            <a:ahLst/>
            <a:cxnLst/>
            <a:rect l="l" t="t" r="r" b="b"/>
            <a:pathLst>
              <a:path w="821690">
                <a:moveTo>
                  <a:pt x="0" y="0"/>
                </a:moveTo>
                <a:lnTo>
                  <a:pt x="82121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6612938" y="2589926"/>
            <a:ext cx="826135" cy="0"/>
          </a:xfrm>
          <a:custGeom>
            <a:avLst/>
            <a:gdLst/>
            <a:ahLst/>
            <a:cxnLst/>
            <a:rect l="l" t="t" r="r" b="b"/>
            <a:pathLst>
              <a:path w="826134">
                <a:moveTo>
                  <a:pt x="0" y="0"/>
                </a:moveTo>
                <a:lnTo>
                  <a:pt x="825715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612938" y="2611993"/>
            <a:ext cx="591185" cy="1905"/>
          </a:xfrm>
          <a:custGeom>
            <a:avLst/>
            <a:gdLst/>
            <a:ahLst/>
            <a:cxnLst/>
            <a:rect l="l" t="t" r="r" b="b"/>
            <a:pathLst>
              <a:path w="591184" h="1905">
                <a:moveTo>
                  <a:pt x="0" y="0"/>
                </a:moveTo>
                <a:lnTo>
                  <a:pt x="590787" y="1775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7407449" y="2631568"/>
            <a:ext cx="40005" cy="5080"/>
          </a:xfrm>
          <a:custGeom>
            <a:avLst/>
            <a:gdLst/>
            <a:ahLst/>
            <a:cxnLst/>
            <a:rect l="l" t="t" r="r" b="b"/>
            <a:pathLst>
              <a:path w="40004" h="5080">
                <a:moveTo>
                  <a:pt x="39664" y="0"/>
                </a:moveTo>
                <a:lnTo>
                  <a:pt x="0" y="4516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7350707" y="2609751"/>
            <a:ext cx="92075" cy="1905"/>
          </a:xfrm>
          <a:custGeom>
            <a:avLst/>
            <a:gdLst/>
            <a:ahLst/>
            <a:cxnLst/>
            <a:rect l="l" t="t" r="r" b="b"/>
            <a:pathLst>
              <a:path w="92075" h="1905">
                <a:moveTo>
                  <a:pt x="91972" y="0"/>
                </a:moveTo>
                <a:lnTo>
                  <a:pt x="0" y="1837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6612938" y="2633686"/>
            <a:ext cx="548640" cy="635"/>
          </a:xfrm>
          <a:custGeom>
            <a:avLst/>
            <a:gdLst/>
            <a:ahLst/>
            <a:cxnLst/>
            <a:rect l="l" t="t" r="r" b="b"/>
            <a:pathLst>
              <a:path w="548640" h="635">
                <a:moveTo>
                  <a:pt x="0" y="373"/>
                </a:moveTo>
                <a:lnTo>
                  <a:pt x="548157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626213" y="2655099"/>
            <a:ext cx="506730" cy="0"/>
          </a:xfrm>
          <a:custGeom>
            <a:avLst/>
            <a:gdLst/>
            <a:ahLst/>
            <a:cxnLst/>
            <a:rect l="l" t="t" r="r" b="b"/>
            <a:pathLst>
              <a:path w="506729">
                <a:moveTo>
                  <a:pt x="506706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612938" y="2678209"/>
            <a:ext cx="497840" cy="1905"/>
          </a:xfrm>
          <a:custGeom>
            <a:avLst/>
            <a:gdLst/>
            <a:ahLst/>
            <a:cxnLst/>
            <a:rect l="l" t="t" r="r" b="b"/>
            <a:pathLst>
              <a:path w="497840" h="1905">
                <a:moveTo>
                  <a:pt x="497456" y="1432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612938" y="2698968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484172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6612938" y="2721143"/>
            <a:ext cx="472440" cy="1270"/>
          </a:xfrm>
          <a:custGeom>
            <a:avLst/>
            <a:gdLst/>
            <a:ahLst/>
            <a:cxnLst/>
            <a:rect l="l" t="t" r="r" b="b"/>
            <a:pathLst>
              <a:path w="472440" h="1269">
                <a:moveTo>
                  <a:pt x="472277" y="0"/>
                </a:moveTo>
                <a:lnTo>
                  <a:pt x="0" y="1199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612938" y="2743553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463052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612938" y="2765495"/>
            <a:ext cx="456565" cy="0"/>
          </a:xfrm>
          <a:custGeom>
            <a:avLst/>
            <a:gdLst/>
            <a:ahLst/>
            <a:cxnLst/>
            <a:rect l="l" t="t" r="r" b="b"/>
            <a:pathLst>
              <a:path w="456565">
                <a:moveTo>
                  <a:pt x="456168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612938" y="2787172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451032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612938" y="2809410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447177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612938" y="2832692"/>
            <a:ext cx="444500" cy="635"/>
          </a:xfrm>
          <a:custGeom>
            <a:avLst/>
            <a:gdLst/>
            <a:ahLst/>
            <a:cxnLst/>
            <a:rect l="l" t="t" r="r" b="b"/>
            <a:pathLst>
              <a:path w="444500" h="635">
                <a:moveTo>
                  <a:pt x="444445" y="0"/>
                </a:moveTo>
                <a:lnTo>
                  <a:pt x="0" y="15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612938" y="2853699"/>
            <a:ext cx="443230" cy="1270"/>
          </a:xfrm>
          <a:custGeom>
            <a:avLst/>
            <a:gdLst/>
            <a:ahLst/>
            <a:cxnLst/>
            <a:rect l="l" t="t" r="r" b="b"/>
            <a:pathLst>
              <a:path w="443229" h="1269">
                <a:moveTo>
                  <a:pt x="443009" y="0"/>
                </a:moveTo>
                <a:lnTo>
                  <a:pt x="0" y="1074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612938" y="2874660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442478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612938" y="2897802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442915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612938" y="2920990"/>
            <a:ext cx="22225" cy="635"/>
          </a:xfrm>
          <a:custGeom>
            <a:avLst/>
            <a:gdLst/>
            <a:ahLst/>
            <a:cxnLst/>
            <a:rect l="l" t="t" r="r" b="b"/>
            <a:pathLst>
              <a:path w="22225" h="635">
                <a:moveTo>
                  <a:pt x="22123" y="622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612938" y="2964749"/>
            <a:ext cx="450850" cy="635"/>
          </a:xfrm>
          <a:custGeom>
            <a:avLst/>
            <a:gdLst/>
            <a:ahLst/>
            <a:cxnLst/>
            <a:rect l="l" t="t" r="r" b="b"/>
            <a:pathLst>
              <a:path w="450850" h="635">
                <a:moveTo>
                  <a:pt x="450439" y="0"/>
                </a:moveTo>
                <a:lnTo>
                  <a:pt x="0" y="389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612938" y="2986006"/>
            <a:ext cx="455295" cy="1270"/>
          </a:xfrm>
          <a:custGeom>
            <a:avLst/>
            <a:gdLst/>
            <a:ahLst/>
            <a:cxnLst/>
            <a:rect l="l" t="t" r="r" b="b"/>
            <a:pathLst>
              <a:path w="455295" h="1269">
                <a:moveTo>
                  <a:pt x="455029" y="0"/>
                </a:moveTo>
                <a:lnTo>
                  <a:pt x="0" y="1199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612938" y="3010284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461881" y="0"/>
                </a:moveTo>
                <a:lnTo>
                  <a:pt x="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612938" y="3031339"/>
            <a:ext cx="469900" cy="635"/>
          </a:xfrm>
          <a:custGeom>
            <a:avLst/>
            <a:gdLst/>
            <a:ahLst/>
            <a:cxnLst/>
            <a:rect l="l" t="t" r="r" b="b"/>
            <a:pathLst>
              <a:path w="469900" h="635">
                <a:moveTo>
                  <a:pt x="0" y="15"/>
                </a:moveTo>
                <a:lnTo>
                  <a:pt x="46951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612938" y="3052565"/>
            <a:ext cx="479425" cy="1270"/>
          </a:xfrm>
          <a:custGeom>
            <a:avLst/>
            <a:gdLst/>
            <a:ahLst/>
            <a:cxnLst/>
            <a:rect l="l" t="t" r="r" b="b"/>
            <a:pathLst>
              <a:path w="479425" h="1269">
                <a:moveTo>
                  <a:pt x="0" y="856"/>
                </a:moveTo>
                <a:lnTo>
                  <a:pt x="47928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612938" y="3074600"/>
            <a:ext cx="492759" cy="1270"/>
          </a:xfrm>
          <a:custGeom>
            <a:avLst/>
            <a:gdLst/>
            <a:ahLst/>
            <a:cxnLst/>
            <a:rect l="l" t="t" r="r" b="b"/>
            <a:pathLst>
              <a:path w="492759" h="1269">
                <a:moveTo>
                  <a:pt x="0" y="903"/>
                </a:moveTo>
                <a:lnTo>
                  <a:pt x="49257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612938" y="3096667"/>
            <a:ext cx="510540" cy="1270"/>
          </a:xfrm>
          <a:custGeom>
            <a:avLst/>
            <a:gdLst/>
            <a:ahLst/>
            <a:cxnLst/>
            <a:rect l="l" t="t" r="r" b="b"/>
            <a:pathLst>
              <a:path w="510540" h="1269">
                <a:moveTo>
                  <a:pt x="0" y="903"/>
                </a:moveTo>
                <a:lnTo>
                  <a:pt x="51033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612938" y="3119637"/>
            <a:ext cx="536575" cy="635"/>
          </a:xfrm>
          <a:custGeom>
            <a:avLst/>
            <a:gdLst/>
            <a:ahLst/>
            <a:cxnLst/>
            <a:rect l="l" t="t" r="r" b="b"/>
            <a:pathLst>
              <a:path w="536575" h="635">
                <a:moveTo>
                  <a:pt x="0" y="0"/>
                </a:moveTo>
                <a:lnTo>
                  <a:pt x="536278" y="311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612938" y="3141719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>
                <a:moveTo>
                  <a:pt x="0" y="0"/>
                </a:moveTo>
                <a:lnTo>
                  <a:pt x="56195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612938" y="3163786"/>
            <a:ext cx="619760" cy="0"/>
          </a:xfrm>
          <a:custGeom>
            <a:avLst/>
            <a:gdLst/>
            <a:ahLst/>
            <a:cxnLst/>
            <a:rect l="l" t="t" r="r" b="b"/>
            <a:pathLst>
              <a:path w="619759">
                <a:moveTo>
                  <a:pt x="0" y="0"/>
                </a:moveTo>
                <a:lnTo>
                  <a:pt x="61947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427633" y="3116476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79" h="6985">
                <a:moveTo>
                  <a:pt x="0" y="0"/>
                </a:moveTo>
                <a:lnTo>
                  <a:pt x="17607" y="6774"/>
                </a:lnTo>
              </a:path>
            </a:pathLst>
          </a:custGeom>
          <a:ln w="3738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7402252" y="313915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91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7365162" y="3163786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22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612938" y="3185853"/>
            <a:ext cx="810260" cy="0"/>
          </a:xfrm>
          <a:custGeom>
            <a:avLst/>
            <a:gdLst/>
            <a:ahLst/>
            <a:cxnLst/>
            <a:rect l="l" t="t" r="r" b="b"/>
            <a:pathLst>
              <a:path w="810259">
                <a:moveTo>
                  <a:pt x="0" y="0"/>
                </a:moveTo>
                <a:lnTo>
                  <a:pt x="80974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612938" y="3207935"/>
            <a:ext cx="805815" cy="0"/>
          </a:xfrm>
          <a:custGeom>
            <a:avLst/>
            <a:gdLst/>
            <a:ahLst/>
            <a:cxnLst/>
            <a:rect l="l" t="t" r="r" b="b"/>
            <a:pathLst>
              <a:path w="805815">
                <a:moveTo>
                  <a:pt x="0" y="0"/>
                </a:moveTo>
                <a:lnTo>
                  <a:pt x="80531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612938" y="3230002"/>
            <a:ext cx="796925" cy="0"/>
          </a:xfrm>
          <a:custGeom>
            <a:avLst/>
            <a:gdLst/>
            <a:ahLst/>
            <a:cxnLst/>
            <a:rect l="l" t="t" r="r" b="b"/>
            <a:pathLst>
              <a:path w="796925">
                <a:moveTo>
                  <a:pt x="0" y="0"/>
                </a:moveTo>
                <a:lnTo>
                  <a:pt x="796462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612938" y="3252068"/>
            <a:ext cx="788035" cy="0"/>
          </a:xfrm>
          <a:custGeom>
            <a:avLst/>
            <a:gdLst/>
            <a:ahLst/>
            <a:cxnLst/>
            <a:rect l="l" t="t" r="r" b="b"/>
            <a:pathLst>
              <a:path w="788034">
                <a:moveTo>
                  <a:pt x="0" y="0"/>
                </a:moveTo>
                <a:lnTo>
                  <a:pt x="787627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612938" y="3274151"/>
            <a:ext cx="803275" cy="0"/>
          </a:xfrm>
          <a:custGeom>
            <a:avLst/>
            <a:gdLst/>
            <a:ahLst/>
            <a:cxnLst/>
            <a:rect l="l" t="t" r="r" b="b"/>
            <a:pathLst>
              <a:path w="803275">
                <a:moveTo>
                  <a:pt x="0" y="0"/>
                </a:moveTo>
                <a:lnTo>
                  <a:pt x="80303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612938" y="3296218"/>
            <a:ext cx="783590" cy="0"/>
          </a:xfrm>
          <a:custGeom>
            <a:avLst/>
            <a:gdLst/>
            <a:ahLst/>
            <a:cxnLst/>
            <a:rect l="l" t="t" r="r" b="b"/>
            <a:pathLst>
              <a:path w="783590">
                <a:moveTo>
                  <a:pt x="0" y="0"/>
                </a:moveTo>
                <a:lnTo>
                  <a:pt x="783194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612938" y="3317552"/>
            <a:ext cx="795020" cy="0"/>
          </a:xfrm>
          <a:custGeom>
            <a:avLst/>
            <a:gdLst/>
            <a:ahLst/>
            <a:cxnLst/>
            <a:rect l="l" t="t" r="r" b="b"/>
            <a:pathLst>
              <a:path w="795020">
                <a:moveTo>
                  <a:pt x="0" y="0"/>
                </a:moveTo>
                <a:lnTo>
                  <a:pt x="794760" y="0"/>
                </a:lnTo>
              </a:path>
            </a:pathLst>
          </a:custGeom>
          <a:ln w="3175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612938" y="3340351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187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612938" y="3362433"/>
            <a:ext cx="786130" cy="0"/>
          </a:xfrm>
          <a:custGeom>
            <a:avLst/>
            <a:gdLst/>
            <a:ahLst/>
            <a:cxnLst/>
            <a:rect l="l" t="t" r="r" b="b"/>
            <a:pathLst>
              <a:path w="786129">
                <a:moveTo>
                  <a:pt x="0" y="0"/>
                </a:moveTo>
                <a:lnTo>
                  <a:pt x="78591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612938" y="3384500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34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612938" y="3406567"/>
            <a:ext cx="777875" cy="0"/>
          </a:xfrm>
          <a:custGeom>
            <a:avLst/>
            <a:gdLst/>
            <a:ahLst/>
            <a:cxnLst/>
            <a:rect l="l" t="t" r="r" b="b"/>
            <a:pathLst>
              <a:path w="777875">
                <a:moveTo>
                  <a:pt x="0" y="0"/>
                </a:moveTo>
                <a:lnTo>
                  <a:pt x="77734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612938" y="3428649"/>
            <a:ext cx="773430" cy="0"/>
          </a:xfrm>
          <a:custGeom>
            <a:avLst/>
            <a:gdLst/>
            <a:ahLst/>
            <a:cxnLst/>
            <a:rect l="l" t="t" r="r" b="b"/>
            <a:pathLst>
              <a:path w="773429">
                <a:moveTo>
                  <a:pt x="0" y="0"/>
                </a:moveTo>
                <a:lnTo>
                  <a:pt x="77306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612938" y="3450716"/>
            <a:ext cx="768985" cy="0"/>
          </a:xfrm>
          <a:custGeom>
            <a:avLst/>
            <a:gdLst/>
            <a:ahLst/>
            <a:cxnLst/>
            <a:rect l="l" t="t" r="r" b="b"/>
            <a:pathLst>
              <a:path w="768984">
                <a:moveTo>
                  <a:pt x="0" y="0"/>
                </a:moveTo>
                <a:lnTo>
                  <a:pt x="76877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612938" y="3472782"/>
            <a:ext cx="764540" cy="0"/>
          </a:xfrm>
          <a:custGeom>
            <a:avLst/>
            <a:gdLst/>
            <a:ahLst/>
            <a:cxnLst/>
            <a:rect l="l" t="t" r="r" b="b"/>
            <a:pathLst>
              <a:path w="764540">
                <a:moveTo>
                  <a:pt x="0" y="0"/>
                </a:moveTo>
                <a:lnTo>
                  <a:pt x="76449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612938" y="3494865"/>
            <a:ext cx="743585" cy="0"/>
          </a:xfrm>
          <a:custGeom>
            <a:avLst/>
            <a:gdLst/>
            <a:ahLst/>
            <a:cxnLst/>
            <a:rect l="l" t="t" r="r" b="b"/>
            <a:pathLst>
              <a:path w="743584">
                <a:moveTo>
                  <a:pt x="0" y="0"/>
                </a:moveTo>
                <a:lnTo>
                  <a:pt x="743373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612938" y="3518022"/>
            <a:ext cx="751840" cy="0"/>
          </a:xfrm>
          <a:custGeom>
            <a:avLst/>
            <a:gdLst/>
            <a:ahLst/>
            <a:cxnLst/>
            <a:rect l="l" t="t" r="r" b="b"/>
            <a:pathLst>
              <a:path w="751840">
                <a:moveTo>
                  <a:pt x="0" y="0"/>
                </a:moveTo>
                <a:lnTo>
                  <a:pt x="751256" y="0"/>
                </a:lnTo>
              </a:path>
            </a:pathLst>
          </a:custGeom>
          <a:ln w="3175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612938" y="3538999"/>
            <a:ext cx="742950" cy="0"/>
          </a:xfrm>
          <a:custGeom>
            <a:avLst/>
            <a:gdLst/>
            <a:ahLst/>
            <a:cxnLst/>
            <a:rect l="l" t="t" r="r" b="b"/>
            <a:pathLst>
              <a:path w="742950">
                <a:moveTo>
                  <a:pt x="0" y="0"/>
                </a:moveTo>
                <a:lnTo>
                  <a:pt x="74292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6612938" y="3561081"/>
            <a:ext cx="732155" cy="0"/>
          </a:xfrm>
          <a:custGeom>
            <a:avLst/>
            <a:gdLst/>
            <a:ahLst/>
            <a:cxnLst/>
            <a:rect l="l" t="t" r="r" b="b"/>
            <a:pathLst>
              <a:path w="732154">
                <a:moveTo>
                  <a:pt x="0" y="0"/>
                </a:moveTo>
                <a:lnTo>
                  <a:pt x="732087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6612938" y="3583147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0" y="0"/>
                </a:moveTo>
                <a:lnTo>
                  <a:pt x="71942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6612938" y="3605214"/>
            <a:ext cx="704850" cy="0"/>
          </a:xfrm>
          <a:custGeom>
            <a:avLst/>
            <a:gdLst/>
            <a:ahLst/>
            <a:cxnLst/>
            <a:rect l="l" t="t" r="r" b="b"/>
            <a:pathLst>
              <a:path w="704850">
                <a:moveTo>
                  <a:pt x="0" y="0"/>
                </a:moveTo>
                <a:lnTo>
                  <a:pt x="704739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6612938" y="3627297"/>
            <a:ext cx="687705" cy="0"/>
          </a:xfrm>
          <a:custGeom>
            <a:avLst/>
            <a:gdLst/>
            <a:ahLst/>
            <a:cxnLst/>
            <a:rect l="l" t="t" r="r" b="b"/>
            <a:pathLst>
              <a:path w="687704">
                <a:moveTo>
                  <a:pt x="0" y="0"/>
                </a:moveTo>
                <a:lnTo>
                  <a:pt x="687708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6612938" y="3649363"/>
            <a:ext cx="668020" cy="0"/>
          </a:xfrm>
          <a:custGeom>
            <a:avLst/>
            <a:gdLst/>
            <a:ahLst/>
            <a:cxnLst/>
            <a:rect l="l" t="t" r="r" b="b"/>
            <a:pathLst>
              <a:path w="668020">
                <a:moveTo>
                  <a:pt x="0" y="0"/>
                </a:moveTo>
                <a:lnTo>
                  <a:pt x="667900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6612938" y="367143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63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6612938" y="3693507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63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6612938" y="371557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63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6612938" y="3737650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636" y="0"/>
                </a:lnTo>
              </a:path>
            </a:pathLst>
          </a:custGeom>
          <a:ln w="3737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528519" y="2709230"/>
            <a:ext cx="154305" cy="306705"/>
          </a:xfrm>
          <a:custGeom>
            <a:avLst/>
            <a:gdLst/>
            <a:ahLst/>
            <a:cxnLst/>
            <a:rect l="l" t="t" r="r" b="b"/>
            <a:pathLst>
              <a:path w="154304" h="306705">
                <a:moveTo>
                  <a:pt x="0" y="306582"/>
                </a:moveTo>
                <a:lnTo>
                  <a:pt x="48600" y="298762"/>
                </a:lnTo>
                <a:lnTo>
                  <a:pt x="90812" y="276986"/>
                </a:lnTo>
                <a:lnTo>
                  <a:pt x="124100" y="243781"/>
                </a:lnTo>
                <a:lnTo>
                  <a:pt x="145931" y="201674"/>
                </a:lnTo>
                <a:lnTo>
                  <a:pt x="153772" y="153190"/>
                </a:lnTo>
                <a:lnTo>
                  <a:pt x="146461" y="106340"/>
                </a:lnTo>
                <a:lnTo>
                  <a:pt x="126011" y="65255"/>
                </a:lnTo>
                <a:lnTo>
                  <a:pt x="94649" y="32276"/>
                </a:lnTo>
                <a:lnTo>
                  <a:pt x="54598" y="9743"/>
                </a:lnTo>
                <a:lnTo>
                  <a:pt x="8085" y="0"/>
                </a:lnTo>
              </a:path>
            </a:pathLst>
          </a:custGeom>
          <a:ln w="112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313213" y="2713497"/>
            <a:ext cx="154305" cy="306705"/>
          </a:xfrm>
          <a:custGeom>
            <a:avLst/>
            <a:gdLst/>
            <a:ahLst/>
            <a:cxnLst/>
            <a:rect l="l" t="t" r="r" b="b"/>
            <a:pathLst>
              <a:path w="154304" h="306705">
                <a:moveTo>
                  <a:pt x="153772" y="306582"/>
                </a:moveTo>
                <a:lnTo>
                  <a:pt x="105171" y="298762"/>
                </a:lnTo>
                <a:lnTo>
                  <a:pt x="62960" y="276986"/>
                </a:lnTo>
                <a:lnTo>
                  <a:pt x="29671" y="243781"/>
                </a:lnTo>
                <a:lnTo>
                  <a:pt x="7840" y="201674"/>
                </a:lnTo>
                <a:lnTo>
                  <a:pt x="0" y="153190"/>
                </a:lnTo>
                <a:lnTo>
                  <a:pt x="7311" y="106340"/>
                </a:lnTo>
                <a:lnTo>
                  <a:pt x="27760" y="65255"/>
                </a:lnTo>
                <a:lnTo>
                  <a:pt x="59123" y="32276"/>
                </a:lnTo>
                <a:lnTo>
                  <a:pt x="99173" y="9743"/>
                </a:lnTo>
                <a:lnTo>
                  <a:pt x="145686" y="0"/>
                </a:lnTo>
              </a:path>
            </a:pathLst>
          </a:custGeom>
          <a:ln w="112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 txBox="1"/>
          <p:nvPr/>
        </p:nvSpPr>
        <p:spPr>
          <a:xfrm>
            <a:off x="8938224" y="2667923"/>
            <a:ext cx="108585" cy="23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spc="10" dirty="0">
                <a:latin typeface="Times New Roman"/>
                <a:cs typeface="Times New Roman"/>
              </a:rPr>
              <a:t>x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04" name="object 604"/>
          <p:cNvSpPr txBox="1"/>
          <p:nvPr/>
        </p:nvSpPr>
        <p:spPr>
          <a:xfrm>
            <a:off x="7391081" y="2801340"/>
            <a:ext cx="22987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6535" algn="l"/>
              </a:tabLst>
            </a:pPr>
            <a:r>
              <a:rPr sz="500" i="1" u="sng" dirty="0">
                <a:latin typeface="Times New Roman"/>
                <a:cs typeface="Times New Roman"/>
              </a:rPr>
              <a:t> 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05" name="object 605"/>
          <p:cNvSpPr txBox="1"/>
          <p:nvPr/>
        </p:nvSpPr>
        <p:spPr>
          <a:xfrm>
            <a:off x="7445181" y="1190369"/>
            <a:ext cx="108585" cy="23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spc="5" dirty="0">
                <a:latin typeface="Times New Roman"/>
                <a:cs typeface="Times New Roman"/>
              </a:rPr>
              <a:t>y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06" name="object 606"/>
          <p:cNvSpPr txBox="1"/>
          <p:nvPr/>
        </p:nvSpPr>
        <p:spPr>
          <a:xfrm>
            <a:off x="6622362" y="2783037"/>
            <a:ext cx="69723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4000" algn="l"/>
              </a:tabLst>
            </a:pPr>
            <a:r>
              <a:rPr sz="1000" u="dbl" dirty="0">
                <a:latin typeface="Times New Roman"/>
                <a:cs typeface="Times New Roman"/>
              </a:rPr>
              <a:t> 	</a:t>
            </a:r>
            <a:r>
              <a:rPr sz="1000" u="dbl" spc="-120" dirty="0">
                <a:latin typeface="Times New Roman"/>
                <a:cs typeface="Times New Roman"/>
              </a:rPr>
              <a:t>5</a:t>
            </a:r>
            <a:r>
              <a:rPr sz="1050" i="1" u="dbl" spc="-15" dirty="0">
                <a:latin typeface="Symbol"/>
                <a:cs typeface="Symbol"/>
              </a:rPr>
              <a:t></a:t>
            </a:r>
            <a:r>
              <a:rPr sz="1050" i="1" dirty="0">
                <a:latin typeface="Times New Roman"/>
                <a:cs typeface="Times New Roman"/>
              </a:rPr>
              <a:t> </a:t>
            </a:r>
            <a:r>
              <a:rPr sz="1050" i="1" spc="40" dirty="0">
                <a:latin typeface="Times New Roman"/>
                <a:cs typeface="Times New Roman"/>
              </a:rPr>
              <a:t> </a:t>
            </a:r>
            <a:r>
              <a:rPr sz="850" spc="5" dirty="0">
                <a:latin typeface="Times New Roman"/>
                <a:cs typeface="Times New Roman"/>
              </a:rPr>
              <a:t>16</a:t>
            </a:r>
            <a:r>
              <a:rPr sz="850" spc="20" dirty="0">
                <a:latin typeface="Times New Roman"/>
                <a:cs typeface="Times New Roman"/>
              </a:rPr>
              <a:t>0</a:t>
            </a:r>
            <a:r>
              <a:rPr sz="750" i="1" baseline="44444" dirty="0">
                <a:latin typeface="Times New Roman"/>
                <a:cs typeface="Times New Roman"/>
              </a:rPr>
              <a:t>o</a:t>
            </a:r>
            <a:endParaRPr sz="750" baseline="44444">
              <a:latin typeface="Times New Roman"/>
              <a:cs typeface="Times New Roman"/>
            </a:endParaRPr>
          </a:p>
        </p:txBody>
      </p:sp>
      <p:sp>
        <p:nvSpPr>
          <p:cNvPr id="607" name="object 607"/>
          <p:cNvSpPr txBox="1"/>
          <p:nvPr/>
        </p:nvSpPr>
        <p:spPr>
          <a:xfrm>
            <a:off x="7689843" y="2760970"/>
            <a:ext cx="457834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latin typeface="Times New Roman"/>
                <a:cs typeface="Times New Roman"/>
              </a:rPr>
              <a:t>16</a:t>
            </a:r>
            <a:r>
              <a:rPr sz="850" spc="20" dirty="0">
                <a:latin typeface="Times New Roman"/>
                <a:cs typeface="Times New Roman"/>
              </a:rPr>
              <a:t>0</a:t>
            </a:r>
            <a:r>
              <a:rPr sz="750" i="1" baseline="44444" dirty="0">
                <a:latin typeface="Times New Roman"/>
                <a:cs typeface="Times New Roman"/>
              </a:rPr>
              <a:t>o    </a:t>
            </a:r>
            <a:r>
              <a:rPr sz="750" i="1" spc="-52" baseline="44444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5</a:t>
            </a:r>
            <a:r>
              <a:rPr sz="1050" i="1" spc="-15" dirty="0">
                <a:latin typeface="Symbol"/>
                <a:cs typeface="Symbol"/>
              </a:rPr>
              <a:t>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2325510" y="5522764"/>
            <a:ext cx="114300" cy="41910"/>
          </a:xfrm>
          <a:custGeom>
            <a:avLst/>
            <a:gdLst/>
            <a:ahLst/>
            <a:cxnLst/>
            <a:rect l="l" t="t" r="r" b="b"/>
            <a:pathLst>
              <a:path w="114300" h="41910">
                <a:moveTo>
                  <a:pt x="0" y="0"/>
                </a:moveTo>
                <a:lnTo>
                  <a:pt x="20654" y="20746"/>
                </a:lnTo>
                <a:lnTo>
                  <a:pt x="0" y="41492"/>
                </a:lnTo>
                <a:lnTo>
                  <a:pt x="113753" y="2074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325510" y="5522764"/>
            <a:ext cx="114300" cy="41910"/>
          </a:xfrm>
          <a:custGeom>
            <a:avLst/>
            <a:gdLst/>
            <a:ahLst/>
            <a:cxnLst/>
            <a:rect l="l" t="t" r="r" b="b"/>
            <a:pathLst>
              <a:path w="114300" h="41910">
                <a:moveTo>
                  <a:pt x="0" y="0"/>
                </a:moveTo>
                <a:lnTo>
                  <a:pt x="20654" y="20746"/>
                </a:lnTo>
                <a:lnTo>
                  <a:pt x="0" y="41492"/>
                </a:lnTo>
                <a:lnTo>
                  <a:pt x="113753" y="20746"/>
                </a:lnTo>
                <a:lnTo>
                  <a:pt x="0" y="0"/>
                </a:lnTo>
                <a:close/>
              </a:path>
            </a:pathLst>
          </a:custGeom>
          <a:ln w="36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228058" y="4683916"/>
            <a:ext cx="0" cy="1717039"/>
          </a:xfrm>
          <a:custGeom>
            <a:avLst/>
            <a:gdLst/>
            <a:ahLst/>
            <a:cxnLst/>
            <a:rect l="l" t="t" r="r" b="b"/>
            <a:pathLst>
              <a:path h="1717039">
                <a:moveTo>
                  <a:pt x="0" y="0"/>
                </a:moveTo>
                <a:lnTo>
                  <a:pt x="0" y="1716962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28058" y="4683916"/>
            <a:ext cx="1722120" cy="1717039"/>
          </a:xfrm>
          <a:custGeom>
            <a:avLst/>
            <a:gdLst/>
            <a:ahLst/>
            <a:cxnLst/>
            <a:rect l="l" t="t" r="r" b="b"/>
            <a:pathLst>
              <a:path w="1722120" h="1717039">
                <a:moveTo>
                  <a:pt x="0" y="0"/>
                </a:moveTo>
                <a:lnTo>
                  <a:pt x="1722021" y="0"/>
                </a:lnTo>
                <a:lnTo>
                  <a:pt x="1722021" y="1716962"/>
                </a:lnTo>
              </a:path>
            </a:pathLst>
          </a:custGeom>
          <a:ln w="10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089078" y="4320628"/>
            <a:ext cx="3175" cy="363855"/>
          </a:xfrm>
          <a:custGeom>
            <a:avLst/>
            <a:gdLst/>
            <a:ahLst/>
            <a:cxnLst/>
            <a:rect l="l" t="t" r="r" b="b"/>
            <a:pathLst>
              <a:path w="3175" h="363854">
                <a:moveTo>
                  <a:pt x="0" y="363288"/>
                </a:moveTo>
                <a:lnTo>
                  <a:pt x="2870" y="0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071491" y="4229313"/>
            <a:ext cx="41275" cy="111760"/>
          </a:xfrm>
          <a:custGeom>
            <a:avLst/>
            <a:gdLst/>
            <a:ahLst/>
            <a:cxnLst/>
            <a:rect l="l" t="t" r="r" b="b"/>
            <a:pathLst>
              <a:path w="41275" h="111760">
                <a:moveTo>
                  <a:pt x="20457" y="0"/>
                </a:moveTo>
                <a:lnTo>
                  <a:pt x="0" y="111606"/>
                </a:lnTo>
                <a:lnTo>
                  <a:pt x="20457" y="91314"/>
                </a:lnTo>
                <a:lnTo>
                  <a:pt x="37182" y="91314"/>
                </a:lnTo>
                <a:lnTo>
                  <a:pt x="20457" y="0"/>
                </a:lnTo>
                <a:close/>
              </a:path>
              <a:path w="41275" h="111760">
                <a:moveTo>
                  <a:pt x="37182" y="91314"/>
                </a:moveTo>
                <a:lnTo>
                  <a:pt x="20457" y="91314"/>
                </a:lnTo>
                <a:lnTo>
                  <a:pt x="40899" y="111606"/>
                </a:lnTo>
                <a:lnTo>
                  <a:pt x="37182" y="91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071491" y="4229313"/>
            <a:ext cx="41275" cy="111760"/>
          </a:xfrm>
          <a:custGeom>
            <a:avLst/>
            <a:gdLst/>
            <a:ahLst/>
            <a:cxnLst/>
            <a:rect l="l" t="t" r="r" b="b"/>
            <a:pathLst>
              <a:path w="41275" h="111760">
                <a:moveTo>
                  <a:pt x="0" y="111606"/>
                </a:moveTo>
                <a:lnTo>
                  <a:pt x="20457" y="91314"/>
                </a:lnTo>
                <a:lnTo>
                  <a:pt x="40899" y="111606"/>
                </a:lnTo>
                <a:lnTo>
                  <a:pt x="20457" y="0"/>
                </a:lnTo>
                <a:lnTo>
                  <a:pt x="0" y="111606"/>
                </a:lnTo>
                <a:close/>
              </a:path>
            </a:pathLst>
          </a:custGeom>
          <a:ln w="10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959925" y="5284802"/>
            <a:ext cx="168275" cy="1116330"/>
          </a:xfrm>
          <a:custGeom>
            <a:avLst/>
            <a:gdLst/>
            <a:ahLst/>
            <a:cxnLst/>
            <a:rect l="l" t="t" r="r" b="b"/>
            <a:pathLst>
              <a:path w="168275" h="1116329">
                <a:moveTo>
                  <a:pt x="167896" y="0"/>
                </a:moveTo>
                <a:lnTo>
                  <a:pt x="0" y="1116075"/>
                </a:lnTo>
              </a:path>
            </a:pathLst>
          </a:custGeom>
          <a:ln w="1093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130403" y="5817090"/>
            <a:ext cx="66675" cy="455295"/>
          </a:xfrm>
          <a:custGeom>
            <a:avLst/>
            <a:gdLst/>
            <a:ahLst/>
            <a:cxnLst/>
            <a:rect l="l" t="t" r="r" b="b"/>
            <a:pathLst>
              <a:path w="66675" h="455295">
                <a:moveTo>
                  <a:pt x="0" y="0"/>
                </a:moveTo>
                <a:lnTo>
                  <a:pt x="66292" y="455011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57584" y="5495476"/>
            <a:ext cx="624840" cy="92075"/>
          </a:xfrm>
          <a:custGeom>
            <a:avLst/>
            <a:gdLst/>
            <a:ahLst/>
            <a:cxnLst/>
            <a:rect l="l" t="t" r="r" b="b"/>
            <a:pathLst>
              <a:path w="624840" h="92075">
                <a:moveTo>
                  <a:pt x="624230" y="91950"/>
                </a:moveTo>
                <a:lnTo>
                  <a:pt x="0" y="0"/>
                </a:lnTo>
              </a:path>
            </a:pathLst>
          </a:custGeom>
          <a:ln w="1090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28058" y="5413581"/>
            <a:ext cx="1722120" cy="257810"/>
          </a:xfrm>
          <a:custGeom>
            <a:avLst/>
            <a:gdLst/>
            <a:ahLst/>
            <a:cxnLst/>
            <a:rect l="l" t="t" r="r" b="b"/>
            <a:pathLst>
              <a:path w="1722120" h="257810">
                <a:moveTo>
                  <a:pt x="1722021" y="0"/>
                </a:moveTo>
                <a:lnTo>
                  <a:pt x="0" y="257557"/>
                </a:lnTo>
              </a:path>
            </a:pathLst>
          </a:custGeom>
          <a:ln w="1090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959925" y="4688156"/>
            <a:ext cx="21590" cy="125095"/>
          </a:xfrm>
          <a:custGeom>
            <a:avLst/>
            <a:gdLst/>
            <a:ahLst/>
            <a:cxnLst/>
            <a:rect l="l" t="t" r="r" b="b"/>
            <a:pathLst>
              <a:path w="21590" h="125095">
                <a:moveTo>
                  <a:pt x="21520" y="124478"/>
                </a:moveTo>
                <a:lnTo>
                  <a:pt x="0" y="0"/>
                </a:lnTo>
              </a:path>
            </a:pathLst>
          </a:custGeom>
          <a:ln w="1093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981446" y="4812634"/>
            <a:ext cx="60325" cy="425450"/>
          </a:xfrm>
          <a:custGeom>
            <a:avLst/>
            <a:gdLst/>
            <a:ahLst/>
            <a:cxnLst/>
            <a:rect l="l" t="t" r="r" b="b"/>
            <a:pathLst>
              <a:path w="60325" h="425450">
                <a:moveTo>
                  <a:pt x="0" y="0"/>
                </a:moveTo>
                <a:lnTo>
                  <a:pt x="60278" y="424951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041724" y="5233300"/>
            <a:ext cx="90805" cy="588645"/>
          </a:xfrm>
          <a:custGeom>
            <a:avLst/>
            <a:gdLst/>
            <a:ahLst/>
            <a:cxnLst/>
            <a:rect l="l" t="t" r="r" b="b"/>
            <a:pathLst>
              <a:path w="90805" h="588645">
                <a:moveTo>
                  <a:pt x="0" y="0"/>
                </a:moveTo>
                <a:lnTo>
                  <a:pt x="90395" y="588075"/>
                </a:lnTo>
              </a:path>
            </a:pathLst>
          </a:custGeom>
          <a:ln w="1093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196696" y="6272101"/>
            <a:ext cx="21590" cy="125095"/>
          </a:xfrm>
          <a:custGeom>
            <a:avLst/>
            <a:gdLst/>
            <a:ahLst/>
            <a:cxnLst/>
            <a:rect l="l" t="t" r="r" b="b"/>
            <a:pathLst>
              <a:path w="21590" h="125095">
                <a:moveTo>
                  <a:pt x="21535" y="124485"/>
                </a:moveTo>
                <a:lnTo>
                  <a:pt x="0" y="0"/>
                </a:lnTo>
              </a:path>
            </a:pathLst>
          </a:custGeom>
          <a:ln w="1093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188085" y="4683916"/>
            <a:ext cx="30480" cy="206375"/>
          </a:xfrm>
          <a:custGeom>
            <a:avLst/>
            <a:gdLst/>
            <a:ahLst/>
            <a:cxnLst/>
            <a:rect l="l" t="t" r="r" b="b"/>
            <a:pathLst>
              <a:path w="30480" h="206375">
                <a:moveTo>
                  <a:pt x="0" y="205949"/>
                </a:moveTo>
                <a:lnTo>
                  <a:pt x="30146" y="0"/>
                </a:lnTo>
              </a:path>
            </a:pathLst>
          </a:custGeom>
          <a:ln w="1093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127821" y="4885625"/>
            <a:ext cx="60325" cy="399415"/>
          </a:xfrm>
          <a:custGeom>
            <a:avLst/>
            <a:gdLst/>
            <a:ahLst/>
            <a:cxnLst/>
            <a:rect l="l" t="t" r="r" b="b"/>
            <a:pathLst>
              <a:path w="60325" h="399414">
                <a:moveTo>
                  <a:pt x="60263" y="0"/>
                </a:moveTo>
                <a:lnTo>
                  <a:pt x="0" y="399177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981446" y="5829961"/>
            <a:ext cx="64769" cy="442595"/>
          </a:xfrm>
          <a:custGeom>
            <a:avLst/>
            <a:gdLst/>
            <a:ahLst/>
            <a:cxnLst/>
            <a:rect l="l" t="t" r="r" b="b"/>
            <a:pathLst>
              <a:path w="64769" h="442595">
                <a:moveTo>
                  <a:pt x="64576" y="0"/>
                </a:moveTo>
                <a:lnTo>
                  <a:pt x="0" y="442139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28058" y="5413581"/>
            <a:ext cx="207010" cy="34925"/>
          </a:xfrm>
          <a:custGeom>
            <a:avLst/>
            <a:gdLst/>
            <a:ahLst/>
            <a:cxnLst/>
            <a:rect l="l" t="t" r="r" b="b"/>
            <a:pathLst>
              <a:path w="207009" h="34925">
                <a:moveTo>
                  <a:pt x="0" y="0"/>
                </a:moveTo>
                <a:lnTo>
                  <a:pt x="206643" y="34345"/>
                </a:lnTo>
              </a:path>
            </a:pathLst>
          </a:custGeom>
          <a:ln w="1090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57216" y="5435039"/>
            <a:ext cx="452120" cy="67310"/>
          </a:xfrm>
          <a:custGeom>
            <a:avLst/>
            <a:gdLst/>
            <a:ahLst/>
            <a:cxnLst/>
            <a:rect l="l" t="t" r="r" b="b"/>
            <a:pathLst>
              <a:path w="452120" h="67310">
                <a:moveTo>
                  <a:pt x="0" y="0"/>
                </a:moveTo>
                <a:lnTo>
                  <a:pt x="452020" y="67130"/>
                </a:lnTo>
              </a:path>
            </a:pathLst>
          </a:custGeom>
          <a:ln w="109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743379" y="5641094"/>
            <a:ext cx="207010" cy="30480"/>
          </a:xfrm>
          <a:custGeom>
            <a:avLst/>
            <a:gdLst/>
            <a:ahLst/>
            <a:cxnLst/>
            <a:rect l="l" t="t" r="r" b="b"/>
            <a:pathLst>
              <a:path w="207010" h="30479">
                <a:moveTo>
                  <a:pt x="0" y="0"/>
                </a:moveTo>
                <a:lnTo>
                  <a:pt x="206699" y="30044"/>
                </a:lnTo>
              </a:path>
            </a:pathLst>
          </a:custGeom>
          <a:ln w="1090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381814" y="5589577"/>
            <a:ext cx="361950" cy="52069"/>
          </a:xfrm>
          <a:custGeom>
            <a:avLst/>
            <a:gdLst/>
            <a:ahLst/>
            <a:cxnLst/>
            <a:rect l="l" t="t" r="r" b="b"/>
            <a:pathLst>
              <a:path w="361950" h="52070">
                <a:moveTo>
                  <a:pt x="0" y="0"/>
                </a:moveTo>
                <a:lnTo>
                  <a:pt x="361565" y="51517"/>
                </a:lnTo>
              </a:path>
            </a:pathLst>
          </a:custGeom>
          <a:ln w="109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391645" y="5585291"/>
            <a:ext cx="417830" cy="62230"/>
          </a:xfrm>
          <a:custGeom>
            <a:avLst/>
            <a:gdLst/>
            <a:ahLst/>
            <a:cxnLst/>
            <a:rect l="l" t="t" r="r" b="b"/>
            <a:pathLst>
              <a:path w="417830" h="62229">
                <a:moveTo>
                  <a:pt x="0" y="62239"/>
                </a:moveTo>
                <a:lnTo>
                  <a:pt x="417591" y="0"/>
                </a:lnTo>
              </a:path>
            </a:pathLst>
          </a:custGeom>
          <a:ln w="109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368905" y="5435039"/>
            <a:ext cx="452120" cy="64135"/>
          </a:xfrm>
          <a:custGeom>
            <a:avLst/>
            <a:gdLst/>
            <a:ahLst/>
            <a:cxnLst/>
            <a:rect l="l" t="t" r="r" b="b"/>
            <a:pathLst>
              <a:path w="452119" h="64135">
                <a:moveTo>
                  <a:pt x="0" y="63783"/>
                </a:moveTo>
                <a:lnTo>
                  <a:pt x="452081" y="0"/>
                </a:lnTo>
              </a:path>
            </a:pathLst>
          </a:custGeom>
          <a:ln w="109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30772" y="4683916"/>
            <a:ext cx="151130" cy="128905"/>
          </a:xfrm>
          <a:custGeom>
            <a:avLst/>
            <a:gdLst/>
            <a:ahLst/>
            <a:cxnLst/>
            <a:rect l="l" t="t" r="r" b="b"/>
            <a:pathLst>
              <a:path w="151130" h="128904">
                <a:moveTo>
                  <a:pt x="150673" y="128718"/>
                </a:moveTo>
                <a:lnTo>
                  <a:pt x="121612" y="87353"/>
                </a:lnTo>
                <a:lnTo>
                  <a:pt x="86271" y="51638"/>
                </a:lnTo>
                <a:lnTo>
                  <a:pt x="45463" y="22284"/>
                </a:lnTo>
                <a:lnTo>
                  <a:pt x="0" y="0"/>
                </a:lnTo>
              </a:path>
            </a:pathLst>
          </a:custGeom>
          <a:ln w="109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28058" y="4683916"/>
            <a:ext cx="194310" cy="193675"/>
          </a:xfrm>
          <a:custGeom>
            <a:avLst/>
            <a:gdLst/>
            <a:ahLst/>
            <a:cxnLst/>
            <a:rect l="l" t="t" r="r" b="b"/>
            <a:pathLst>
              <a:path w="194309" h="193675">
                <a:moveTo>
                  <a:pt x="193734" y="0"/>
                </a:moveTo>
                <a:lnTo>
                  <a:pt x="150247" y="19192"/>
                </a:lnTo>
                <a:lnTo>
                  <a:pt x="110515" y="44302"/>
                </a:lnTo>
                <a:lnTo>
                  <a:pt x="75081" y="74789"/>
                </a:lnTo>
                <a:lnTo>
                  <a:pt x="44487" y="110108"/>
                </a:lnTo>
                <a:lnTo>
                  <a:pt x="19279" y="149718"/>
                </a:lnTo>
                <a:lnTo>
                  <a:pt x="0" y="193077"/>
                </a:lnTo>
              </a:path>
            </a:pathLst>
          </a:custGeom>
          <a:ln w="10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28058" y="5284802"/>
            <a:ext cx="129539" cy="150495"/>
          </a:xfrm>
          <a:custGeom>
            <a:avLst/>
            <a:gdLst/>
            <a:ahLst/>
            <a:cxnLst/>
            <a:rect l="l" t="t" r="r" b="b"/>
            <a:pathLst>
              <a:path w="129539" h="150495">
                <a:moveTo>
                  <a:pt x="0" y="0"/>
                </a:moveTo>
                <a:lnTo>
                  <a:pt x="22368" y="45340"/>
                </a:lnTo>
                <a:lnTo>
                  <a:pt x="51813" y="86032"/>
                </a:lnTo>
                <a:lnTo>
                  <a:pt x="87641" y="121268"/>
                </a:lnTo>
                <a:lnTo>
                  <a:pt x="129157" y="150236"/>
                </a:lnTo>
              </a:path>
            </a:pathLst>
          </a:custGeom>
          <a:ln w="109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658563" y="5585291"/>
            <a:ext cx="387985" cy="387350"/>
          </a:xfrm>
          <a:custGeom>
            <a:avLst/>
            <a:gdLst/>
            <a:ahLst/>
            <a:cxnLst/>
            <a:rect l="l" t="t" r="r" b="b"/>
            <a:pathLst>
              <a:path w="387984" h="387350">
                <a:moveTo>
                  <a:pt x="146375" y="0"/>
                </a:moveTo>
                <a:lnTo>
                  <a:pt x="107758" y="24145"/>
                </a:lnTo>
                <a:lnTo>
                  <a:pt x="74285" y="53839"/>
                </a:lnTo>
                <a:lnTo>
                  <a:pt x="46411" y="88282"/>
                </a:lnTo>
                <a:lnTo>
                  <a:pt x="24591" y="126674"/>
                </a:lnTo>
                <a:lnTo>
                  <a:pt x="9279" y="168217"/>
                </a:lnTo>
                <a:lnTo>
                  <a:pt x="931" y="212111"/>
                </a:lnTo>
                <a:lnTo>
                  <a:pt x="0" y="257557"/>
                </a:lnTo>
                <a:lnTo>
                  <a:pt x="14800" y="304504"/>
                </a:lnTo>
                <a:lnTo>
                  <a:pt x="43054" y="343404"/>
                </a:lnTo>
                <a:lnTo>
                  <a:pt x="82069" y="371572"/>
                </a:lnTo>
                <a:lnTo>
                  <a:pt x="129153" y="386321"/>
                </a:lnTo>
                <a:lnTo>
                  <a:pt x="177314" y="386864"/>
                </a:lnTo>
                <a:lnTo>
                  <a:pt x="223569" y="378291"/>
                </a:lnTo>
                <a:lnTo>
                  <a:pt x="266809" y="361303"/>
                </a:lnTo>
                <a:lnTo>
                  <a:pt x="305927" y="336601"/>
                </a:lnTo>
                <a:lnTo>
                  <a:pt x="339813" y="304884"/>
                </a:lnTo>
                <a:lnTo>
                  <a:pt x="367360" y="266854"/>
                </a:lnTo>
                <a:lnTo>
                  <a:pt x="387459" y="223212"/>
                </a:lnTo>
              </a:path>
            </a:pathLst>
          </a:custGeom>
          <a:ln w="10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132271" y="5587835"/>
            <a:ext cx="389255" cy="392430"/>
          </a:xfrm>
          <a:custGeom>
            <a:avLst/>
            <a:gdLst/>
            <a:ahLst/>
            <a:cxnLst/>
            <a:rect l="l" t="t" r="r" b="b"/>
            <a:pathLst>
              <a:path w="389255" h="392429">
                <a:moveTo>
                  <a:pt x="0" y="222818"/>
                </a:moveTo>
                <a:lnTo>
                  <a:pt x="20720" y="263731"/>
                </a:lnTo>
                <a:lnTo>
                  <a:pt x="47436" y="299958"/>
                </a:lnTo>
                <a:lnTo>
                  <a:pt x="79390" y="330973"/>
                </a:lnTo>
                <a:lnTo>
                  <a:pt x="115823" y="356247"/>
                </a:lnTo>
                <a:lnTo>
                  <a:pt x="155976" y="375255"/>
                </a:lnTo>
                <a:lnTo>
                  <a:pt x="199091" y="387469"/>
                </a:lnTo>
                <a:lnTo>
                  <a:pt x="244409" y="392363"/>
                </a:lnTo>
                <a:lnTo>
                  <a:pt x="292629" y="381581"/>
                </a:lnTo>
                <a:lnTo>
                  <a:pt x="333990" y="356581"/>
                </a:lnTo>
                <a:lnTo>
                  <a:pt x="365575" y="319829"/>
                </a:lnTo>
                <a:lnTo>
                  <a:pt x="384467" y="273791"/>
                </a:lnTo>
                <a:lnTo>
                  <a:pt x="389250" y="225440"/>
                </a:lnTo>
                <a:lnTo>
                  <a:pt x="384760" y="178208"/>
                </a:lnTo>
                <a:lnTo>
                  <a:pt x="371598" y="133273"/>
                </a:lnTo>
                <a:lnTo>
                  <a:pt x="350367" y="91809"/>
                </a:lnTo>
                <a:lnTo>
                  <a:pt x="321668" y="54991"/>
                </a:lnTo>
                <a:lnTo>
                  <a:pt x="286102" y="23996"/>
                </a:lnTo>
                <a:lnTo>
                  <a:pt x="244273" y="0"/>
                </a:lnTo>
              </a:path>
            </a:pathLst>
          </a:custGeom>
          <a:ln w="10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649025" y="5112653"/>
            <a:ext cx="388620" cy="387350"/>
          </a:xfrm>
          <a:custGeom>
            <a:avLst/>
            <a:gdLst/>
            <a:ahLst/>
            <a:cxnLst/>
            <a:rect l="l" t="t" r="r" b="b"/>
            <a:pathLst>
              <a:path w="388619" h="387350">
                <a:moveTo>
                  <a:pt x="388386" y="149540"/>
                </a:moveTo>
                <a:lnTo>
                  <a:pt x="364709" y="110699"/>
                </a:lnTo>
                <a:lnTo>
                  <a:pt x="335397" y="76911"/>
                </a:lnTo>
                <a:lnTo>
                  <a:pt x="301245" y="48639"/>
                </a:lnTo>
                <a:lnTo>
                  <a:pt x="263048" y="26347"/>
                </a:lnTo>
                <a:lnTo>
                  <a:pt x="221602" y="10500"/>
                </a:lnTo>
                <a:lnTo>
                  <a:pt x="177703" y="1563"/>
                </a:lnTo>
                <a:lnTo>
                  <a:pt x="132145" y="0"/>
                </a:lnTo>
                <a:lnTo>
                  <a:pt x="84862" y="14105"/>
                </a:lnTo>
                <a:lnTo>
                  <a:pt x="45459" y="41733"/>
                </a:lnTo>
                <a:lnTo>
                  <a:pt x="16666" y="80238"/>
                </a:lnTo>
                <a:lnTo>
                  <a:pt x="1215" y="126976"/>
                </a:lnTo>
                <a:lnTo>
                  <a:pt x="0" y="174987"/>
                </a:lnTo>
                <a:lnTo>
                  <a:pt x="7951" y="221224"/>
                </a:lnTo>
                <a:lnTo>
                  <a:pt x="24382" y="264572"/>
                </a:lnTo>
                <a:lnTo>
                  <a:pt x="48607" y="303917"/>
                </a:lnTo>
                <a:lnTo>
                  <a:pt x="79939" y="338142"/>
                </a:lnTo>
                <a:lnTo>
                  <a:pt x="117694" y="366133"/>
                </a:lnTo>
                <a:lnTo>
                  <a:pt x="161183" y="386775"/>
                </a:lnTo>
              </a:path>
            </a:pathLst>
          </a:custGeom>
          <a:ln w="10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123508" y="5113108"/>
            <a:ext cx="389255" cy="392430"/>
          </a:xfrm>
          <a:custGeom>
            <a:avLst/>
            <a:gdLst/>
            <a:ahLst/>
            <a:cxnLst/>
            <a:rect l="l" t="t" r="r" b="b"/>
            <a:pathLst>
              <a:path w="389255" h="392429">
                <a:moveTo>
                  <a:pt x="0" y="169544"/>
                </a:moveTo>
                <a:lnTo>
                  <a:pt x="20721" y="128626"/>
                </a:lnTo>
                <a:lnTo>
                  <a:pt x="47439" y="92397"/>
                </a:lnTo>
                <a:lnTo>
                  <a:pt x="79396" y="61383"/>
                </a:lnTo>
                <a:lnTo>
                  <a:pt x="115832" y="36110"/>
                </a:lnTo>
                <a:lnTo>
                  <a:pt x="155988" y="17105"/>
                </a:lnTo>
                <a:lnTo>
                  <a:pt x="199105" y="4892"/>
                </a:lnTo>
                <a:lnTo>
                  <a:pt x="244425" y="0"/>
                </a:lnTo>
                <a:lnTo>
                  <a:pt x="292635" y="10775"/>
                </a:lnTo>
                <a:lnTo>
                  <a:pt x="333992" y="35774"/>
                </a:lnTo>
                <a:lnTo>
                  <a:pt x="365575" y="72525"/>
                </a:lnTo>
                <a:lnTo>
                  <a:pt x="384467" y="118556"/>
                </a:lnTo>
                <a:lnTo>
                  <a:pt x="389256" y="166912"/>
                </a:lnTo>
                <a:lnTo>
                  <a:pt x="384769" y="214146"/>
                </a:lnTo>
                <a:lnTo>
                  <a:pt x="371609" y="259082"/>
                </a:lnTo>
                <a:lnTo>
                  <a:pt x="350378" y="300546"/>
                </a:lnTo>
                <a:lnTo>
                  <a:pt x="321677" y="337364"/>
                </a:lnTo>
                <a:lnTo>
                  <a:pt x="286108" y="368361"/>
                </a:lnTo>
                <a:lnTo>
                  <a:pt x="244273" y="392363"/>
                </a:lnTo>
              </a:path>
            </a:pathLst>
          </a:custGeom>
          <a:ln w="10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756289" y="4683916"/>
            <a:ext cx="194310" cy="193675"/>
          </a:xfrm>
          <a:custGeom>
            <a:avLst/>
            <a:gdLst/>
            <a:ahLst/>
            <a:cxnLst/>
            <a:rect l="l" t="t" r="r" b="b"/>
            <a:pathLst>
              <a:path w="194310" h="193675">
                <a:moveTo>
                  <a:pt x="0" y="0"/>
                </a:moveTo>
                <a:lnTo>
                  <a:pt x="43495" y="19192"/>
                </a:lnTo>
                <a:lnTo>
                  <a:pt x="83249" y="44302"/>
                </a:lnTo>
                <a:lnTo>
                  <a:pt x="118708" y="74789"/>
                </a:lnTo>
                <a:lnTo>
                  <a:pt x="149319" y="110108"/>
                </a:lnTo>
                <a:lnTo>
                  <a:pt x="174531" y="149718"/>
                </a:lnTo>
                <a:lnTo>
                  <a:pt x="193790" y="193077"/>
                </a:lnTo>
              </a:path>
            </a:pathLst>
          </a:custGeom>
          <a:ln w="10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196696" y="4683916"/>
            <a:ext cx="151130" cy="128905"/>
          </a:xfrm>
          <a:custGeom>
            <a:avLst/>
            <a:gdLst/>
            <a:ahLst/>
            <a:cxnLst/>
            <a:rect l="l" t="t" r="r" b="b"/>
            <a:pathLst>
              <a:path w="151130" h="128904">
                <a:moveTo>
                  <a:pt x="150688" y="0"/>
                </a:moveTo>
                <a:lnTo>
                  <a:pt x="102367" y="18174"/>
                </a:lnTo>
                <a:lnTo>
                  <a:pt x="60098" y="46584"/>
                </a:lnTo>
                <a:lnTo>
                  <a:pt x="25452" y="83882"/>
                </a:lnTo>
                <a:lnTo>
                  <a:pt x="0" y="128718"/>
                </a:lnTo>
              </a:path>
            </a:pathLst>
          </a:custGeom>
          <a:ln w="109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820987" y="5284802"/>
            <a:ext cx="129539" cy="150495"/>
          </a:xfrm>
          <a:custGeom>
            <a:avLst/>
            <a:gdLst/>
            <a:ahLst/>
            <a:cxnLst/>
            <a:rect l="l" t="t" r="r" b="b"/>
            <a:pathLst>
              <a:path w="129539" h="150495">
                <a:moveTo>
                  <a:pt x="0" y="150236"/>
                </a:moveTo>
                <a:lnTo>
                  <a:pt x="44902" y="124864"/>
                </a:lnTo>
                <a:lnTo>
                  <a:pt x="82315" y="90320"/>
                </a:lnTo>
                <a:lnTo>
                  <a:pt x="110843" y="48174"/>
                </a:lnTo>
                <a:lnTo>
                  <a:pt x="129092" y="0"/>
                </a:lnTo>
              </a:path>
            </a:pathLst>
          </a:custGeom>
          <a:ln w="109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756289" y="6229169"/>
            <a:ext cx="194310" cy="172085"/>
          </a:xfrm>
          <a:custGeom>
            <a:avLst/>
            <a:gdLst/>
            <a:ahLst/>
            <a:cxnLst/>
            <a:rect l="l" t="t" r="r" b="b"/>
            <a:pathLst>
              <a:path w="194310" h="172085">
                <a:moveTo>
                  <a:pt x="193790" y="0"/>
                </a:moveTo>
                <a:lnTo>
                  <a:pt x="176957" y="42896"/>
                </a:lnTo>
                <a:lnTo>
                  <a:pt x="152728" y="81159"/>
                </a:lnTo>
                <a:lnTo>
                  <a:pt x="122011" y="113981"/>
                </a:lnTo>
                <a:lnTo>
                  <a:pt x="85712" y="140552"/>
                </a:lnTo>
                <a:lnTo>
                  <a:pt x="44740" y="160064"/>
                </a:lnTo>
                <a:lnTo>
                  <a:pt x="0" y="171708"/>
                </a:lnTo>
              </a:path>
            </a:pathLst>
          </a:custGeom>
          <a:ln w="10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788638" y="5649680"/>
            <a:ext cx="151130" cy="128905"/>
          </a:xfrm>
          <a:custGeom>
            <a:avLst/>
            <a:gdLst/>
            <a:ahLst/>
            <a:cxnLst/>
            <a:rect l="l" t="t" r="r" b="b"/>
            <a:pathLst>
              <a:path w="151130" h="128904">
                <a:moveTo>
                  <a:pt x="0" y="0"/>
                </a:moveTo>
                <a:lnTo>
                  <a:pt x="47503" y="19425"/>
                </a:lnTo>
                <a:lnTo>
                  <a:pt x="89339" y="48119"/>
                </a:lnTo>
                <a:lnTo>
                  <a:pt x="124170" y="84949"/>
                </a:lnTo>
                <a:lnTo>
                  <a:pt x="150658" y="128778"/>
                </a:lnTo>
              </a:path>
            </a:pathLst>
          </a:custGeom>
          <a:ln w="109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196696" y="6272101"/>
            <a:ext cx="151130" cy="128905"/>
          </a:xfrm>
          <a:custGeom>
            <a:avLst/>
            <a:gdLst/>
            <a:ahLst/>
            <a:cxnLst/>
            <a:rect l="l" t="t" r="r" b="b"/>
            <a:pathLst>
              <a:path w="151130" h="128904">
                <a:moveTo>
                  <a:pt x="0" y="0"/>
                </a:moveTo>
                <a:lnTo>
                  <a:pt x="25452" y="44821"/>
                </a:lnTo>
                <a:lnTo>
                  <a:pt x="60096" y="82122"/>
                </a:lnTo>
                <a:lnTo>
                  <a:pt x="102360" y="110555"/>
                </a:lnTo>
                <a:lnTo>
                  <a:pt x="150673" y="128777"/>
                </a:lnTo>
              </a:path>
            </a:pathLst>
          </a:custGeom>
          <a:ln w="109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28058" y="6207711"/>
            <a:ext cx="194310" cy="193675"/>
          </a:xfrm>
          <a:custGeom>
            <a:avLst/>
            <a:gdLst/>
            <a:ahLst/>
            <a:cxnLst/>
            <a:rect l="l" t="t" r="r" b="b"/>
            <a:pathLst>
              <a:path w="194309" h="193675">
                <a:moveTo>
                  <a:pt x="193734" y="193166"/>
                </a:moveTo>
                <a:lnTo>
                  <a:pt x="150247" y="173942"/>
                </a:lnTo>
                <a:lnTo>
                  <a:pt x="110515" y="148805"/>
                </a:lnTo>
                <a:lnTo>
                  <a:pt x="75081" y="118300"/>
                </a:lnTo>
                <a:lnTo>
                  <a:pt x="44487" y="82969"/>
                </a:lnTo>
                <a:lnTo>
                  <a:pt x="19279" y="43354"/>
                </a:lnTo>
                <a:lnTo>
                  <a:pt x="0" y="0"/>
                </a:lnTo>
              </a:path>
            </a:pathLst>
          </a:custGeom>
          <a:ln w="10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228058" y="5647530"/>
            <a:ext cx="163830" cy="152400"/>
          </a:xfrm>
          <a:custGeom>
            <a:avLst/>
            <a:gdLst/>
            <a:ahLst/>
            <a:cxnLst/>
            <a:rect l="l" t="t" r="r" b="b"/>
            <a:pathLst>
              <a:path w="163829" h="152400">
                <a:moveTo>
                  <a:pt x="0" y="152387"/>
                </a:moveTo>
                <a:lnTo>
                  <a:pt x="19458" y="109733"/>
                </a:lnTo>
                <a:lnTo>
                  <a:pt x="46535" y="72245"/>
                </a:lnTo>
                <a:lnTo>
                  <a:pt x="80242" y="40846"/>
                </a:lnTo>
                <a:lnTo>
                  <a:pt x="119589" y="16457"/>
                </a:lnTo>
                <a:lnTo>
                  <a:pt x="163587" y="0"/>
                </a:lnTo>
              </a:path>
            </a:pathLst>
          </a:custGeom>
          <a:ln w="10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830772" y="6272101"/>
            <a:ext cx="151130" cy="128905"/>
          </a:xfrm>
          <a:custGeom>
            <a:avLst/>
            <a:gdLst/>
            <a:ahLst/>
            <a:cxnLst/>
            <a:rect l="l" t="t" r="r" b="b"/>
            <a:pathLst>
              <a:path w="151130" h="128904">
                <a:moveTo>
                  <a:pt x="0" y="128777"/>
                </a:moveTo>
                <a:lnTo>
                  <a:pt x="48314" y="110556"/>
                </a:lnTo>
                <a:lnTo>
                  <a:pt x="90582" y="82122"/>
                </a:lnTo>
                <a:lnTo>
                  <a:pt x="125227" y="44822"/>
                </a:lnTo>
                <a:lnTo>
                  <a:pt x="150673" y="0"/>
                </a:lnTo>
              </a:path>
            </a:pathLst>
          </a:custGeom>
          <a:ln w="109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175175" y="551832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490"/>
                </a:moveTo>
                <a:lnTo>
                  <a:pt x="0" y="0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002966" y="551832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490"/>
                </a:moveTo>
                <a:lnTo>
                  <a:pt x="0" y="0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002966" y="5542360"/>
            <a:ext cx="172720" cy="0"/>
          </a:xfrm>
          <a:custGeom>
            <a:avLst/>
            <a:gdLst/>
            <a:ahLst/>
            <a:cxnLst/>
            <a:rect l="l" t="t" r="r" b="b"/>
            <a:pathLst>
              <a:path w="172719">
                <a:moveTo>
                  <a:pt x="0" y="0"/>
                </a:moveTo>
                <a:lnTo>
                  <a:pt x="172209" y="0"/>
                </a:lnTo>
              </a:path>
            </a:pathLst>
          </a:custGeom>
          <a:ln w="109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78736" y="4705268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07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348604" y="4726771"/>
            <a:ext cx="546735" cy="0"/>
          </a:xfrm>
          <a:custGeom>
            <a:avLst/>
            <a:gdLst/>
            <a:ahLst/>
            <a:cxnLst/>
            <a:rect l="l" t="t" r="r" b="b"/>
            <a:pathLst>
              <a:path w="546735">
                <a:moveTo>
                  <a:pt x="0" y="0"/>
                </a:moveTo>
                <a:lnTo>
                  <a:pt x="54674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322769" y="4748275"/>
            <a:ext cx="611505" cy="0"/>
          </a:xfrm>
          <a:custGeom>
            <a:avLst/>
            <a:gdLst/>
            <a:ahLst/>
            <a:cxnLst/>
            <a:rect l="l" t="t" r="r" b="b"/>
            <a:pathLst>
              <a:path w="611505">
                <a:moveTo>
                  <a:pt x="0" y="0"/>
                </a:moveTo>
                <a:lnTo>
                  <a:pt x="611322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92634" y="4769627"/>
            <a:ext cx="659130" cy="0"/>
          </a:xfrm>
          <a:custGeom>
            <a:avLst/>
            <a:gdLst/>
            <a:ahLst/>
            <a:cxnLst/>
            <a:rect l="l" t="t" r="r" b="b"/>
            <a:pathLst>
              <a:path w="659130">
                <a:moveTo>
                  <a:pt x="0" y="0"/>
                </a:moveTo>
                <a:lnTo>
                  <a:pt x="65867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279719" y="479113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19">
                <a:moveTo>
                  <a:pt x="0" y="0"/>
                </a:moveTo>
                <a:lnTo>
                  <a:pt x="68020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62498" y="4812634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5">
                <a:moveTo>
                  <a:pt x="0" y="0"/>
                </a:moveTo>
                <a:lnTo>
                  <a:pt x="71894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49583" y="4834137"/>
            <a:ext cx="732155" cy="0"/>
          </a:xfrm>
          <a:custGeom>
            <a:avLst/>
            <a:gdLst/>
            <a:ahLst/>
            <a:cxnLst/>
            <a:rect l="l" t="t" r="r" b="b"/>
            <a:pathLst>
              <a:path w="732155">
                <a:moveTo>
                  <a:pt x="0" y="0"/>
                </a:moveTo>
                <a:lnTo>
                  <a:pt x="731862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36668" y="4855489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5">
                <a:moveTo>
                  <a:pt x="0" y="0"/>
                </a:moveTo>
                <a:lnTo>
                  <a:pt x="74477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28058" y="4876993"/>
            <a:ext cx="758190" cy="0"/>
          </a:xfrm>
          <a:custGeom>
            <a:avLst/>
            <a:gdLst/>
            <a:ahLst/>
            <a:cxnLst/>
            <a:rect l="l" t="t" r="r" b="b"/>
            <a:pathLst>
              <a:path w="758190">
                <a:moveTo>
                  <a:pt x="757685" y="0"/>
                </a:moveTo>
                <a:lnTo>
                  <a:pt x="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236668" y="4898496"/>
            <a:ext cx="749300" cy="0"/>
          </a:xfrm>
          <a:custGeom>
            <a:avLst/>
            <a:gdLst/>
            <a:ahLst/>
            <a:cxnLst/>
            <a:rect l="l" t="t" r="r" b="b"/>
            <a:pathLst>
              <a:path w="749300">
                <a:moveTo>
                  <a:pt x="0" y="0"/>
                </a:moveTo>
                <a:lnTo>
                  <a:pt x="74907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28058" y="4920000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4">
                <a:moveTo>
                  <a:pt x="766297" y="0"/>
                </a:moveTo>
                <a:lnTo>
                  <a:pt x="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236668" y="4941397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4">
                <a:moveTo>
                  <a:pt x="0" y="0"/>
                </a:moveTo>
                <a:lnTo>
                  <a:pt x="76629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28058" y="4962855"/>
            <a:ext cx="775335" cy="0"/>
          </a:xfrm>
          <a:custGeom>
            <a:avLst/>
            <a:gdLst/>
            <a:ahLst/>
            <a:cxnLst/>
            <a:rect l="l" t="t" r="r" b="b"/>
            <a:pathLst>
              <a:path w="775335">
                <a:moveTo>
                  <a:pt x="774908" y="0"/>
                </a:moveTo>
                <a:lnTo>
                  <a:pt x="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28058" y="5113108"/>
            <a:ext cx="796925" cy="0"/>
          </a:xfrm>
          <a:custGeom>
            <a:avLst/>
            <a:gdLst/>
            <a:ahLst/>
            <a:cxnLst/>
            <a:rect l="l" t="t" r="r" b="b"/>
            <a:pathLst>
              <a:path w="796925">
                <a:moveTo>
                  <a:pt x="0" y="0"/>
                </a:moveTo>
                <a:lnTo>
                  <a:pt x="79644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916869" y="5134566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107632" y="0"/>
                </a:moveTo>
                <a:lnTo>
                  <a:pt x="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228058" y="5134566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172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228058" y="5156024"/>
            <a:ext cx="465455" cy="0"/>
          </a:xfrm>
          <a:custGeom>
            <a:avLst/>
            <a:gdLst/>
            <a:ahLst/>
            <a:cxnLst/>
            <a:rect l="l" t="t" r="r" b="b"/>
            <a:pathLst>
              <a:path w="465455">
                <a:moveTo>
                  <a:pt x="0" y="0"/>
                </a:moveTo>
                <a:lnTo>
                  <a:pt x="46494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228058" y="5177497"/>
            <a:ext cx="448309" cy="0"/>
          </a:xfrm>
          <a:custGeom>
            <a:avLst/>
            <a:gdLst/>
            <a:ahLst/>
            <a:cxnLst/>
            <a:rect l="l" t="t" r="r" b="b"/>
            <a:pathLst>
              <a:path w="448309">
                <a:moveTo>
                  <a:pt x="0" y="0"/>
                </a:moveTo>
                <a:lnTo>
                  <a:pt x="44772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28058" y="5198955"/>
            <a:ext cx="430530" cy="0"/>
          </a:xfrm>
          <a:custGeom>
            <a:avLst/>
            <a:gdLst/>
            <a:ahLst/>
            <a:cxnLst/>
            <a:rect l="l" t="t" r="r" b="b"/>
            <a:pathLst>
              <a:path w="430530">
                <a:moveTo>
                  <a:pt x="0" y="0"/>
                </a:moveTo>
                <a:lnTo>
                  <a:pt x="43050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228058" y="5220413"/>
            <a:ext cx="430530" cy="0"/>
          </a:xfrm>
          <a:custGeom>
            <a:avLst/>
            <a:gdLst/>
            <a:ahLst/>
            <a:cxnLst/>
            <a:rect l="l" t="t" r="r" b="b"/>
            <a:pathLst>
              <a:path w="430530">
                <a:moveTo>
                  <a:pt x="0" y="0"/>
                </a:moveTo>
                <a:lnTo>
                  <a:pt x="43050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28058" y="5241871"/>
            <a:ext cx="422275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189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228058" y="5263344"/>
            <a:ext cx="422275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189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28058" y="5284802"/>
            <a:ext cx="422275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189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236668" y="5306260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413283" y="0"/>
                </a:moveTo>
                <a:lnTo>
                  <a:pt x="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249583" y="5327734"/>
            <a:ext cx="400685" cy="0"/>
          </a:xfrm>
          <a:custGeom>
            <a:avLst/>
            <a:gdLst/>
            <a:ahLst/>
            <a:cxnLst/>
            <a:rect l="l" t="t" r="r" b="b"/>
            <a:pathLst>
              <a:path w="400684">
                <a:moveTo>
                  <a:pt x="0" y="0"/>
                </a:moveTo>
                <a:lnTo>
                  <a:pt x="40036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71109" y="5349192"/>
            <a:ext cx="387985" cy="0"/>
          </a:xfrm>
          <a:custGeom>
            <a:avLst/>
            <a:gdLst/>
            <a:ahLst/>
            <a:cxnLst/>
            <a:rect l="l" t="t" r="r" b="b"/>
            <a:pathLst>
              <a:path w="387984">
                <a:moveTo>
                  <a:pt x="387453" y="0"/>
                </a:moveTo>
                <a:lnTo>
                  <a:pt x="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279719" y="5370650"/>
            <a:ext cx="387985" cy="0"/>
          </a:xfrm>
          <a:custGeom>
            <a:avLst/>
            <a:gdLst/>
            <a:ahLst/>
            <a:cxnLst/>
            <a:rect l="l" t="t" r="r" b="b"/>
            <a:pathLst>
              <a:path w="387984">
                <a:moveTo>
                  <a:pt x="0" y="0"/>
                </a:moveTo>
                <a:lnTo>
                  <a:pt x="38745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91645" y="5435039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318584" y="0"/>
                </a:moveTo>
                <a:lnTo>
                  <a:pt x="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38021" y="5456512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511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693008" y="5477970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60263" y="0"/>
                </a:moveTo>
                <a:lnTo>
                  <a:pt x="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002966" y="519895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44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011577" y="522041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83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304329" y="4705268"/>
            <a:ext cx="490855" cy="0"/>
          </a:xfrm>
          <a:custGeom>
            <a:avLst/>
            <a:gdLst/>
            <a:ahLst/>
            <a:cxnLst/>
            <a:rect l="l" t="t" r="r" b="b"/>
            <a:pathLst>
              <a:path w="490855">
                <a:moveTo>
                  <a:pt x="0" y="0"/>
                </a:moveTo>
                <a:lnTo>
                  <a:pt x="49083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261272" y="4726771"/>
            <a:ext cx="568325" cy="0"/>
          </a:xfrm>
          <a:custGeom>
            <a:avLst/>
            <a:gdLst/>
            <a:ahLst/>
            <a:cxnLst/>
            <a:rect l="l" t="t" r="r" b="b"/>
            <a:pathLst>
              <a:path w="568325">
                <a:moveTo>
                  <a:pt x="0" y="0"/>
                </a:moveTo>
                <a:lnTo>
                  <a:pt x="56821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239752" y="4748275"/>
            <a:ext cx="645795" cy="0"/>
          </a:xfrm>
          <a:custGeom>
            <a:avLst/>
            <a:gdLst/>
            <a:ahLst/>
            <a:cxnLst/>
            <a:rect l="l" t="t" r="r" b="b"/>
            <a:pathLst>
              <a:path w="645794">
                <a:moveTo>
                  <a:pt x="0" y="0"/>
                </a:moveTo>
                <a:lnTo>
                  <a:pt x="64578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226828" y="4769627"/>
            <a:ext cx="659130" cy="0"/>
          </a:xfrm>
          <a:custGeom>
            <a:avLst/>
            <a:gdLst/>
            <a:ahLst/>
            <a:cxnLst/>
            <a:rect l="l" t="t" r="r" b="b"/>
            <a:pathLst>
              <a:path w="659130">
                <a:moveTo>
                  <a:pt x="0" y="0"/>
                </a:moveTo>
                <a:lnTo>
                  <a:pt x="658705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218231" y="4791130"/>
            <a:ext cx="680720" cy="0"/>
          </a:xfrm>
          <a:custGeom>
            <a:avLst/>
            <a:gdLst/>
            <a:ahLst/>
            <a:cxnLst/>
            <a:rect l="l" t="t" r="r" b="b"/>
            <a:pathLst>
              <a:path w="680719">
                <a:moveTo>
                  <a:pt x="0" y="0"/>
                </a:moveTo>
                <a:lnTo>
                  <a:pt x="68021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196696" y="4812634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5">
                <a:moveTo>
                  <a:pt x="0" y="0"/>
                </a:moveTo>
                <a:lnTo>
                  <a:pt x="71890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196696" y="4834137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5">
                <a:moveTo>
                  <a:pt x="0" y="0"/>
                </a:moveTo>
                <a:lnTo>
                  <a:pt x="74472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196696" y="4855489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5">
                <a:moveTo>
                  <a:pt x="0" y="0"/>
                </a:moveTo>
                <a:lnTo>
                  <a:pt x="74472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196696" y="4876993"/>
            <a:ext cx="753745" cy="0"/>
          </a:xfrm>
          <a:custGeom>
            <a:avLst/>
            <a:gdLst/>
            <a:ahLst/>
            <a:cxnLst/>
            <a:rect l="l" t="t" r="r" b="b"/>
            <a:pathLst>
              <a:path w="753744">
                <a:moveTo>
                  <a:pt x="0" y="0"/>
                </a:moveTo>
                <a:lnTo>
                  <a:pt x="75338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192398" y="4898496"/>
            <a:ext cx="758190" cy="0"/>
          </a:xfrm>
          <a:custGeom>
            <a:avLst/>
            <a:gdLst/>
            <a:ahLst/>
            <a:cxnLst/>
            <a:rect l="l" t="t" r="r" b="b"/>
            <a:pathLst>
              <a:path w="758189">
                <a:moveTo>
                  <a:pt x="0" y="0"/>
                </a:moveTo>
                <a:lnTo>
                  <a:pt x="75768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183787" y="4920000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4">
                <a:moveTo>
                  <a:pt x="0" y="0"/>
                </a:moveTo>
                <a:lnTo>
                  <a:pt x="766292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183787" y="4941397"/>
            <a:ext cx="758190" cy="0"/>
          </a:xfrm>
          <a:custGeom>
            <a:avLst/>
            <a:gdLst/>
            <a:ahLst/>
            <a:cxnLst/>
            <a:rect l="l" t="t" r="r" b="b"/>
            <a:pathLst>
              <a:path w="758189">
                <a:moveTo>
                  <a:pt x="0" y="0"/>
                </a:moveTo>
                <a:lnTo>
                  <a:pt x="757635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157953" y="5091634"/>
            <a:ext cx="792480" cy="0"/>
          </a:xfrm>
          <a:custGeom>
            <a:avLst/>
            <a:gdLst/>
            <a:ahLst/>
            <a:cxnLst/>
            <a:rect l="l" t="t" r="r" b="b"/>
            <a:pathLst>
              <a:path w="792480">
                <a:moveTo>
                  <a:pt x="0" y="0"/>
                </a:moveTo>
                <a:lnTo>
                  <a:pt x="79212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153655" y="5113108"/>
            <a:ext cx="796925" cy="0"/>
          </a:xfrm>
          <a:custGeom>
            <a:avLst/>
            <a:gdLst/>
            <a:ahLst/>
            <a:cxnLst/>
            <a:rect l="l" t="t" r="r" b="b"/>
            <a:pathLst>
              <a:path w="796925">
                <a:moveTo>
                  <a:pt x="0" y="0"/>
                </a:moveTo>
                <a:lnTo>
                  <a:pt x="79642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153655" y="5134566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61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149342" y="517749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35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140730" y="519895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44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132119" y="5220413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60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433482" y="5134566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59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476523" y="5156024"/>
            <a:ext cx="473709" cy="0"/>
          </a:xfrm>
          <a:custGeom>
            <a:avLst/>
            <a:gdLst/>
            <a:ahLst/>
            <a:cxnLst/>
            <a:rect l="l" t="t" r="r" b="b"/>
            <a:pathLst>
              <a:path w="473710">
                <a:moveTo>
                  <a:pt x="0" y="0"/>
                </a:moveTo>
                <a:lnTo>
                  <a:pt x="47355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485134" y="5177497"/>
            <a:ext cx="465455" cy="0"/>
          </a:xfrm>
          <a:custGeom>
            <a:avLst/>
            <a:gdLst/>
            <a:ahLst/>
            <a:cxnLst/>
            <a:rect l="l" t="t" r="r" b="b"/>
            <a:pathLst>
              <a:path w="465455">
                <a:moveTo>
                  <a:pt x="0" y="0"/>
                </a:moveTo>
                <a:lnTo>
                  <a:pt x="464945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498058" y="5198955"/>
            <a:ext cx="452120" cy="0"/>
          </a:xfrm>
          <a:custGeom>
            <a:avLst/>
            <a:gdLst/>
            <a:ahLst/>
            <a:cxnLst/>
            <a:rect l="l" t="t" r="r" b="b"/>
            <a:pathLst>
              <a:path w="452119">
                <a:moveTo>
                  <a:pt x="0" y="0"/>
                </a:moveTo>
                <a:lnTo>
                  <a:pt x="45202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510967" y="5220413"/>
            <a:ext cx="439420" cy="0"/>
          </a:xfrm>
          <a:custGeom>
            <a:avLst/>
            <a:gdLst/>
            <a:ahLst/>
            <a:cxnLst/>
            <a:rect l="l" t="t" r="r" b="b"/>
            <a:pathLst>
              <a:path w="439419">
                <a:moveTo>
                  <a:pt x="0" y="0"/>
                </a:moveTo>
                <a:lnTo>
                  <a:pt x="43911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510967" y="5241871"/>
            <a:ext cx="439420" cy="0"/>
          </a:xfrm>
          <a:custGeom>
            <a:avLst/>
            <a:gdLst/>
            <a:ahLst/>
            <a:cxnLst/>
            <a:rect l="l" t="t" r="r" b="b"/>
            <a:pathLst>
              <a:path w="439419">
                <a:moveTo>
                  <a:pt x="0" y="0"/>
                </a:moveTo>
                <a:lnTo>
                  <a:pt x="43911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510967" y="5263344"/>
            <a:ext cx="439420" cy="0"/>
          </a:xfrm>
          <a:custGeom>
            <a:avLst/>
            <a:gdLst/>
            <a:ahLst/>
            <a:cxnLst/>
            <a:rect l="l" t="t" r="r" b="b"/>
            <a:pathLst>
              <a:path w="439419">
                <a:moveTo>
                  <a:pt x="0" y="0"/>
                </a:moveTo>
                <a:lnTo>
                  <a:pt x="43911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519579" y="5284802"/>
            <a:ext cx="430530" cy="0"/>
          </a:xfrm>
          <a:custGeom>
            <a:avLst/>
            <a:gdLst/>
            <a:ahLst/>
            <a:cxnLst/>
            <a:rect l="l" t="t" r="r" b="b"/>
            <a:pathLst>
              <a:path w="430530">
                <a:moveTo>
                  <a:pt x="0" y="0"/>
                </a:moveTo>
                <a:lnTo>
                  <a:pt x="43050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519579" y="5306260"/>
            <a:ext cx="422275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184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510967" y="5327734"/>
            <a:ext cx="417830" cy="0"/>
          </a:xfrm>
          <a:custGeom>
            <a:avLst/>
            <a:gdLst/>
            <a:ahLst/>
            <a:cxnLst/>
            <a:rect l="l" t="t" r="r" b="b"/>
            <a:pathLst>
              <a:path w="417830">
                <a:moveTo>
                  <a:pt x="0" y="0"/>
                </a:moveTo>
                <a:lnTo>
                  <a:pt x="417545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502356" y="5349192"/>
            <a:ext cx="422275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190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459315" y="5435039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67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450704" y="5456512"/>
            <a:ext cx="176530" cy="0"/>
          </a:xfrm>
          <a:custGeom>
            <a:avLst/>
            <a:gdLst/>
            <a:ahLst/>
            <a:cxnLst/>
            <a:rect l="l" t="t" r="r" b="b"/>
            <a:pathLst>
              <a:path w="176530">
                <a:moveTo>
                  <a:pt x="0" y="0"/>
                </a:moveTo>
                <a:lnTo>
                  <a:pt x="17650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424870" y="5477970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652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701619" y="5606749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26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63855" y="5628207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805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391645" y="5647530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5">
                <a:moveTo>
                  <a:pt x="0" y="0"/>
                </a:moveTo>
                <a:lnTo>
                  <a:pt x="33149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348604" y="5671138"/>
            <a:ext cx="353060" cy="0"/>
          </a:xfrm>
          <a:custGeom>
            <a:avLst/>
            <a:gdLst/>
            <a:ahLst/>
            <a:cxnLst/>
            <a:rect l="l" t="t" r="r" b="b"/>
            <a:pathLst>
              <a:path w="353059">
                <a:moveTo>
                  <a:pt x="0" y="0"/>
                </a:moveTo>
                <a:lnTo>
                  <a:pt x="35301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305550" y="5692597"/>
            <a:ext cx="379095" cy="0"/>
          </a:xfrm>
          <a:custGeom>
            <a:avLst/>
            <a:gdLst/>
            <a:ahLst/>
            <a:cxnLst/>
            <a:rect l="l" t="t" r="r" b="b"/>
            <a:pathLst>
              <a:path w="379095">
                <a:moveTo>
                  <a:pt x="0" y="0"/>
                </a:moveTo>
                <a:lnTo>
                  <a:pt x="37884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305550" y="5714070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374533" y="0"/>
                </a:moveTo>
                <a:lnTo>
                  <a:pt x="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49583" y="5756986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408979" y="0"/>
                </a:moveTo>
                <a:lnTo>
                  <a:pt x="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249583" y="5778459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408979" y="0"/>
                </a:moveTo>
                <a:lnTo>
                  <a:pt x="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28058" y="5799917"/>
            <a:ext cx="430530" cy="0"/>
          </a:xfrm>
          <a:custGeom>
            <a:avLst/>
            <a:gdLst/>
            <a:ahLst/>
            <a:cxnLst/>
            <a:rect l="l" t="t" r="r" b="b"/>
            <a:pathLst>
              <a:path w="430530">
                <a:moveTo>
                  <a:pt x="430504" y="0"/>
                </a:moveTo>
                <a:lnTo>
                  <a:pt x="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024502" y="5864307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59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002966" y="588576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44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985744" y="5907238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66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959925" y="5928696"/>
            <a:ext cx="64769" cy="0"/>
          </a:xfrm>
          <a:custGeom>
            <a:avLst/>
            <a:gdLst/>
            <a:ahLst/>
            <a:cxnLst/>
            <a:rect l="l" t="t" r="r" b="b"/>
            <a:pathLst>
              <a:path w="64769">
                <a:moveTo>
                  <a:pt x="0" y="0"/>
                </a:moveTo>
                <a:lnTo>
                  <a:pt x="6457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934092" y="5950154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41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873813" y="5971612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68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36668" y="5821375"/>
            <a:ext cx="422275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1895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228058" y="5842848"/>
            <a:ext cx="430530" cy="0"/>
          </a:xfrm>
          <a:custGeom>
            <a:avLst/>
            <a:gdLst/>
            <a:ahLst/>
            <a:cxnLst/>
            <a:rect l="l" t="t" r="r" b="b"/>
            <a:pathLst>
              <a:path w="430530">
                <a:moveTo>
                  <a:pt x="0" y="0"/>
                </a:moveTo>
                <a:lnTo>
                  <a:pt x="43050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228058" y="5864307"/>
            <a:ext cx="430530" cy="0"/>
          </a:xfrm>
          <a:custGeom>
            <a:avLst/>
            <a:gdLst/>
            <a:ahLst/>
            <a:cxnLst/>
            <a:rect l="l" t="t" r="r" b="b"/>
            <a:pathLst>
              <a:path w="430530">
                <a:moveTo>
                  <a:pt x="0" y="0"/>
                </a:moveTo>
                <a:lnTo>
                  <a:pt x="43050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228058" y="5885765"/>
            <a:ext cx="448309" cy="0"/>
          </a:xfrm>
          <a:custGeom>
            <a:avLst/>
            <a:gdLst/>
            <a:ahLst/>
            <a:cxnLst/>
            <a:rect l="l" t="t" r="r" b="b"/>
            <a:pathLst>
              <a:path w="448309">
                <a:moveTo>
                  <a:pt x="0" y="0"/>
                </a:moveTo>
                <a:lnTo>
                  <a:pt x="44772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228058" y="5907238"/>
            <a:ext cx="452120" cy="0"/>
          </a:xfrm>
          <a:custGeom>
            <a:avLst/>
            <a:gdLst/>
            <a:ahLst/>
            <a:cxnLst/>
            <a:rect l="l" t="t" r="r" b="b"/>
            <a:pathLst>
              <a:path w="452120">
                <a:moveTo>
                  <a:pt x="0" y="0"/>
                </a:moveTo>
                <a:lnTo>
                  <a:pt x="452025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228058" y="5928696"/>
            <a:ext cx="473709" cy="0"/>
          </a:xfrm>
          <a:custGeom>
            <a:avLst/>
            <a:gdLst/>
            <a:ahLst/>
            <a:cxnLst/>
            <a:rect l="l" t="t" r="r" b="b"/>
            <a:pathLst>
              <a:path w="473709">
                <a:moveTo>
                  <a:pt x="0" y="0"/>
                </a:moveTo>
                <a:lnTo>
                  <a:pt x="47356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228058" y="5950154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08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228058" y="5971612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435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228058" y="6014543"/>
            <a:ext cx="792480" cy="0"/>
          </a:xfrm>
          <a:custGeom>
            <a:avLst/>
            <a:gdLst/>
            <a:ahLst/>
            <a:cxnLst/>
            <a:rect l="l" t="t" r="r" b="b"/>
            <a:pathLst>
              <a:path w="792480">
                <a:moveTo>
                  <a:pt x="0" y="0"/>
                </a:moveTo>
                <a:lnTo>
                  <a:pt x="79213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228058" y="6186253"/>
            <a:ext cx="775335" cy="0"/>
          </a:xfrm>
          <a:custGeom>
            <a:avLst/>
            <a:gdLst/>
            <a:ahLst/>
            <a:cxnLst/>
            <a:rect l="l" t="t" r="r" b="b"/>
            <a:pathLst>
              <a:path w="775335">
                <a:moveTo>
                  <a:pt x="0" y="0"/>
                </a:moveTo>
                <a:lnTo>
                  <a:pt x="77490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228058" y="6207711"/>
            <a:ext cx="753745" cy="0"/>
          </a:xfrm>
          <a:custGeom>
            <a:avLst/>
            <a:gdLst/>
            <a:ahLst/>
            <a:cxnLst/>
            <a:rect l="l" t="t" r="r" b="b"/>
            <a:pathLst>
              <a:path w="753744">
                <a:moveTo>
                  <a:pt x="0" y="0"/>
                </a:moveTo>
                <a:lnTo>
                  <a:pt x="75338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236668" y="6229169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5">
                <a:moveTo>
                  <a:pt x="0" y="0"/>
                </a:moveTo>
                <a:lnTo>
                  <a:pt x="74477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249583" y="6250643"/>
            <a:ext cx="727710" cy="0"/>
          </a:xfrm>
          <a:custGeom>
            <a:avLst/>
            <a:gdLst/>
            <a:ahLst/>
            <a:cxnLst/>
            <a:rect l="l" t="t" r="r" b="b"/>
            <a:pathLst>
              <a:path w="727710">
                <a:moveTo>
                  <a:pt x="0" y="0"/>
                </a:moveTo>
                <a:lnTo>
                  <a:pt x="72756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271109" y="6272101"/>
            <a:ext cx="710565" cy="0"/>
          </a:xfrm>
          <a:custGeom>
            <a:avLst/>
            <a:gdLst/>
            <a:ahLst/>
            <a:cxnLst/>
            <a:rect l="l" t="t" r="r" b="b"/>
            <a:pathLst>
              <a:path w="710565">
                <a:moveTo>
                  <a:pt x="0" y="0"/>
                </a:moveTo>
                <a:lnTo>
                  <a:pt x="71033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271109" y="6293559"/>
            <a:ext cx="688975" cy="0"/>
          </a:xfrm>
          <a:custGeom>
            <a:avLst/>
            <a:gdLst/>
            <a:ahLst/>
            <a:cxnLst/>
            <a:rect l="l" t="t" r="r" b="b"/>
            <a:pathLst>
              <a:path w="688975">
                <a:moveTo>
                  <a:pt x="0" y="0"/>
                </a:moveTo>
                <a:lnTo>
                  <a:pt x="688815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292634" y="6315026"/>
            <a:ext cx="667385" cy="0"/>
          </a:xfrm>
          <a:custGeom>
            <a:avLst/>
            <a:gdLst/>
            <a:ahLst/>
            <a:cxnLst/>
            <a:rect l="l" t="t" r="r" b="b"/>
            <a:pathLst>
              <a:path w="667385">
                <a:moveTo>
                  <a:pt x="0" y="0"/>
                </a:moveTo>
                <a:lnTo>
                  <a:pt x="66729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314159" y="6336490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270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48604" y="6357953"/>
            <a:ext cx="568325" cy="0"/>
          </a:xfrm>
          <a:custGeom>
            <a:avLst/>
            <a:gdLst/>
            <a:ahLst/>
            <a:cxnLst/>
            <a:rect l="l" t="t" r="r" b="b"/>
            <a:pathLst>
              <a:path w="568325">
                <a:moveTo>
                  <a:pt x="0" y="0"/>
                </a:moveTo>
                <a:lnTo>
                  <a:pt x="56826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411946" y="5606749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305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442093" y="5628207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805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467927" y="5649680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0" y="0"/>
                </a:moveTo>
                <a:lnTo>
                  <a:pt x="32071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476523" y="5671138"/>
            <a:ext cx="353060" cy="0"/>
          </a:xfrm>
          <a:custGeom>
            <a:avLst/>
            <a:gdLst/>
            <a:ahLst/>
            <a:cxnLst/>
            <a:rect l="l" t="t" r="r" b="b"/>
            <a:pathLst>
              <a:path w="353060">
                <a:moveTo>
                  <a:pt x="0" y="0"/>
                </a:moveTo>
                <a:lnTo>
                  <a:pt x="35296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519579" y="5756986"/>
            <a:ext cx="408940" cy="0"/>
          </a:xfrm>
          <a:custGeom>
            <a:avLst/>
            <a:gdLst/>
            <a:ahLst/>
            <a:cxnLst/>
            <a:rect l="l" t="t" r="r" b="b"/>
            <a:pathLst>
              <a:path w="408939">
                <a:moveTo>
                  <a:pt x="0" y="0"/>
                </a:moveTo>
                <a:lnTo>
                  <a:pt x="40893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519579" y="5778459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5">
                <a:moveTo>
                  <a:pt x="0" y="0"/>
                </a:moveTo>
                <a:lnTo>
                  <a:pt x="41971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528190" y="5799917"/>
            <a:ext cx="422275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188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519579" y="5821375"/>
            <a:ext cx="430530" cy="0"/>
          </a:xfrm>
          <a:custGeom>
            <a:avLst/>
            <a:gdLst/>
            <a:ahLst/>
            <a:cxnLst/>
            <a:rect l="l" t="t" r="r" b="b"/>
            <a:pathLst>
              <a:path w="430530">
                <a:moveTo>
                  <a:pt x="0" y="0"/>
                </a:moveTo>
                <a:lnTo>
                  <a:pt x="43050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519579" y="5842848"/>
            <a:ext cx="430530" cy="0"/>
          </a:xfrm>
          <a:custGeom>
            <a:avLst/>
            <a:gdLst/>
            <a:ahLst/>
            <a:cxnLst/>
            <a:rect l="l" t="t" r="r" b="b"/>
            <a:pathLst>
              <a:path w="430530">
                <a:moveTo>
                  <a:pt x="0" y="0"/>
                </a:moveTo>
                <a:lnTo>
                  <a:pt x="43050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519579" y="5864307"/>
            <a:ext cx="430530" cy="0"/>
          </a:xfrm>
          <a:custGeom>
            <a:avLst/>
            <a:gdLst/>
            <a:ahLst/>
            <a:cxnLst/>
            <a:rect l="l" t="t" r="r" b="b"/>
            <a:pathLst>
              <a:path w="430530">
                <a:moveTo>
                  <a:pt x="0" y="0"/>
                </a:moveTo>
                <a:lnTo>
                  <a:pt x="43050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519579" y="5885765"/>
            <a:ext cx="430530" cy="0"/>
          </a:xfrm>
          <a:custGeom>
            <a:avLst/>
            <a:gdLst/>
            <a:ahLst/>
            <a:cxnLst/>
            <a:rect l="l" t="t" r="r" b="b"/>
            <a:pathLst>
              <a:path w="430530">
                <a:moveTo>
                  <a:pt x="0" y="0"/>
                </a:moveTo>
                <a:lnTo>
                  <a:pt x="43050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433482" y="5971612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59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140730" y="586430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452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140730" y="588576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44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140730" y="59072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5965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149342" y="5928696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0" y="0"/>
                </a:moveTo>
                <a:lnTo>
                  <a:pt x="6888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153655" y="5950154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900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153655" y="5971612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67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166564" y="5993085"/>
            <a:ext cx="783590" cy="0"/>
          </a:xfrm>
          <a:custGeom>
            <a:avLst/>
            <a:gdLst/>
            <a:ahLst/>
            <a:cxnLst/>
            <a:rect l="l" t="t" r="r" b="b"/>
            <a:pathLst>
              <a:path w="783589">
                <a:moveTo>
                  <a:pt x="0" y="0"/>
                </a:moveTo>
                <a:lnTo>
                  <a:pt x="78351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166564" y="6014543"/>
            <a:ext cx="783590" cy="0"/>
          </a:xfrm>
          <a:custGeom>
            <a:avLst/>
            <a:gdLst/>
            <a:ahLst/>
            <a:cxnLst/>
            <a:rect l="l" t="t" r="r" b="b"/>
            <a:pathLst>
              <a:path w="783589">
                <a:moveTo>
                  <a:pt x="0" y="0"/>
                </a:moveTo>
                <a:lnTo>
                  <a:pt x="78351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166564" y="6036001"/>
            <a:ext cx="783590" cy="0"/>
          </a:xfrm>
          <a:custGeom>
            <a:avLst/>
            <a:gdLst/>
            <a:ahLst/>
            <a:cxnLst/>
            <a:rect l="l" t="t" r="r" b="b"/>
            <a:pathLst>
              <a:path w="783589">
                <a:moveTo>
                  <a:pt x="0" y="0"/>
                </a:moveTo>
                <a:lnTo>
                  <a:pt x="78351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175175" y="6057475"/>
            <a:ext cx="775335" cy="0"/>
          </a:xfrm>
          <a:custGeom>
            <a:avLst/>
            <a:gdLst/>
            <a:ahLst/>
            <a:cxnLst/>
            <a:rect l="l" t="t" r="r" b="b"/>
            <a:pathLst>
              <a:path w="775335">
                <a:moveTo>
                  <a:pt x="0" y="0"/>
                </a:moveTo>
                <a:lnTo>
                  <a:pt x="77490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183787" y="6207711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4">
                <a:moveTo>
                  <a:pt x="0" y="0"/>
                </a:moveTo>
                <a:lnTo>
                  <a:pt x="766292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196696" y="6229169"/>
            <a:ext cx="753745" cy="0"/>
          </a:xfrm>
          <a:custGeom>
            <a:avLst/>
            <a:gdLst/>
            <a:ahLst/>
            <a:cxnLst/>
            <a:rect l="l" t="t" r="r" b="b"/>
            <a:pathLst>
              <a:path w="753744">
                <a:moveTo>
                  <a:pt x="0" y="0"/>
                </a:moveTo>
                <a:lnTo>
                  <a:pt x="75338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196696" y="6250643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5">
                <a:moveTo>
                  <a:pt x="0" y="0"/>
                </a:moveTo>
                <a:lnTo>
                  <a:pt x="74472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196696" y="6272101"/>
            <a:ext cx="732155" cy="0"/>
          </a:xfrm>
          <a:custGeom>
            <a:avLst/>
            <a:gdLst/>
            <a:ahLst/>
            <a:cxnLst/>
            <a:rect l="l" t="t" r="r" b="b"/>
            <a:pathLst>
              <a:path w="732155">
                <a:moveTo>
                  <a:pt x="0" y="0"/>
                </a:moveTo>
                <a:lnTo>
                  <a:pt x="73181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218231" y="6293559"/>
            <a:ext cx="697865" cy="0"/>
          </a:xfrm>
          <a:custGeom>
            <a:avLst/>
            <a:gdLst/>
            <a:ahLst/>
            <a:cxnLst/>
            <a:rect l="l" t="t" r="r" b="b"/>
            <a:pathLst>
              <a:path w="697864">
                <a:moveTo>
                  <a:pt x="0" y="0"/>
                </a:moveTo>
                <a:lnTo>
                  <a:pt x="697372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226828" y="6315026"/>
            <a:ext cx="680720" cy="0"/>
          </a:xfrm>
          <a:custGeom>
            <a:avLst/>
            <a:gdLst/>
            <a:ahLst/>
            <a:cxnLst/>
            <a:rect l="l" t="t" r="r" b="b"/>
            <a:pathLst>
              <a:path w="680719">
                <a:moveTo>
                  <a:pt x="0" y="0"/>
                </a:moveTo>
                <a:lnTo>
                  <a:pt x="68027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239752" y="6336490"/>
            <a:ext cx="645795" cy="0"/>
          </a:xfrm>
          <a:custGeom>
            <a:avLst/>
            <a:gdLst/>
            <a:ahLst/>
            <a:cxnLst/>
            <a:rect l="l" t="t" r="r" b="b"/>
            <a:pathLst>
              <a:path w="645794">
                <a:moveTo>
                  <a:pt x="0" y="0"/>
                </a:moveTo>
                <a:lnTo>
                  <a:pt x="64578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261272" y="6357953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269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123508" y="5403623"/>
            <a:ext cx="139700" cy="91440"/>
          </a:xfrm>
          <a:custGeom>
            <a:avLst/>
            <a:gdLst/>
            <a:ahLst/>
            <a:cxnLst/>
            <a:rect l="l" t="t" r="r" b="b"/>
            <a:pathLst>
              <a:path w="139700" h="91439">
                <a:moveTo>
                  <a:pt x="0" y="9957"/>
                </a:moveTo>
                <a:lnTo>
                  <a:pt x="36898" y="0"/>
                </a:lnTo>
                <a:lnTo>
                  <a:pt x="73495" y="4755"/>
                </a:lnTo>
                <a:lnTo>
                  <a:pt x="105632" y="22845"/>
                </a:lnTo>
                <a:lnTo>
                  <a:pt x="129153" y="52888"/>
                </a:lnTo>
                <a:lnTo>
                  <a:pt x="133148" y="61996"/>
                </a:lnTo>
                <a:lnTo>
                  <a:pt x="136167" y="71439"/>
                </a:lnTo>
                <a:lnTo>
                  <a:pt x="138193" y="81143"/>
                </a:lnTo>
                <a:lnTo>
                  <a:pt x="139207" y="91034"/>
                </a:lnTo>
              </a:path>
            </a:pathLst>
          </a:custGeom>
          <a:ln w="10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132119" y="5579219"/>
            <a:ext cx="107950" cy="113664"/>
          </a:xfrm>
          <a:custGeom>
            <a:avLst/>
            <a:gdLst/>
            <a:ahLst/>
            <a:cxnLst/>
            <a:rect l="l" t="t" r="r" b="b"/>
            <a:pathLst>
              <a:path w="107950" h="113664">
                <a:moveTo>
                  <a:pt x="0" y="113377"/>
                </a:moveTo>
                <a:lnTo>
                  <a:pt x="41895" y="104944"/>
                </a:lnTo>
                <a:lnTo>
                  <a:pt x="76107" y="81946"/>
                </a:lnTo>
                <a:lnTo>
                  <a:pt x="99174" y="47837"/>
                </a:lnTo>
                <a:lnTo>
                  <a:pt x="107632" y="6072"/>
                </a:lnTo>
                <a:lnTo>
                  <a:pt x="107632" y="4043"/>
                </a:lnTo>
                <a:lnTo>
                  <a:pt x="107571" y="2029"/>
                </a:lnTo>
                <a:lnTo>
                  <a:pt x="107465" y="0"/>
                </a:lnTo>
              </a:path>
            </a:pathLst>
          </a:custGeom>
          <a:ln w="10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938390" y="5422167"/>
            <a:ext cx="118110" cy="86360"/>
          </a:xfrm>
          <a:custGeom>
            <a:avLst/>
            <a:gdLst/>
            <a:ahLst/>
            <a:cxnLst/>
            <a:rect l="l" t="t" r="r" b="b"/>
            <a:pathLst>
              <a:path w="118109" h="86360">
                <a:moveTo>
                  <a:pt x="0" y="85847"/>
                </a:moveTo>
                <a:lnTo>
                  <a:pt x="6768" y="52431"/>
                </a:lnTo>
                <a:lnTo>
                  <a:pt x="25224" y="25143"/>
                </a:lnTo>
                <a:lnTo>
                  <a:pt x="52596" y="6746"/>
                </a:lnTo>
                <a:lnTo>
                  <a:pt x="86112" y="0"/>
                </a:lnTo>
                <a:lnTo>
                  <a:pt x="94162" y="376"/>
                </a:lnTo>
                <a:lnTo>
                  <a:pt x="102127" y="1499"/>
                </a:lnTo>
                <a:lnTo>
                  <a:pt x="109955" y="3360"/>
                </a:lnTo>
                <a:lnTo>
                  <a:pt x="117595" y="5951"/>
                </a:lnTo>
              </a:path>
            </a:pathLst>
          </a:custGeom>
          <a:ln w="109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931117" y="5582686"/>
            <a:ext cx="131445" cy="117475"/>
          </a:xfrm>
          <a:custGeom>
            <a:avLst/>
            <a:gdLst/>
            <a:ahLst/>
            <a:cxnLst/>
            <a:rect l="l" t="t" r="r" b="b"/>
            <a:pathLst>
              <a:path w="131444" h="117475">
                <a:moveTo>
                  <a:pt x="131080" y="109546"/>
                </a:moveTo>
                <a:lnTo>
                  <a:pt x="94751" y="117461"/>
                </a:lnTo>
                <a:lnTo>
                  <a:pt x="59422" y="111089"/>
                </a:lnTo>
                <a:lnTo>
                  <a:pt x="29065" y="91971"/>
                </a:lnTo>
                <a:lnTo>
                  <a:pt x="7652" y="61648"/>
                </a:lnTo>
                <a:lnTo>
                  <a:pt x="2522" y="46706"/>
                </a:lnTo>
                <a:lnTo>
                  <a:pt x="0" y="31227"/>
                </a:lnTo>
                <a:lnTo>
                  <a:pt x="111" y="15546"/>
                </a:lnTo>
                <a:lnTo>
                  <a:pt x="2883" y="0"/>
                </a:lnTo>
              </a:path>
            </a:pathLst>
          </a:custGeom>
          <a:ln w="10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 txBox="1"/>
          <p:nvPr/>
        </p:nvSpPr>
        <p:spPr>
          <a:xfrm>
            <a:off x="513367" y="5053102"/>
            <a:ext cx="17272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10" dirty="0">
                <a:latin typeface="Times New Roman"/>
                <a:cs typeface="Times New Roman"/>
              </a:rPr>
              <a:t>4</a:t>
            </a:r>
            <a:r>
              <a:rPr sz="1000" i="1" spc="-30" dirty="0">
                <a:latin typeface="Symbol"/>
                <a:cs typeface="Symbol"/>
              </a:rPr>
              <a:t>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783" name="object 783"/>
          <p:cNvSpPr txBox="1"/>
          <p:nvPr/>
        </p:nvSpPr>
        <p:spPr>
          <a:xfrm>
            <a:off x="223968" y="5884500"/>
            <a:ext cx="115570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3530" algn="l"/>
                <a:tab pos="641350" algn="l"/>
                <a:tab pos="862330" algn="l"/>
                <a:tab pos="1142365" algn="l"/>
              </a:tabLst>
            </a:pPr>
            <a:r>
              <a:rPr sz="950" u="dbl" spc="-5" dirty="0">
                <a:latin typeface="Times New Roman"/>
                <a:cs typeface="Times New Roman"/>
              </a:rPr>
              <a:t> 	</a:t>
            </a:r>
            <a:r>
              <a:rPr sz="950" u="dbl" spc="-110" dirty="0">
                <a:latin typeface="Times New Roman"/>
                <a:cs typeface="Times New Roman"/>
              </a:rPr>
              <a:t>4</a:t>
            </a:r>
            <a:r>
              <a:rPr sz="1000" i="1" u="dbl" spc="-30" dirty="0">
                <a:latin typeface="Symbol"/>
                <a:cs typeface="Symbol"/>
              </a:rPr>
              <a:t></a:t>
            </a:r>
            <a:r>
              <a:rPr sz="1000" i="1" u="dbl" dirty="0">
                <a:latin typeface="Times New Roman"/>
                <a:cs typeface="Times New Roman"/>
              </a:rPr>
              <a:t>	</a:t>
            </a:r>
            <a:r>
              <a:rPr sz="1000" i="1" u="dbl" spc="-15" dirty="0">
                <a:latin typeface="Times New Roman"/>
                <a:cs typeface="Times New Roman"/>
              </a:rPr>
              <a:t> </a:t>
            </a:r>
            <a:r>
              <a:rPr sz="1000" i="1" u="dbl" dirty="0">
                <a:latin typeface="Times New Roman"/>
                <a:cs typeface="Times New Roman"/>
              </a:rPr>
              <a:t>	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3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84" name="object 784"/>
          <p:cNvSpPr txBox="1"/>
          <p:nvPr/>
        </p:nvSpPr>
        <p:spPr>
          <a:xfrm>
            <a:off x="1505040" y="5905958"/>
            <a:ext cx="17272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10" dirty="0">
                <a:latin typeface="Times New Roman"/>
                <a:cs typeface="Times New Roman"/>
              </a:rPr>
              <a:t>4</a:t>
            </a:r>
            <a:r>
              <a:rPr sz="1000" i="1" spc="-30" dirty="0">
                <a:latin typeface="Symbol"/>
                <a:cs typeface="Symbol"/>
              </a:rPr>
              <a:t>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785" name="object 785"/>
          <p:cNvSpPr txBox="1"/>
          <p:nvPr/>
        </p:nvSpPr>
        <p:spPr>
          <a:xfrm>
            <a:off x="2479949" y="5404487"/>
            <a:ext cx="10795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dirty="0">
                <a:latin typeface="Times New Roman"/>
                <a:cs typeface="Times New Roman"/>
              </a:rPr>
              <a:t>x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86" name="object 786"/>
          <p:cNvSpPr txBox="1"/>
          <p:nvPr/>
        </p:nvSpPr>
        <p:spPr>
          <a:xfrm>
            <a:off x="292850" y="5388403"/>
            <a:ext cx="417195" cy="8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3860" algn="l"/>
              </a:tabLst>
            </a:pPr>
            <a:r>
              <a:rPr sz="1350" spc="-337" baseline="-24691" dirty="0">
                <a:latin typeface="Times New Roman"/>
                <a:cs typeface="Times New Roman"/>
              </a:rPr>
              <a:t> </a:t>
            </a:r>
            <a:r>
              <a:rPr sz="500" u="dash" spc="5" dirty="0">
                <a:latin typeface="Times New Roman"/>
                <a:cs typeface="Times New Roman"/>
              </a:rPr>
              <a:t> </a:t>
            </a:r>
            <a:r>
              <a:rPr sz="500" u="dash" dirty="0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87" name="object 787"/>
          <p:cNvSpPr txBox="1"/>
          <p:nvPr/>
        </p:nvSpPr>
        <p:spPr>
          <a:xfrm>
            <a:off x="818327" y="5053102"/>
            <a:ext cx="859155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  <a:tabLst>
                <a:tab pos="327025" algn="l"/>
                <a:tab pos="699135" algn="l"/>
              </a:tabLst>
            </a:pPr>
            <a:r>
              <a:rPr sz="1000" i="1" spc="-445" dirty="0">
                <a:latin typeface="Times New Roman"/>
                <a:cs typeface="Times New Roman"/>
              </a:rPr>
              <a:t> </a:t>
            </a:r>
            <a:r>
              <a:rPr sz="950" spc="-5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	</a:t>
            </a:r>
            <a:r>
              <a:rPr sz="1000" i="1" u="dash" spc="-570" dirty="0">
                <a:latin typeface="Times New Roman"/>
                <a:cs typeface="Times New Roman"/>
              </a:rPr>
              <a:t>  </a:t>
            </a:r>
            <a:r>
              <a:rPr sz="1000" i="1" u="dash" spc="-509" dirty="0">
                <a:latin typeface="Times New Roman"/>
                <a:cs typeface="Times New Roman"/>
              </a:rPr>
              <a:t> </a:t>
            </a:r>
            <a:r>
              <a:rPr sz="950" u="dash" spc="-5" dirty="0">
                <a:latin typeface="Times New Roman"/>
                <a:cs typeface="Times New Roman"/>
              </a:rPr>
              <a:t> </a:t>
            </a:r>
            <a:r>
              <a:rPr sz="950" u="dash" dirty="0">
                <a:latin typeface="Times New Roman"/>
                <a:cs typeface="Times New Roman"/>
              </a:rPr>
              <a:t>   </a:t>
            </a:r>
            <a:r>
              <a:rPr sz="950" u="dash" spc="-105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	</a:t>
            </a:r>
            <a:r>
              <a:rPr sz="950" spc="-110" dirty="0">
                <a:latin typeface="Times New Roman"/>
                <a:cs typeface="Times New Roman"/>
              </a:rPr>
              <a:t>4</a:t>
            </a:r>
            <a:r>
              <a:rPr sz="1000" i="1" spc="-30" dirty="0">
                <a:latin typeface="Symbol"/>
                <a:cs typeface="Symbol"/>
              </a:rPr>
              <a:t></a:t>
            </a:r>
            <a:endParaRPr sz="10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32434" algn="l"/>
              </a:tabLst>
            </a:pPr>
            <a:r>
              <a:rPr sz="900" spc="5" dirty="0">
                <a:latin typeface="Times New Roman"/>
                <a:cs typeface="Times New Roman"/>
              </a:rPr>
              <a:t>7</a:t>
            </a:r>
            <a:r>
              <a:rPr sz="900" spc="20" dirty="0">
                <a:latin typeface="Times New Roman"/>
                <a:cs typeface="Times New Roman"/>
              </a:rPr>
              <a:t>0</a:t>
            </a:r>
            <a:r>
              <a:rPr sz="750" spc="22" baseline="44444" dirty="0">
                <a:latin typeface="Times New Roman"/>
                <a:cs typeface="Times New Roman"/>
              </a:rPr>
              <a:t>o</a:t>
            </a:r>
            <a:r>
              <a:rPr sz="750" baseline="44444" dirty="0">
                <a:latin typeface="Times New Roman"/>
                <a:cs typeface="Times New Roman"/>
              </a:rPr>
              <a:t>	</a:t>
            </a:r>
            <a:r>
              <a:rPr sz="900" spc="5" dirty="0">
                <a:latin typeface="Times New Roman"/>
                <a:cs typeface="Times New Roman"/>
              </a:rPr>
              <a:t>7</a:t>
            </a:r>
            <a:r>
              <a:rPr sz="900" spc="20" dirty="0">
                <a:latin typeface="Times New Roman"/>
                <a:cs typeface="Times New Roman"/>
              </a:rPr>
              <a:t>0</a:t>
            </a:r>
            <a:r>
              <a:rPr sz="750" spc="22" baseline="44444" dirty="0">
                <a:latin typeface="Times New Roman"/>
                <a:cs typeface="Times New Roman"/>
              </a:rPr>
              <a:t>o</a:t>
            </a:r>
            <a:endParaRPr sz="750" baseline="44444">
              <a:latin typeface="Times New Roman"/>
              <a:cs typeface="Times New Roman"/>
            </a:endParaRPr>
          </a:p>
        </p:txBody>
      </p:sp>
      <p:sp>
        <p:nvSpPr>
          <p:cNvPr id="788" name="object 788"/>
          <p:cNvSpPr txBox="1"/>
          <p:nvPr/>
        </p:nvSpPr>
        <p:spPr>
          <a:xfrm>
            <a:off x="1485358" y="5324903"/>
            <a:ext cx="451484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8150" algn="l"/>
              </a:tabLst>
            </a:pPr>
            <a:r>
              <a:rPr sz="500" u="dbl" spc="5" dirty="0">
                <a:latin typeface="Times New Roman"/>
                <a:cs typeface="Times New Roman"/>
              </a:rPr>
              <a:t> 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89" name="object 789"/>
          <p:cNvSpPr txBox="1"/>
          <p:nvPr/>
        </p:nvSpPr>
        <p:spPr>
          <a:xfrm>
            <a:off x="258409" y="5723691"/>
            <a:ext cx="438784" cy="8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5450" algn="l"/>
              </a:tabLst>
            </a:pPr>
            <a:r>
              <a:rPr sz="1350" spc="-337" baseline="-24691" dirty="0">
                <a:latin typeface="Times New Roman"/>
                <a:cs typeface="Times New Roman"/>
              </a:rPr>
              <a:t> </a:t>
            </a:r>
            <a:r>
              <a:rPr sz="500" u="dash" spc="5" dirty="0">
                <a:latin typeface="Times New Roman"/>
                <a:cs typeface="Times New Roman"/>
              </a:rPr>
              <a:t> </a:t>
            </a:r>
            <a:r>
              <a:rPr sz="500" u="dash" dirty="0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90" name="object 790"/>
          <p:cNvSpPr txBox="1"/>
          <p:nvPr/>
        </p:nvSpPr>
        <p:spPr>
          <a:xfrm>
            <a:off x="797991" y="5661571"/>
            <a:ext cx="17843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latin typeface="Times New Roman"/>
                <a:cs typeface="Times New Roman"/>
              </a:rPr>
              <a:t>7</a:t>
            </a:r>
            <a:r>
              <a:rPr sz="900" spc="20" dirty="0">
                <a:latin typeface="Times New Roman"/>
                <a:cs typeface="Times New Roman"/>
              </a:rPr>
              <a:t>0</a:t>
            </a:r>
            <a:r>
              <a:rPr sz="750" spc="22" baseline="44444" dirty="0">
                <a:latin typeface="Times New Roman"/>
                <a:cs typeface="Times New Roman"/>
              </a:rPr>
              <a:t>o</a:t>
            </a:r>
            <a:endParaRPr sz="750" baseline="44444">
              <a:latin typeface="Times New Roman"/>
              <a:cs typeface="Times New Roman"/>
            </a:endParaRPr>
          </a:p>
        </p:txBody>
      </p:sp>
      <p:sp>
        <p:nvSpPr>
          <p:cNvPr id="791" name="object 791"/>
          <p:cNvSpPr txBox="1"/>
          <p:nvPr/>
        </p:nvSpPr>
        <p:spPr>
          <a:xfrm>
            <a:off x="1248827" y="5596050"/>
            <a:ext cx="659765" cy="20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6430" algn="l"/>
              </a:tabLst>
            </a:pPr>
            <a:r>
              <a:rPr sz="1350" spc="7" baseline="-24691" dirty="0">
                <a:latin typeface="Times New Roman"/>
                <a:cs typeface="Times New Roman"/>
              </a:rPr>
              <a:t>7</a:t>
            </a:r>
            <a:r>
              <a:rPr sz="1350" spc="30" baseline="-24691" dirty="0">
                <a:latin typeface="Times New Roman"/>
                <a:cs typeface="Times New Roman"/>
              </a:rPr>
              <a:t>0</a:t>
            </a: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    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u="dbl" spc="5" dirty="0">
                <a:latin typeface="Times New Roman"/>
                <a:cs typeface="Times New Roman"/>
              </a:rPr>
              <a:t> </a:t>
            </a:r>
            <a:r>
              <a:rPr sz="500" u="dbl" dirty="0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92" name="object 792"/>
          <p:cNvSpPr/>
          <p:nvPr/>
        </p:nvSpPr>
        <p:spPr>
          <a:xfrm>
            <a:off x="3393813" y="4586700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39">
                <a:moveTo>
                  <a:pt x="0" y="0"/>
                </a:moveTo>
                <a:lnTo>
                  <a:pt x="0" y="1691161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3393813" y="4586700"/>
            <a:ext cx="1652270" cy="1691639"/>
          </a:xfrm>
          <a:custGeom>
            <a:avLst/>
            <a:gdLst/>
            <a:ahLst/>
            <a:cxnLst/>
            <a:rect l="l" t="t" r="r" b="b"/>
            <a:pathLst>
              <a:path w="1652270" h="1691639">
                <a:moveTo>
                  <a:pt x="0" y="0"/>
                </a:moveTo>
                <a:lnTo>
                  <a:pt x="1651960" y="0"/>
                </a:lnTo>
                <a:lnTo>
                  <a:pt x="1651960" y="1691161"/>
                </a:lnTo>
              </a:path>
            </a:pathLst>
          </a:custGeom>
          <a:ln w="10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3393813" y="6277861"/>
            <a:ext cx="1652270" cy="0"/>
          </a:xfrm>
          <a:custGeom>
            <a:avLst/>
            <a:gdLst/>
            <a:ahLst/>
            <a:cxnLst/>
            <a:rect l="l" t="t" r="r" b="b"/>
            <a:pathLst>
              <a:path w="1652270">
                <a:moveTo>
                  <a:pt x="0" y="0"/>
                </a:moveTo>
                <a:lnTo>
                  <a:pt x="1651960" y="0"/>
                </a:lnTo>
              </a:path>
            </a:pathLst>
          </a:custGeom>
          <a:ln w="109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4219794" y="4290648"/>
            <a:ext cx="0" cy="296545"/>
          </a:xfrm>
          <a:custGeom>
            <a:avLst/>
            <a:gdLst/>
            <a:ahLst/>
            <a:cxnLst/>
            <a:rect l="l" t="t" r="r" b="b"/>
            <a:pathLst>
              <a:path h="296545">
                <a:moveTo>
                  <a:pt x="0" y="296051"/>
                </a:moveTo>
                <a:lnTo>
                  <a:pt x="0" y="0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4201205" y="4201909"/>
            <a:ext cx="39370" cy="110489"/>
          </a:xfrm>
          <a:custGeom>
            <a:avLst/>
            <a:gdLst/>
            <a:ahLst/>
            <a:cxnLst/>
            <a:rect l="l" t="t" r="r" b="b"/>
            <a:pathLst>
              <a:path w="39370" h="110489">
                <a:moveTo>
                  <a:pt x="19622" y="0"/>
                </a:moveTo>
                <a:lnTo>
                  <a:pt x="0" y="109940"/>
                </a:lnTo>
                <a:lnTo>
                  <a:pt x="19622" y="89951"/>
                </a:lnTo>
                <a:lnTo>
                  <a:pt x="35664" y="89951"/>
                </a:lnTo>
                <a:lnTo>
                  <a:pt x="19622" y="0"/>
                </a:lnTo>
                <a:close/>
              </a:path>
              <a:path w="39370" h="110489">
                <a:moveTo>
                  <a:pt x="35664" y="89951"/>
                </a:moveTo>
                <a:lnTo>
                  <a:pt x="19622" y="89951"/>
                </a:lnTo>
                <a:lnTo>
                  <a:pt x="39228" y="109940"/>
                </a:lnTo>
                <a:lnTo>
                  <a:pt x="35664" y="89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4201205" y="4201909"/>
            <a:ext cx="39370" cy="110489"/>
          </a:xfrm>
          <a:custGeom>
            <a:avLst/>
            <a:gdLst/>
            <a:ahLst/>
            <a:cxnLst/>
            <a:rect l="l" t="t" r="r" b="b"/>
            <a:pathLst>
              <a:path w="39370" h="110489">
                <a:moveTo>
                  <a:pt x="0" y="109940"/>
                </a:moveTo>
                <a:lnTo>
                  <a:pt x="19622" y="89951"/>
                </a:lnTo>
                <a:lnTo>
                  <a:pt x="39228" y="109940"/>
                </a:lnTo>
                <a:lnTo>
                  <a:pt x="19622" y="0"/>
                </a:lnTo>
                <a:lnTo>
                  <a:pt x="0" y="109940"/>
                </a:lnTo>
                <a:close/>
              </a:path>
            </a:pathLst>
          </a:custGeom>
          <a:ln w="10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5045773" y="5432273"/>
            <a:ext cx="374015" cy="0"/>
          </a:xfrm>
          <a:custGeom>
            <a:avLst/>
            <a:gdLst/>
            <a:ahLst/>
            <a:cxnLst/>
            <a:rect l="l" t="t" r="r" b="b"/>
            <a:pathLst>
              <a:path w="374014">
                <a:moveTo>
                  <a:pt x="0" y="0"/>
                </a:moveTo>
                <a:lnTo>
                  <a:pt x="373456" y="0"/>
                </a:lnTo>
              </a:path>
            </a:pathLst>
          </a:custGeom>
          <a:ln w="109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5405105" y="5412177"/>
            <a:ext cx="107950" cy="40640"/>
          </a:xfrm>
          <a:custGeom>
            <a:avLst/>
            <a:gdLst/>
            <a:ahLst/>
            <a:cxnLst/>
            <a:rect l="l" t="t" r="r" b="b"/>
            <a:pathLst>
              <a:path w="107950" h="40639">
                <a:moveTo>
                  <a:pt x="0" y="0"/>
                </a:moveTo>
                <a:lnTo>
                  <a:pt x="19439" y="20095"/>
                </a:lnTo>
                <a:lnTo>
                  <a:pt x="0" y="40175"/>
                </a:lnTo>
                <a:lnTo>
                  <a:pt x="107374" y="200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405105" y="5412177"/>
            <a:ext cx="107950" cy="40640"/>
          </a:xfrm>
          <a:custGeom>
            <a:avLst/>
            <a:gdLst/>
            <a:ahLst/>
            <a:cxnLst/>
            <a:rect l="l" t="t" r="r" b="b"/>
            <a:pathLst>
              <a:path w="107950" h="40639">
                <a:moveTo>
                  <a:pt x="0" y="0"/>
                </a:moveTo>
                <a:lnTo>
                  <a:pt x="19439" y="20095"/>
                </a:lnTo>
                <a:lnTo>
                  <a:pt x="0" y="40175"/>
                </a:lnTo>
                <a:lnTo>
                  <a:pt x="107374" y="20095"/>
                </a:lnTo>
                <a:lnTo>
                  <a:pt x="0" y="0"/>
                </a:lnTo>
                <a:close/>
              </a:path>
            </a:pathLst>
          </a:custGeom>
          <a:ln w="10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3707677" y="5664798"/>
            <a:ext cx="285115" cy="292100"/>
          </a:xfrm>
          <a:custGeom>
            <a:avLst/>
            <a:gdLst/>
            <a:ahLst/>
            <a:cxnLst/>
            <a:rect l="l" t="t" r="r" b="b"/>
            <a:pathLst>
              <a:path w="285114" h="292100">
                <a:moveTo>
                  <a:pt x="0" y="291735"/>
                </a:moveTo>
                <a:lnTo>
                  <a:pt x="284975" y="0"/>
                </a:lnTo>
              </a:path>
            </a:pathLst>
          </a:custGeom>
          <a:ln w="10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3704412" y="4924911"/>
            <a:ext cx="288290" cy="274955"/>
          </a:xfrm>
          <a:custGeom>
            <a:avLst/>
            <a:gdLst/>
            <a:ahLst/>
            <a:cxnLst/>
            <a:rect l="l" t="t" r="r" b="b"/>
            <a:pathLst>
              <a:path w="288289" h="274954">
                <a:moveTo>
                  <a:pt x="0" y="0"/>
                </a:moveTo>
                <a:lnTo>
                  <a:pt x="288240" y="274820"/>
                </a:lnTo>
              </a:path>
            </a:pathLst>
          </a:custGeom>
          <a:ln w="10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3971997" y="5275691"/>
            <a:ext cx="504190" cy="309245"/>
          </a:xfrm>
          <a:custGeom>
            <a:avLst/>
            <a:gdLst/>
            <a:ahLst/>
            <a:cxnLst/>
            <a:rect l="l" t="t" r="r" b="b"/>
            <a:pathLst>
              <a:path w="504189" h="309245">
                <a:moveTo>
                  <a:pt x="503840" y="0"/>
                </a:moveTo>
                <a:lnTo>
                  <a:pt x="0" y="309165"/>
                </a:lnTo>
              </a:path>
            </a:pathLst>
          </a:custGeom>
          <a:ln w="1091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3986076" y="5288517"/>
            <a:ext cx="481965" cy="295910"/>
          </a:xfrm>
          <a:custGeom>
            <a:avLst/>
            <a:gdLst/>
            <a:ahLst/>
            <a:cxnLst/>
            <a:rect l="l" t="t" r="r" b="b"/>
            <a:pathLst>
              <a:path w="481964" h="295910">
                <a:moveTo>
                  <a:pt x="481514" y="295400"/>
                </a:moveTo>
                <a:lnTo>
                  <a:pt x="0" y="0"/>
                </a:lnTo>
              </a:path>
            </a:pathLst>
          </a:custGeom>
          <a:ln w="1091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3992160" y="5521058"/>
            <a:ext cx="459740" cy="417830"/>
          </a:xfrm>
          <a:custGeom>
            <a:avLst/>
            <a:gdLst/>
            <a:ahLst/>
            <a:cxnLst/>
            <a:rect l="l" t="t" r="r" b="b"/>
            <a:pathLst>
              <a:path w="459739" h="417829">
                <a:moveTo>
                  <a:pt x="83080" y="0"/>
                </a:moveTo>
                <a:lnTo>
                  <a:pt x="50157" y="33954"/>
                </a:lnTo>
                <a:lnTo>
                  <a:pt x="25260" y="72754"/>
                </a:lnTo>
                <a:lnTo>
                  <a:pt x="8517" y="115063"/>
                </a:lnTo>
                <a:lnTo>
                  <a:pt x="54" y="159546"/>
                </a:lnTo>
                <a:lnTo>
                  <a:pt x="0" y="204864"/>
                </a:lnTo>
                <a:lnTo>
                  <a:pt x="8479" y="249682"/>
                </a:lnTo>
                <a:lnTo>
                  <a:pt x="25621" y="292664"/>
                </a:lnTo>
                <a:lnTo>
                  <a:pt x="51551" y="332471"/>
                </a:lnTo>
                <a:lnTo>
                  <a:pt x="84715" y="366175"/>
                </a:lnTo>
                <a:lnTo>
                  <a:pt x="122615" y="391663"/>
                </a:lnTo>
                <a:lnTo>
                  <a:pt x="163943" y="408804"/>
                </a:lnTo>
                <a:lnTo>
                  <a:pt x="207394" y="417468"/>
                </a:lnTo>
                <a:lnTo>
                  <a:pt x="251662" y="417526"/>
                </a:lnTo>
                <a:lnTo>
                  <a:pt x="295439" y="408846"/>
                </a:lnTo>
                <a:lnTo>
                  <a:pt x="337422" y="391300"/>
                </a:lnTo>
                <a:lnTo>
                  <a:pt x="376302" y="364756"/>
                </a:lnTo>
                <a:lnTo>
                  <a:pt x="409229" y="330802"/>
                </a:lnTo>
                <a:lnTo>
                  <a:pt x="434128" y="292000"/>
                </a:lnTo>
                <a:lnTo>
                  <a:pt x="450872" y="249689"/>
                </a:lnTo>
                <a:lnTo>
                  <a:pt x="459335" y="205205"/>
                </a:lnTo>
                <a:lnTo>
                  <a:pt x="459390" y="159885"/>
                </a:lnTo>
                <a:lnTo>
                  <a:pt x="450911" y="115067"/>
                </a:lnTo>
                <a:lnTo>
                  <a:pt x="433772" y="72088"/>
                </a:lnTo>
                <a:lnTo>
                  <a:pt x="407846" y="32285"/>
                </a:lnTo>
                <a:lnTo>
                  <a:pt x="376302" y="0"/>
                </a:lnTo>
              </a:path>
            </a:pathLst>
          </a:custGeom>
          <a:ln w="10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4137190" y="5432273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>
                <a:moveTo>
                  <a:pt x="165192" y="0"/>
                </a:moveTo>
                <a:lnTo>
                  <a:pt x="0" y="0"/>
                </a:lnTo>
              </a:path>
            </a:pathLst>
          </a:custGeom>
          <a:ln w="109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4302383" y="5408588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824"/>
                </a:moveTo>
                <a:lnTo>
                  <a:pt x="0" y="0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4137190" y="541196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47"/>
                </a:moveTo>
                <a:lnTo>
                  <a:pt x="0" y="0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3641604" y="4586700"/>
            <a:ext cx="62865" cy="338455"/>
          </a:xfrm>
          <a:custGeom>
            <a:avLst/>
            <a:gdLst/>
            <a:ahLst/>
            <a:cxnLst/>
            <a:rect l="l" t="t" r="r" b="b"/>
            <a:pathLst>
              <a:path w="62864" h="338454">
                <a:moveTo>
                  <a:pt x="62807" y="0"/>
                </a:moveTo>
                <a:lnTo>
                  <a:pt x="35329" y="38272"/>
                </a:lnTo>
                <a:lnTo>
                  <a:pt x="15701" y="79977"/>
                </a:lnTo>
                <a:lnTo>
                  <a:pt x="3925" y="123972"/>
                </a:lnTo>
                <a:lnTo>
                  <a:pt x="0" y="169111"/>
                </a:lnTo>
                <a:lnTo>
                  <a:pt x="3925" y="214249"/>
                </a:lnTo>
                <a:lnTo>
                  <a:pt x="15701" y="258241"/>
                </a:lnTo>
                <a:lnTo>
                  <a:pt x="35329" y="299943"/>
                </a:lnTo>
                <a:lnTo>
                  <a:pt x="62807" y="338210"/>
                </a:lnTo>
              </a:path>
            </a:pathLst>
          </a:custGeom>
          <a:ln w="10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4715372" y="4586700"/>
            <a:ext cx="82550" cy="338455"/>
          </a:xfrm>
          <a:custGeom>
            <a:avLst/>
            <a:gdLst/>
            <a:ahLst/>
            <a:cxnLst/>
            <a:rect l="l" t="t" r="r" b="b"/>
            <a:pathLst>
              <a:path w="82550" h="338454">
                <a:moveTo>
                  <a:pt x="0" y="338210"/>
                </a:moveTo>
                <a:lnTo>
                  <a:pt x="32317" y="305102"/>
                </a:lnTo>
                <a:lnTo>
                  <a:pt x="56796" y="267229"/>
                </a:lnTo>
                <a:lnTo>
                  <a:pt x="73310" y="225896"/>
                </a:lnTo>
                <a:lnTo>
                  <a:pt x="81730" y="182408"/>
                </a:lnTo>
                <a:lnTo>
                  <a:pt x="81930" y="138072"/>
                </a:lnTo>
                <a:lnTo>
                  <a:pt x="73780" y="94192"/>
                </a:lnTo>
                <a:lnTo>
                  <a:pt x="57154" y="52074"/>
                </a:lnTo>
                <a:lnTo>
                  <a:pt x="31923" y="13023"/>
                </a:lnTo>
                <a:lnTo>
                  <a:pt x="28324" y="8480"/>
                </a:lnTo>
                <a:lnTo>
                  <a:pt x="24573" y="4240"/>
                </a:lnTo>
                <a:lnTo>
                  <a:pt x="20654" y="0"/>
                </a:lnTo>
              </a:path>
            </a:pathLst>
          </a:custGeom>
          <a:ln w="10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4736027" y="5960759"/>
            <a:ext cx="62230" cy="317500"/>
          </a:xfrm>
          <a:custGeom>
            <a:avLst/>
            <a:gdLst/>
            <a:ahLst/>
            <a:cxnLst/>
            <a:rect l="l" t="t" r="r" b="b"/>
            <a:pathLst>
              <a:path w="62229" h="317500">
                <a:moveTo>
                  <a:pt x="0" y="317102"/>
                </a:moveTo>
                <a:lnTo>
                  <a:pt x="27184" y="281659"/>
                </a:lnTo>
                <a:lnTo>
                  <a:pt x="46601" y="242620"/>
                </a:lnTo>
                <a:lnTo>
                  <a:pt x="58251" y="201186"/>
                </a:lnTo>
                <a:lnTo>
                  <a:pt x="62135" y="158553"/>
                </a:lnTo>
                <a:lnTo>
                  <a:pt x="58251" y="115920"/>
                </a:lnTo>
                <a:lnTo>
                  <a:pt x="46601" y="74484"/>
                </a:lnTo>
                <a:lnTo>
                  <a:pt x="27184" y="35445"/>
                </a:lnTo>
                <a:lnTo>
                  <a:pt x="0" y="0"/>
                </a:lnTo>
              </a:path>
            </a:pathLst>
          </a:custGeom>
          <a:ln w="10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3641388" y="5956534"/>
            <a:ext cx="66675" cy="321945"/>
          </a:xfrm>
          <a:custGeom>
            <a:avLst/>
            <a:gdLst/>
            <a:ahLst/>
            <a:cxnLst/>
            <a:rect l="l" t="t" r="r" b="b"/>
            <a:pathLst>
              <a:path w="66675" h="321945">
                <a:moveTo>
                  <a:pt x="66288" y="0"/>
                </a:moveTo>
                <a:lnTo>
                  <a:pt x="37730" y="35371"/>
                </a:lnTo>
                <a:lnTo>
                  <a:pt x="17152" y="74636"/>
                </a:lnTo>
                <a:lnTo>
                  <a:pt x="4569" y="116532"/>
                </a:lnTo>
                <a:lnTo>
                  <a:pt x="0" y="159798"/>
                </a:lnTo>
                <a:lnTo>
                  <a:pt x="3459" y="203172"/>
                </a:lnTo>
                <a:lnTo>
                  <a:pt x="14963" y="245392"/>
                </a:lnTo>
                <a:lnTo>
                  <a:pt x="34529" y="285198"/>
                </a:lnTo>
                <a:lnTo>
                  <a:pt x="62173" y="321327"/>
                </a:lnTo>
              </a:path>
            </a:pathLst>
          </a:custGeom>
          <a:ln w="10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3393813" y="5956534"/>
            <a:ext cx="314325" cy="321945"/>
          </a:xfrm>
          <a:custGeom>
            <a:avLst/>
            <a:gdLst/>
            <a:ahLst/>
            <a:cxnLst/>
            <a:rect l="l" t="t" r="r" b="b"/>
            <a:pathLst>
              <a:path w="314325" h="321945">
                <a:moveTo>
                  <a:pt x="313864" y="0"/>
                </a:moveTo>
                <a:lnTo>
                  <a:pt x="0" y="321327"/>
                </a:lnTo>
              </a:path>
            </a:pathLst>
          </a:custGeom>
          <a:ln w="1091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715372" y="4586700"/>
            <a:ext cx="330835" cy="338455"/>
          </a:xfrm>
          <a:custGeom>
            <a:avLst/>
            <a:gdLst/>
            <a:ahLst/>
            <a:cxnLst/>
            <a:rect l="l" t="t" r="r" b="b"/>
            <a:pathLst>
              <a:path w="330835" h="338454">
                <a:moveTo>
                  <a:pt x="330400" y="0"/>
                </a:moveTo>
                <a:lnTo>
                  <a:pt x="0" y="338210"/>
                </a:lnTo>
              </a:path>
            </a:pathLst>
          </a:custGeom>
          <a:ln w="1091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4446936" y="4924911"/>
            <a:ext cx="268605" cy="274955"/>
          </a:xfrm>
          <a:custGeom>
            <a:avLst/>
            <a:gdLst/>
            <a:ahLst/>
            <a:cxnLst/>
            <a:rect l="l" t="t" r="r" b="b"/>
            <a:pathLst>
              <a:path w="268604" h="274954">
                <a:moveTo>
                  <a:pt x="268436" y="0"/>
                </a:moveTo>
                <a:lnTo>
                  <a:pt x="0" y="274820"/>
                </a:lnTo>
              </a:path>
            </a:pathLst>
          </a:custGeom>
          <a:ln w="10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3992652" y="5199732"/>
            <a:ext cx="454659" cy="465455"/>
          </a:xfrm>
          <a:custGeom>
            <a:avLst/>
            <a:gdLst/>
            <a:ahLst/>
            <a:cxnLst/>
            <a:rect l="l" t="t" r="r" b="b"/>
            <a:pathLst>
              <a:path w="454660" h="465454">
                <a:moveTo>
                  <a:pt x="454283" y="0"/>
                </a:moveTo>
                <a:lnTo>
                  <a:pt x="0" y="465066"/>
                </a:lnTo>
              </a:path>
            </a:pathLst>
          </a:custGeom>
          <a:ln w="1091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3393813" y="4586700"/>
            <a:ext cx="311150" cy="338455"/>
          </a:xfrm>
          <a:custGeom>
            <a:avLst/>
            <a:gdLst/>
            <a:ahLst/>
            <a:cxnLst/>
            <a:rect l="l" t="t" r="r" b="b"/>
            <a:pathLst>
              <a:path w="311150" h="338454">
                <a:moveTo>
                  <a:pt x="0" y="0"/>
                </a:moveTo>
                <a:lnTo>
                  <a:pt x="310599" y="338210"/>
                </a:lnTo>
              </a:path>
            </a:pathLst>
          </a:custGeom>
          <a:ln w="1092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4736027" y="5960759"/>
            <a:ext cx="309880" cy="317500"/>
          </a:xfrm>
          <a:custGeom>
            <a:avLst/>
            <a:gdLst/>
            <a:ahLst/>
            <a:cxnLst/>
            <a:rect l="l" t="t" r="r" b="b"/>
            <a:pathLst>
              <a:path w="309879" h="317500">
                <a:moveTo>
                  <a:pt x="309745" y="317102"/>
                </a:moveTo>
                <a:lnTo>
                  <a:pt x="0" y="0"/>
                </a:lnTo>
              </a:path>
            </a:pathLst>
          </a:custGeom>
          <a:ln w="1091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4446936" y="5664798"/>
            <a:ext cx="289560" cy="296545"/>
          </a:xfrm>
          <a:custGeom>
            <a:avLst/>
            <a:gdLst/>
            <a:ahLst/>
            <a:cxnLst/>
            <a:rect l="l" t="t" r="r" b="b"/>
            <a:pathLst>
              <a:path w="289560" h="296545">
                <a:moveTo>
                  <a:pt x="289091" y="295960"/>
                </a:moveTo>
                <a:lnTo>
                  <a:pt x="0" y="0"/>
                </a:lnTo>
              </a:path>
            </a:pathLst>
          </a:custGeom>
          <a:ln w="10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3992652" y="5199732"/>
            <a:ext cx="454659" cy="465455"/>
          </a:xfrm>
          <a:custGeom>
            <a:avLst/>
            <a:gdLst/>
            <a:ahLst/>
            <a:cxnLst/>
            <a:rect l="l" t="t" r="r" b="b"/>
            <a:pathLst>
              <a:path w="454660" h="465454">
                <a:moveTo>
                  <a:pt x="0" y="0"/>
                </a:moveTo>
                <a:lnTo>
                  <a:pt x="454283" y="465066"/>
                </a:lnTo>
              </a:path>
            </a:pathLst>
          </a:custGeom>
          <a:ln w="1091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4682340" y="5130599"/>
            <a:ext cx="363855" cy="69215"/>
          </a:xfrm>
          <a:custGeom>
            <a:avLst/>
            <a:gdLst/>
            <a:ahLst/>
            <a:cxnLst/>
            <a:rect l="l" t="t" r="r" b="b"/>
            <a:pathLst>
              <a:path w="363854" h="69214">
                <a:moveTo>
                  <a:pt x="363433" y="69132"/>
                </a:moveTo>
                <a:lnTo>
                  <a:pt x="321672" y="45579"/>
                </a:lnTo>
                <a:lnTo>
                  <a:pt x="278092" y="26835"/>
                </a:lnTo>
                <a:lnTo>
                  <a:pt x="233076" y="12955"/>
                </a:lnTo>
                <a:lnTo>
                  <a:pt x="187013" y="3992"/>
                </a:lnTo>
                <a:lnTo>
                  <a:pt x="140287" y="0"/>
                </a:lnTo>
                <a:lnTo>
                  <a:pt x="93285" y="1032"/>
                </a:lnTo>
                <a:lnTo>
                  <a:pt x="46394" y="7144"/>
                </a:lnTo>
                <a:lnTo>
                  <a:pt x="0" y="18387"/>
                </a:lnTo>
              </a:path>
            </a:pathLst>
          </a:custGeom>
          <a:ln w="10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4706427" y="5664798"/>
            <a:ext cx="339725" cy="72390"/>
          </a:xfrm>
          <a:custGeom>
            <a:avLst/>
            <a:gdLst/>
            <a:ahLst/>
            <a:cxnLst/>
            <a:rect l="l" t="t" r="r" b="b"/>
            <a:pathLst>
              <a:path w="339725" h="72389">
                <a:moveTo>
                  <a:pt x="339345" y="0"/>
                </a:moveTo>
                <a:lnTo>
                  <a:pt x="294513" y="24083"/>
                </a:lnTo>
                <a:lnTo>
                  <a:pt x="247865" y="43381"/>
                </a:lnTo>
                <a:lnTo>
                  <a:pt x="199761" y="57824"/>
                </a:lnTo>
                <a:lnTo>
                  <a:pt x="150563" y="67340"/>
                </a:lnTo>
                <a:lnTo>
                  <a:pt x="100630" y="71860"/>
                </a:lnTo>
                <a:lnTo>
                  <a:pt x="50322" y="71314"/>
                </a:lnTo>
                <a:lnTo>
                  <a:pt x="0" y="65631"/>
                </a:lnTo>
              </a:path>
            </a:pathLst>
          </a:custGeom>
          <a:ln w="10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4682340" y="4929136"/>
            <a:ext cx="359410" cy="220345"/>
          </a:xfrm>
          <a:custGeom>
            <a:avLst/>
            <a:gdLst/>
            <a:ahLst/>
            <a:cxnLst/>
            <a:rect l="l" t="t" r="r" b="b"/>
            <a:pathLst>
              <a:path w="359410" h="220345">
                <a:moveTo>
                  <a:pt x="0" y="219850"/>
                </a:moveTo>
                <a:lnTo>
                  <a:pt x="359332" y="0"/>
                </a:lnTo>
              </a:path>
            </a:pathLst>
          </a:custGeom>
          <a:ln w="1091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4475838" y="5148987"/>
            <a:ext cx="207010" cy="127000"/>
          </a:xfrm>
          <a:custGeom>
            <a:avLst/>
            <a:gdLst/>
            <a:ahLst/>
            <a:cxnLst/>
            <a:rect l="l" t="t" r="r" b="b"/>
            <a:pathLst>
              <a:path w="207010" h="127000">
                <a:moveTo>
                  <a:pt x="206502" y="0"/>
                </a:moveTo>
                <a:lnTo>
                  <a:pt x="0" y="126840"/>
                </a:lnTo>
              </a:path>
            </a:pathLst>
          </a:custGeom>
          <a:ln w="10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3393813" y="5719768"/>
            <a:ext cx="359410" cy="220345"/>
          </a:xfrm>
          <a:custGeom>
            <a:avLst/>
            <a:gdLst/>
            <a:ahLst/>
            <a:cxnLst/>
            <a:rect l="l" t="t" r="r" b="b"/>
            <a:pathLst>
              <a:path w="359410" h="220345">
                <a:moveTo>
                  <a:pt x="0" y="219850"/>
                </a:moveTo>
                <a:lnTo>
                  <a:pt x="359305" y="0"/>
                </a:lnTo>
              </a:path>
            </a:pathLst>
          </a:custGeom>
          <a:ln w="1091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3393813" y="5719768"/>
            <a:ext cx="359410" cy="220345"/>
          </a:xfrm>
          <a:custGeom>
            <a:avLst/>
            <a:gdLst/>
            <a:ahLst/>
            <a:cxnLst/>
            <a:rect l="l" t="t" r="r" b="b"/>
            <a:pathLst>
              <a:path w="359410" h="220345">
                <a:moveTo>
                  <a:pt x="0" y="219850"/>
                </a:moveTo>
                <a:lnTo>
                  <a:pt x="359305" y="0"/>
                </a:lnTo>
              </a:path>
            </a:pathLst>
          </a:custGeom>
          <a:ln w="1091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3740725" y="5584478"/>
            <a:ext cx="231775" cy="144145"/>
          </a:xfrm>
          <a:custGeom>
            <a:avLst/>
            <a:gdLst/>
            <a:ahLst/>
            <a:cxnLst/>
            <a:rect l="l" t="t" r="r" b="b"/>
            <a:pathLst>
              <a:path w="231775" h="144145">
                <a:moveTo>
                  <a:pt x="231272" y="0"/>
                </a:moveTo>
                <a:lnTo>
                  <a:pt x="0" y="143740"/>
                </a:lnTo>
              </a:path>
            </a:pathLst>
          </a:custGeom>
          <a:ln w="10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3393813" y="4924911"/>
            <a:ext cx="351155" cy="220345"/>
          </a:xfrm>
          <a:custGeom>
            <a:avLst/>
            <a:gdLst/>
            <a:ahLst/>
            <a:cxnLst/>
            <a:rect l="l" t="t" r="r" b="b"/>
            <a:pathLst>
              <a:path w="351154" h="220345">
                <a:moveTo>
                  <a:pt x="351043" y="219850"/>
                </a:moveTo>
                <a:lnTo>
                  <a:pt x="0" y="0"/>
                </a:lnTo>
              </a:path>
            </a:pathLst>
          </a:custGeom>
          <a:ln w="109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4706427" y="5730429"/>
            <a:ext cx="339725" cy="209550"/>
          </a:xfrm>
          <a:custGeom>
            <a:avLst/>
            <a:gdLst/>
            <a:ahLst/>
            <a:cxnLst/>
            <a:rect l="l" t="t" r="r" b="b"/>
            <a:pathLst>
              <a:path w="339725" h="209550">
                <a:moveTo>
                  <a:pt x="339345" y="209189"/>
                </a:moveTo>
                <a:lnTo>
                  <a:pt x="0" y="0"/>
                </a:lnTo>
              </a:path>
            </a:pathLst>
          </a:custGeom>
          <a:ln w="1091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4467591" y="5580238"/>
            <a:ext cx="239395" cy="150495"/>
          </a:xfrm>
          <a:custGeom>
            <a:avLst/>
            <a:gdLst/>
            <a:ahLst/>
            <a:cxnLst/>
            <a:rect l="l" t="t" r="r" b="b"/>
            <a:pathLst>
              <a:path w="239395" h="150495">
                <a:moveTo>
                  <a:pt x="238836" y="150191"/>
                </a:moveTo>
                <a:lnTo>
                  <a:pt x="0" y="0"/>
                </a:lnTo>
              </a:path>
            </a:pathLst>
          </a:custGeom>
          <a:ln w="10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3744855" y="5144761"/>
            <a:ext cx="243840" cy="144145"/>
          </a:xfrm>
          <a:custGeom>
            <a:avLst/>
            <a:gdLst/>
            <a:ahLst/>
            <a:cxnLst/>
            <a:rect l="l" t="t" r="r" b="b"/>
            <a:pathLst>
              <a:path w="243839" h="144145">
                <a:moveTo>
                  <a:pt x="0" y="0"/>
                </a:moveTo>
                <a:lnTo>
                  <a:pt x="243665" y="143755"/>
                </a:lnTo>
              </a:path>
            </a:pathLst>
          </a:custGeom>
          <a:ln w="10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3393813" y="5130288"/>
            <a:ext cx="351155" cy="69850"/>
          </a:xfrm>
          <a:custGeom>
            <a:avLst/>
            <a:gdLst/>
            <a:ahLst/>
            <a:cxnLst/>
            <a:rect l="l" t="t" r="r" b="b"/>
            <a:pathLst>
              <a:path w="351154" h="69850">
                <a:moveTo>
                  <a:pt x="351043" y="14474"/>
                </a:moveTo>
                <a:lnTo>
                  <a:pt x="299487" y="4138"/>
                </a:lnTo>
                <a:lnTo>
                  <a:pt x="247545" y="0"/>
                </a:lnTo>
                <a:lnTo>
                  <a:pt x="195731" y="1977"/>
                </a:lnTo>
                <a:lnTo>
                  <a:pt x="144557" y="9990"/>
                </a:lnTo>
                <a:lnTo>
                  <a:pt x="94535" y="23959"/>
                </a:lnTo>
                <a:lnTo>
                  <a:pt x="46178" y="43804"/>
                </a:lnTo>
                <a:lnTo>
                  <a:pt x="0" y="69444"/>
                </a:lnTo>
              </a:path>
            </a:pathLst>
          </a:custGeom>
          <a:ln w="10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3393813" y="5664798"/>
            <a:ext cx="363855" cy="70485"/>
          </a:xfrm>
          <a:custGeom>
            <a:avLst/>
            <a:gdLst/>
            <a:ahLst/>
            <a:cxnLst/>
            <a:rect l="l" t="t" r="r" b="b"/>
            <a:pathLst>
              <a:path w="363854" h="70485">
                <a:moveTo>
                  <a:pt x="363436" y="54970"/>
                </a:moveTo>
                <a:lnTo>
                  <a:pt x="316848" y="64801"/>
                </a:lnTo>
                <a:lnTo>
                  <a:pt x="269891" y="69754"/>
                </a:lnTo>
                <a:lnTo>
                  <a:pt x="222914" y="69882"/>
                </a:lnTo>
                <a:lnTo>
                  <a:pt x="176268" y="65237"/>
                </a:lnTo>
                <a:lnTo>
                  <a:pt x="130303" y="55873"/>
                </a:lnTo>
                <a:lnTo>
                  <a:pt x="85370" y="41843"/>
                </a:lnTo>
                <a:lnTo>
                  <a:pt x="41819" y="23201"/>
                </a:lnTo>
                <a:lnTo>
                  <a:pt x="0" y="0"/>
                </a:lnTo>
              </a:path>
            </a:pathLst>
          </a:custGeom>
          <a:ln w="10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3989269" y="4923552"/>
            <a:ext cx="461009" cy="276225"/>
          </a:xfrm>
          <a:custGeom>
            <a:avLst/>
            <a:gdLst/>
            <a:ahLst/>
            <a:cxnLst/>
            <a:rect l="l" t="t" r="r" b="b"/>
            <a:pathLst>
              <a:path w="461010" h="276225">
                <a:moveTo>
                  <a:pt x="457666" y="276179"/>
                </a:moveTo>
                <a:lnTo>
                  <a:pt x="460971" y="228496"/>
                </a:lnTo>
                <a:lnTo>
                  <a:pt x="455114" y="182500"/>
                </a:lnTo>
                <a:lnTo>
                  <a:pt x="440848" y="139288"/>
                </a:lnTo>
                <a:lnTo>
                  <a:pt x="418929" y="99958"/>
                </a:lnTo>
                <a:lnTo>
                  <a:pt x="390113" y="65606"/>
                </a:lnTo>
                <a:lnTo>
                  <a:pt x="355154" y="37329"/>
                </a:lnTo>
                <a:lnTo>
                  <a:pt x="314808" y="16224"/>
                </a:lnTo>
                <a:lnTo>
                  <a:pt x="269829" y="3387"/>
                </a:lnTo>
                <a:lnTo>
                  <a:pt x="223253" y="0"/>
                </a:lnTo>
                <a:lnTo>
                  <a:pt x="178326" y="5994"/>
                </a:lnTo>
                <a:lnTo>
                  <a:pt x="136118" y="20596"/>
                </a:lnTo>
                <a:lnTo>
                  <a:pt x="97702" y="43034"/>
                </a:lnTo>
                <a:lnTo>
                  <a:pt x="64148" y="72535"/>
                </a:lnTo>
                <a:lnTo>
                  <a:pt x="36530" y="108324"/>
                </a:lnTo>
                <a:lnTo>
                  <a:pt x="15917" y="149629"/>
                </a:lnTo>
                <a:lnTo>
                  <a:pt x="3382" y="195677"/>
                </a:lnTo>
                <a:lnTo>
                  <a:pt x="0" y="235928"/>
                </a:lnTo>
                <a:lnTo>
                  <a:pt x="845" y="256109"/>
                </a:lnTo>
                <a:lnTo>
                  <a:pt x="3382" y="276179"/>
                </a:lnTo>
              </a:path>
            </a:pathLst>
          </a:custGeom>
          <a:ln w="10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3775135" y="5304420"/>
            <a:ext cx="300355" cy="253365"/>
          </a:xfrm>
          <a:custGeom>
            <a:avLst/>
            <a:gdLst/>
            <a:ahLst/>
            <a:cxnLst/>
            <a:rect l="l" t="t" r="r" b="b"/>
            <a:pathLst>
              <a:path w="300354" h="253364">
                <a:moveTo>
                  <a:pt x="300105" y="34827"/>
                </a:moveTo>
                <a:lnTo>
                  <a:pt x="259055" y="19927"/>
                </a:lnTo>
                <a:lnTo>
                  <a:pt x="222250" y="8127"/>
                </a:lnTo>
                <a:lnTo>
                  <a:pt x="172576" y="1428"/>
                </a:lnTo>
                <a:lnTo>
                  <a:pt x="126725" y="0"/>
                </a:lnTo>
                <a:lnTo>
                  <a:pt x="82510" y="5763"/>
                </a:lnTo>
                <a:lnTo>
                  <a:pt x="45003" y="22031"/>
                </a:lnTo>
                <a:lnTo>
                  <a:pt x="15603" y="55420"/>
                </a:lnTo>
                <a:lnTo>
                  <a:pt x="804" y="99181"/>
                </a:lnTo>
                <a:lnTo>
                  <a:pt x="0" y="145840"/>
                </a:lnTo>
                <a:lnTo>
                  <a:pt x="12578" y="187926"/>
                </a:lnTo>
                <a:lnTo>
                  <a:pt x="38294" y="220037"/>
                </a:lnTo>
                <a:lnTo>
                  <a:pt x="74306" y="240753"/>
                </a:lnTo>
                <a:lnTo>
                  <a:pt x="117507" y="251309"/>
                </a:lnTo>
                <a:lnTo>
                  <a:pt x="164793" y="252941"/>
                </a:lnTo>
                <a:lnTo>
                  <a:pt x="213058" y="246883"/>
                </a:lnTo>
                <a:lnTo>
                  <a:pt x="259198" y="234370"/>
                </a:lnTo>
                <a:lnTo>
                  <a:pt x="300105" y="216638"/>
                </a:lnTo>
              </a:path>
            </a:pathLst>
          </a:custGeom>
          <a:ln w="109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4368463" y="5302943"/>
            <a:ext cx="295910" cy="253365"/>
          </a:xfrm>
          <a:custGeom>
            <a:avLst/>
            <a:gdLst/>
            <a:ahLst/>
            <a:cxnLst/>
            <a:rect l="l" t="t" r="r" b="b"/>
            <a:pathLst>
              <a:path w="295910" h="253364">
                <a:moveTo>
                  <a:pt x="0" y="218114"/>
                </a:moveTo>
                <a:lnTo>
                  <a:pt x="40469" y="233015"/>
                </a:lnTo>
                <a:lnTo>
                  <a:pt x="76751" y="244814"/>
                </a:lnTo>
                <a:lnTo>
                  <a:pt x="125714" y="251514"/>
                </a:lnTo>
                <a:lnTo>
                  <a:pt x="170910" y="252942"/>
                </a:lnTo>
                <a:lnTo>
                  <a:pt x="214489" y="247178"/>
                </a:lnTo>
                <a:lnTo>
                  <a:pt x="251456" y="230911"/>
                </a:lnTo>
                <a:lnTo>
                  <a:pt x="280440" y="197521"/>
                </a:lnTo>
                <a:lnTo>
                  <a:pt x="295029" y="153759"/>
                </a:lnTo>
                <a:lnTo>
                  <a:pt x="295824" y="107096"/>
                </a:lnTo>
                <a:lnTo>
                  <a:pt x="283426" y="65000"/>
                </a:lnTo>
                <a:lnTo>
                  <a:pt x="258078" y="32895"/>
                </a:lnTo>
                <a:lnTo>
                  <a:pt x="222582" y="12183"/>
                </a:lnTo>
                <a:lnTo>
                  <a:pt x="179998" y="1630"/>
                </a:lnTo>
                <a:lnTo>
                  <a:pt x="133387" y="0"/>
                </a:lnTo>
                <a:lnTo>
                  <a:pt x="85810" y="6058"/>
                </a:lnTo>
                <a:lnTo>
                  <a:pt x="40327" y="18571"/>
                </a:lnTo>
                <a:lnTo>
                  <a:pt x="0" y="36304"/>
                </a:lnTo>
              </a:path>
            </a:pathLst>
          </a:custGeom>
          <a:ln w="109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4682340" y="5157452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612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4641045" y="5178592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4">
                <a:moveTo>
                  <a:pt x="0" y="0"/>
                </a:moveTo>
                <a:lnTo>
                  <a:pt x="36341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4599736" y="5199732"/>
            <a:ext cx="446405" cy="0"/>
          </a:xfrm>
          <a:custGeom>
            <a:avLst/>
            <a:gdLst/>
            <a:ahLst/>
            <a:cxnLst/>
            <a:rect l="l" t="t" r="r" b="b"/>
            <a:pathLst>
              <a:path w="446404">
                <a:moveTo>
                  <a:pt x="0" y="0"/>
                </a:moveTo>
                <a:lnTo>
                  <a:pt x="44603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4570834" y="5220872"/>
            <a:ext cx="474980" cy="0"/>
          </a:xfrm>
          <a:custGeom>
            <a:avLst/>
            <a:gdLst/>
            <a:ahLst/>
            <a:cxnLst/>
            <a:rect l="l" t="t" r="r" b="b"/>
            <a:pathLst>
              <a:path w="474979">
                <a:moveTo>
                  <a:pt x="0" y="0"/>
                </a:moveTo>
                <a:lnTo>
                  <a:pt x="47493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4537786" y="5242012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0" y="0"/>
                </a:moveTo>
                <a:lnTo>
                  <a:pt x="50798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4500623" y="5263152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4">
                <a:moveTo>
                  <a:pt x="0" y="0"/>
                </a:moveTo>
                <a:lnTo>
                  <a:pt x="54514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4467591" y="5284292"/>
            <a:ext cx="578485" cy="0"/>
          </a:xfrm>
          <a:custGeom>
            <a:avLst/>
            <a:gdLst/>
            <a:ahLst/>
            <a:cxnLst/>
            <a:rect l="l" t="t" r="r" b="b"/>
            <a:pathLst>
              <a:path w="578485">
                <a:moveTo>
                  <a:pt x="0" y="0"/>
                </a:moveTo>
                <a:lnTo>
                  <a:pt x="578182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4570834" y="5305432"/>
            <a:ext cx="474980" cy="0"/>
          </a:xfrm>
          <a:custGeom>
            <a:avLst/>
            <a:gdLst/>
            <a:ahLst/>
            <a:cxnLst/>
            <a:rect l="l" t="t" r="r" b="b"/>
            <a:pathLst>
              <a:path w="474979">
                <a:moveTo>
                  <a:pt x="0" y="0"/>
                </a:moveTo>
                <a:lnTo>
                  <a:pt x="47493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4612129" y="5326572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4">
                <a:moveTo>
                  <a:pt x="0" y="0"/>
                </a:moveTo>
                <a:lnTo>
                  <a:pt x="43364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4632783" y="5347712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5">
                <a:moveTo>
                  <a:pt x="0" y="0"/>
                </a:moveTo>
                <a:lnTo>
                  <a:pt x="41298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4645161" y="5368852"/>
            <a:ext cx="400685" cy="0"/>
          </a:xfrm>
          <a:custGeom>
            <a:avLst/>
            <a:gdLst/>
            <a:ahLst/>
            <a:cxnLst/>
            <a:rect l="l" t="t" r="r" b="b"/>
            <a:pathLst>
              <a:path w="400685">
                <a:moveTo>
                  <a:pt x="0" y="0"/>
                </a:moveTo>
                <a:lnTo>
                  <a:pt x="40061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653423" y="5389992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234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4653423" y="5411132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234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4661685" y="5432273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8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4653423" y="5453413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234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4653423" y="5474553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234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4645161" y="5495678"/>
            <a:ext cx="400685" cy="0"/>
          </a:xfrm>
          <a:custGeom>
            <a:avLst/>
            <a:gdLst/>
            <a:ahLst/>
            <a:cxnLst/>
            <a:rect l="l" t="t" r="r" b="b"/>
            <a:pathLst>
              <a:path w="400685">
                <a:moveTo>
                  <a:pt x="0" y="0"/>
                </a:moveTo>
                <a:lnTo>
                  <a:pt x="40061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4632783" y="5516818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5">
                <a:moveTo>
                  <a:pt x="0" y="0"/>
                </a:moveTo>
                <a:lnTo>
                  <a:pt x="41298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4607998" y="5537958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0" y="0"/>
                </a:moveTo>
                <a:lnTo>
                  <a:pt x="437775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4562573" y="5559098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5">
                <a:moveTo>
                  <a:pt x="0" y="0"/>
                </a:moveTo>
                <a:lnTo>
                  <a:pt x="48320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4467591" y="5580238"/>
            <a:ext cx="578485" cy="0"/>
          </a:xfrm>
          <a:custGeom>
            <a:avLst/>
            <a:gdLst/>
            <a:ahLst/>
            <a:cxnLst/>
            <a:rect l="l" t="t" r="r" b="b"/>
            <a:pathLst>
              <a:path w="578485">
                <a:moveTo>
                  <a:pt x="0" y="0"/>
                </a:moveTo>
                <a:lnTo>
                  <a:pt x="578182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4508885" y="5601378"/>
            <a:ext cx="537210" cy="0"/>
          </a:xfrm>
          <a:custGeom>
            <a:avLst/>
            <a:gdLst/>
            <a:ahLst/>
            <a:cxnLst/>
            <a:rect l="l" t="t" r="r" b="b"/>
            <a:pathLst>
              <a:path w="537210">
                <a:moveTo>
                  <a:pt x="0" y="0"/>
                </a:moveTo>
                <a:lnTo>
                  <a:pt x="53688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4537786" y="5622518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0" y="0"/>
                </a:moveTo>
                <a:lnTo>
                  <a:pt x="50798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4570834" y="5643658"/>
            <a:ext cx="474980" cy="0"/>
          </a:xfrm>
          <a:custGeom>
            <a:avLst/>
            <a:gdLst/>
            <a:ahLst/>
            <a:cxnLst/>
            <a:rect l="l" t="t" r="r" b="b"/>
            <a:pathLst>
              <a:path w="474979">
                <a:moveTo>
                  <a:pt x="0" y="0"/>
                </a:moveTo>
                <a:lnTo>
                  <a:pt x="47493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4612129" y="5664798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4">
                <a:moveTo>
                  <a:pt x="0" y="0"/>
                </a:moveTo>
                <a:lnTo>
                  <a:pt x="43364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4736027" y="5728218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19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3497059" y="5157452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5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3443371" y="5178592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77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3393813" y="5199732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4">
                <a:moveTo>
                  <a:pt x="0" y="0"/>
                </a:moveTo>
                <a:lnTo>
                  <a:pt x="43363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3402073" y="5220872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68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3402073" y="5242012"/>
            <a:ext cx="499745" cy="0"/>
          </a:xfrm>
          <a:custGeom>
            <a:avLst/>
            <a:gdLst/>
            <a:ahLst/>
            <a:cxnLst/>
            <a:rect l="l" t="t" r="r" b="b"/>
            <a:pathLst>
              <a:path w="499745">
                <a:moveTo>
                  <a:pt x="0" y="0"/>
                </a:moveTo>
                <a:lnTo>
                  <a:pt x="49971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3393813" y="5284292"/>
            <a:ext cx="578485" cy="0"/>
          </a:xfrm>
          <a:custGeom>
            <a:avLst/>
            <a:gdLst/>
            <a:ahLst/>
            <a:cxnLst/>
            <a:rect l="l" t="t" r="r" b="b"/>
            <a:pathLst>
              <a:path w="578485">
                <a:moveTo>
                  <a:pt x="0" y="0"/>
                </a:moveTo>
                <a:lnTo>
                  <a:pt x="578185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3402073" y="5326572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37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3393813" y="5347712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5">
                <a:moveTo>
                  <a:pt x="0" y="0"/>
                </a:moveTo>
                <a:lnTo>
                  <a:pt x="412992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3393813" y="5368852"/>
            <a:ext cx="400685" cy="0"/>
          </a:xfrm>
          <a:custGeom>
            <a:avLst/>
            <a:gdLst/>
            <a:ahLst/>
            <a:cxnLst/>
            <a:rect l="l" t="t" r="r" b="b"/>
            <a:pathLst>
              <a:path w="400685">
                <a:moveTo>
                  <a:pt x="0" y="0"/>
                </a:moveTo>
                <a:lnTo>
                  <a:pt x="40059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3402073" y="5389992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7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3393813" y="5411132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233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3393813" y="5432273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233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3393813" y="5453413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233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3393813" y="5474553"/>
            <a:ext cx="400685" cy="0"/>
          </a:xfrm>
          <a:custGeom>
            <a:avLst/>
            <a:gdLst/>
            <a:ahLst/>
            <a:cxnLst/>
            <a:rect l="l" t="t" r="r" b="b"/>
            <a:pathLst>
              <a:path w="400685">
                <a:moveTo>
                  <a:pt x="0" y="0"/>
                </a:moveTo>
                <a:lnTo>
                  <a:pt x="40059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3393813" y="5495678"/>
            <a:ext cx="408940" cy="0"/>
          </a:xfrm>
          <a:custGeom>
            <a:avLst/>
            <a:gdLst/>
            <a:ahLst/>
            <a:cxnLst/>
            <a:rect l="l" t="t" r="r" b="b"/>
            <a:pathLst>
              <a:path w="408939">
                <a:moveTo>
                  <a:pt x="0" y="0"/>
                </a:moveTo>
                <a:lnTo>
                  <a:pt x="40886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3393813" y="5516818"/>
            <a:ext cx="421640" cy="0"/>
          </a:xfrm>
          <a:custGeom>
            <a:avLst/>
            <a:gdLst/>
            <a:ahLst/>
            <a:cxnLst/>
            <a:rect l="l" t="t" r="r" b="b"/>
            <a:pathLst>
              <a:path w="421639">
                <a:moveTo>
                  <a:pt x="0" y="0"/>
                </a:moveTo>
                <a:lnTo>
                  <a:pt x="42125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3393813" y="5537958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>
                <a:moveTo>
                  <a:pt x="0" y="0"/>
                </a:moveTo>
                <a:lnTo>
                  <a:pt x="44189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3393813" y="5559098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58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3393813" y="5580238"/>
            <a:ext cx="586740" cy="0"/>
          </a:xfrm>
          <a:custGeom>
            <a:avLst/>
            <a:gdLst/>
            <a:ahLst/>
            <a:cxnLst/>
            <a:rect l="l" t="t" r="r" b="b"/>
            <a:pathLst>
              <a:path w="586739">
                <a:moveTo>
                  <a:pt x="0" y="0"/>
                </a:moveTo>
                <a:lnTo>
                  <a:pt x="58644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3393813" y="5601378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>
                <a:moveTo>
                  <a:pt x="0" y="0"/>
                </a:moveTo>
                <a:lnTo>
                  <a:pt x="54926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3393813" y="5622518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0" y="0"/>
                </a:moveTo>
                <a:lnTo>
                  <a:pt x="50797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3393813" y="5664798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>
                <a:moveTo>
                  <a:pt x="0" y="0"/>
                </a:moveTo>
                <a:lnTo>
                  <a:pt x="44189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3596171" y="5728218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12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3662252" y="4671200"/>
            <a:ext cx="0" cy="182245"/>
          </a:xfrm>
          <a:custGeom>
            <a:avLst/>
            <a:gdLst/>
            <a:ahLst/>
            <a:cxnLst/>
            <a:rect l="l" t="t" r="r" b="b"/>
            <a:pathLst>
              <a:path h="182245">
                <a:moveTo>
                  <a:pt x="0" y="0"/>
                </a:moveTo>
                <a:lnTo>
                  <a:pt x="0" y="18182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3682906" y="4628950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4">
                <a:moveTo>
                  <a:pt x="0" y="0"/>
                </a:moveTo>
                <a:lnTo>
                  <a:pt x="0" y="26213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3704412" y="4586700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21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3724201" y="4595181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2973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3744855" y="4595181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01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3765510" y="4595181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46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3786150" y="4595181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582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3806805" y="459094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75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3827444" y="45867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658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3848099" y="4590940"/>
            <a:ext cx="0" cy="461009"/>
          </a:xfrm>
          <a:custGeom>
            <a:avLst/>
            <a:gdLst/>
            <a:ahLst/>
            <a:cxnLst/>
            <a:rect l="l" t="t" r="r" b="b"/>
            <a:pathLst>
              <a:path h="461010">
                <a:moveTo>
                  <a:pt x="0" y="0"/>
                </a:moveTo>
                <a:lnTo>
                  <a:pt x="0" y="46081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3868754" y="4595181"/>
            <a:ext cx="0" cy="481965"/>
          </a:xfrm>
          <a:custGeom>
            <a:avLst/>
            <a:gdLst/>
            <a:ahLst/>
            <a:cxnLst/>
            <a:rect l="l" t="t" r="r" b="b"/>
            <a:pathLst>
              <a:path h="481964">
                <a:moveTo>
                  <a:pt x="0" y="0"/>
                </a:moveTo>
                <a:lnTo>
                  <a:pt x="0" y="48193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3889393" y="4590940"/>
            <a:ext cx="0" cy="503555"/>
          </a:xfrm>
          <a:custGeom>
            <a:avLst/>
            <a:gdLst/>
            <a:ahLst/>
            <a:cxnLst/>
            <a:rect l="l" t="t" r="r" b="b"/>
            <a:pathLst>
              <a:path h="503554">
                <a:moveTo>
                  <a:pt x="0" y="0"/>
                </a:moveTo>
                <a:lnTo>
                  <a:pt x="0" y="503091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3910048" y="4586700"/>
            <a:ext cx="0" cy="532765"/>
          </a:xfrm>
          <a:custGeom>
            <a:avLst/>
            <a:gdLst/>
            <a:ahLst/>
            <a:cxnLst/>
            <a:rect l="l" t="t" r="r" b="b"/>
            <a:pathLst>
              <a:path h="532764">
                <a:moveTo>
                  <a:pt x="0" y="0"/>
                </a:moveTo>
                <a:lnTo>
                  <a:pt x="0" y="532696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3930703" y="4586700"/>
            <a:ext cx="0" cy="549910"/>
          </a:xfrm>
          <a:custGeom>
            <a:avLst/>
            <a:gdLst/>
            <a:ahLst/>
            <a:cxnLst/>
            <a:rect l="l" t="t" r="r" b="b"/>
            <a:pathLst>
              <a:path h="549910">
                <a:moveTo>
                  <a:pt x="0" y="0"/>
                </a:moveTo>
                <a:lnTo>
                  <a:pt x="0" y="549611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3951343" y="4595181"/>
            <a:ext cx="0" cy="562610"/>
          </a:xfrm>
          <a:custGeom>
            <a:avLst/>
            <a:gdLst/>
            <a:ahLst/>
            <a:cxnLst/>
            <a:rect l="l" t="t" r="r" b="b"/>
            <a:pathLst>
              <a:path h="562610">
                <a:moveTo>
                  <a:pt x="0" y="0"/>
                </a:moveTo>
                <a:lnTo>
                  <a:pt x="0" y="562271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3971997" y="4595181"/>
            <a:ext cx="0" cy="583565"/>
          </a:xfrm>
          <a:custGeom>
            <a:avLst/>
            <a:gdLst/>
            <a:ahLst/>
            <a:cxnLst/>
            <a:rect l="l" t="t" r="r" b="b"/>
            <a:pathLst>
              <a:path h="583564">
                <a:moveTo>
                  <a:pt x="0" y="0"/>
                </a:moveTo>
                <a:lnTo>
                  <a:pt x="0" y="583411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3992652" y="4595181"/>
            <a:ext cx="0" cy="490855"/>
          </a:xfrm>
          <a:custGeom>
            <a:avLst/>
            <a:gdLst/>
            <a:ahLst/>
            <a:cxnLst/>
            <a:rect l="l" t="t" r="r" b="b"/>
            <a:pathLst>
              <a:path h="490854">
                <a:moveTo>
                  <a:pt x="0" y="0"/>
                </a:moveTo>
                <a:lnTo>
                  <a:pt x="0" y="49038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4013292" y="4595181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0"/>
                </a:moveTo>
                <a:lnTo>
                  <a:pt x="0" y="44388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4033947" y="4595181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29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4054601" y="4586700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4">
                <a:moveTo>
                  <a:pt x="0" y="0"/>
                </a:moveTo>
                <a:lnTo>
                  <a:pt x="0" y="40163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4075241" y="4586700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02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4095896" y="459094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33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4116551" y="458670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35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4137190" y="4586700"/>
            <a:ext cx="0" cy="346710"/>
          </a:xfrm>
          <a:custGeom>
            <a:avLst/>
            <a:gdLst/>
            <a:ahLst/>
            <a:cxnLst/>
            <a:rect l="l" t="t" r="r" b="b"/>
            <a:pathLst>
              <a:path h="346710">
                <a:moveTo>
                  <a:pt x="0" y="0"/>
                </a:moveTo>
                <a:lnTo>
                  <a:pt x="0" y="34666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4157845" y="4586700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21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4178484" y="458670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43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4199139" y="4586700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2974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4219794" y="4586700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2974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4240434" y="4586700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2974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4261089" y="4595181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2973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4281743" y="4586700"/>
            <a:ext cx="0" cy="346710"/>
          </a:xfrm>
          <a:custGeom>
            <a:avLst/>
            <a:gdLst/>
            <a:ahLst/>
            <a:cxnLst/>
            <a:rect l="l" t="t" r="r" b="b"/>
            <a:pathLst>
              <a:path h="346710">
                <a:moveTo>
                  <a:pt x="0" y="0"/>
                </a:moveTo>
                <a:lnTo>
                  <a:pt x="0" y="34666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4302383" y="4586700"/>
            <a:ext cx="0" cy="351155"/>
          </a:xfrm>
          <a:custGeom>
            <a:avLst/>
            <a:gdLst/>
            <a:ahLst/>
            <a:cxnLst/>
            <a:rect l="l" t="t" r="r" b="b"/>
            <a:pathLst>
              <a:path h="351154">
                <a:moveTo>
                  <a:pt x="0" y="0"/>
                </a:moveTo>
                <a:lnTo>
                  <a:pt x="0" y="35088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4323038" y="458670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35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4343693" y="4595181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09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4364332" y="4595181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46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4384987" y="4595181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15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4405641" y="4595181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29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4426281" y="45867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658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4446936" y="4595181"/>
            <a:ext cx="0" cy="499109"/>
          </a:xfrm>
          <a:custGeom>
            <a:avLst/>
            <a:gdLst/>
            <a:ahLst/>
            <a:cxnLst/>
            <a:rect l="l" t="t" r="r" b="b"/>
            <a:pathLst>
              <a:path h="499110">
                <a:moveTo>
                  <a:pt x="0" y="0"/>
                </a:moveTo>
                <a:lnTo>
                  <a:pt x="0" y="49885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4467591" y="4590940"/>
            <a:ext cx="0" cy="588010"/>
          </a:xfrm>
          <a:custGeom>
            <a:avLst/>
            <a:gdLst/>
            <a:ahLst/>
            <a:cxnLst/>
            <a:rect l="l" t="t" r="r" b="b"/>
            <a:pathLst>
              <a:path h="588010">
                <a:moveTo>
                  <a:pt x="0" y="0"/>
                </a:moveTo>
                <a:lnTo>
                  <a:pt x="0" y="587651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4488230" y="4595181"/>
            <a:ext cx="0" cy="562610"/>
          </a:xfrm>
          <a:custGeom>
            <a:avLst/>
            <a:gdLst/>
            <a:ahLst/>
            <a:cxnLst/>
            <a:rect l="l" t="t" r="r" b="b"/>
            <a:pathLst>
              <a:path h="562610">
                <a:moveTo>
                  <a:pt x="0" y="0"/>
                </a:moveTo>
                <a:lnTo>
                  <a:pt x="0" y="562271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4508885" y="4590940"/>
            <a:ext cx="0" cy="545465"/>
          </a:xfrm>
          <a:custGeom>
            <a:avLst/>
            <a:gdLst/>
            <a:ahLst/>
            <a:cxnLst/>
            <a:rect l="l" t="t" r="r" b="b"/>
            <a:pathLst>
              <a:path h="545464">
                <a:moveTo>
                  <a:pt x="0" y="0"/>
                </a:moveTo>
                <a:lnTo>
                  <a:pt x="0" y="545371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4529525" y="4595181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52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4550180" y="4586700"/>
            <a:ext cx="0" cy="507365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7331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4570834" y="4599421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47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4591474" y="4595181"/>
            <a:ext cx="0" cy="448309"/>
          </a:xfrm>
          <a:custGeom>
            <a:avLst/>
            <a:gdLst/>
            <a:ahLst/>
            <a:cxnLst/>
            <a:rect l="l" t="t" r="r" b="b"/>
            <a:pathLst>
              <a:path h="448310">
                <a:moveTo>
                  <a:pt x="0" y="0"/>
                </a:moveTo>
                <a:lnTo>
                  <a:pt x="0" y="44810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612129" y="4586700"/>
            <a:ext cx="0" cy="435609"/>
          </a:xfrm>
          <a:custGeom>
            <a:avLst/>
            <a:gdLst/>
            <a:ahLst/>
            <a:cxnLst/>
            <a:rect l="l" t="t" r="r" b="b"/>
            <a:pathLst>
              <a:path h="435610">
                <a:moveTo>
                  <a:pt x="0" y="0"/>
                </a:moveTo>
                <a:lnTo>
                  <a:pt x="0" y="43544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4632783" y="4595181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29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4653423" y="4595181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15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4674078" y="4595181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01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4694733" y="458670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35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4715372" y="4586700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21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736027" y="4586700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07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4756682" y="4628950"/>
            <a:ext cx="0" cy="245745"/>
          </a:xfrm>
          <a:custGeom>
            <a:avLst/>
            <a:gdLst/>
            <a:ahLst/>
            <a:cxnLst/>
            <a:rect l="l" t="t" r="r" b="b"/>
            <a:pathLst>
              <a:path h="245745">
                <a:moveTo>
                  <a:pt x="0" y="0"/>
                </a:moveTo>
                <a:lnTo>
                  <a:pt x="0" y="245215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777321" y="4650151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34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3662252" y="6032644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334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3682906" y="5994589"/>
            <a:ext cx="0" cy="249554"/>
          </a:xfrm>
          <a:custGeom>
            <a:avLst/>
            <a:gdLst/>
            <a:ahLst/>
            <a:cxnLst/>
            <a:rect l="l" t="t" r="r" b="b"/>
            <a:pathLst>
              <a:path h="249554">
                <a:moveTo>
                  <a:pt x="0" y="0"/>
                </a:moveTo>
                <a:lnTo>
                  <a:pt x="0" y="249448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3703561" y="5969224"/>
            <a:ext cx="0" cy="296545"/>
          </a:xfrm>
          <a:custGeom>
            <a:avLst/>
            <a:gdLst/>
            <a:ahLst/>
            <a:cxnLst/>
            <a:rect l="l" t="t" r="r" b="b"/>
            <a:pathLst>
              <a:path h="296545">
                <a:moveTo>
                  <a:pt x="0" y="0"/>
                </a:moveTo>
                <a:lnTo>
                  <a:pt x="0" y="295953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3724201" y="5939619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242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3744855" y="5926944"/>
            <a:ext cx="0" cy="351155"/>
          </a:xfrm>
          <a:custGeom>
            <a:avLst/>
            <a:gdLst/>
            <a:ahLst/>
            <a:cxnLst/>
            <a:rect l="l" t="t" r="r" b="b"/>
            <a:pathLst>
              <a:path h="351154">
                <a:moveTo>
                  <a:pt x="0" y="0"/>
                </a:moveTo>
                <a:lnTo>
                  <a:pt x="0" y="350917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3765510" y="5905804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057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3786150" y="5888889"/>
            <a:ext cx="0" cy="389255"/>
          </a:xfrm>
          <a:custGeom>
            <a:avLst/>
            <a:gdLst/>
            <a:ahLst/>
            <a:cxnLst/>
            <a:rect l="l" t="t" r="r" b="b"/>
            <a:pathLst>
              <a:path h="389254">
                <a:moveTo>
                  <a:pt x="0" y="0"/>
                </a:moveTo>
                <a:lnTo>
                  <a:pt x="0" y="388972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3806805" y="5863524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337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3827444" y="5838159"/>
            <a:ext cx="0" cy="440055"/>
          </a:xfrm>
          <a:custGeom>
            <a:avLst/>
            <a:gdLst/>
            <a:ahLst/>
            <a:cxnLst/>
            <a:rect l="l" t="t" r="r" b="b"/>
            <a:pathLst>
              <a:path h="440054">
                <a:moveTo>
                  <a:pt x="0" y="0"/>
                </a:moveTo>
                <a:lnTo>
                  <a:pt x="0" y="439702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3848099" y="5821244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6617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3868754" y="5804329"/>
            <a:ext cx="0" cy="465455"/>
          </a:xfrm>
          <a:custGeom>
            <a:avLst/>
            <a:gdLst/>
            <a:ahLst/>
            <a:cxnLst/>
            <a:rect l="l" t="t" r="r" b="b"/>
            <a:pathLst>
              <a:path h="465454">
                <a:moveTo>
                  <a:pt x="0" y="0"/>
                </a:moveTo>
                <a:lnTo>
                  <a:pt x="0" y="465076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3889393" y="5778963"/>
            <a:ext cx="0" cy="499109"/>
          </a:xfrm>
          <a:custGeom>
            <a:avLst/>
            <a:gdLst/>
            <a:ahLst/>
            <a:cxnLst/>
            <a:rect l="l" t="t" r="r" b="b"/>
            <a:pathLst>
              <a:path h="499110">
                <a:moveTo>
                  <a:pt x="0" y="0"/>
                </a:moveTo>
                <a:lnTo>
                  <a:pt x="0" y="498897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3910048" y="5757823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581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3930703" y="5736683"/>
            <a:ext cx="0" cy="541655"/>
          </a:xfrm>
          <a:custGeom>
            <a:avLst/>
            <a:gdLst/>
            <a:ahLst/>
            <a:cxnLst/>
            <a:rect l="l" t="t" r="r" b="b"/>
            <a:pathLst>
              <a:path h="541654">
                <a:moveTo>
                  <a:pt x="0" y="0"/>
                </a:moveTo>
                <a:lnTo>
                  <a:pt x="0" y="541178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3951343" y="5715543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546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3971997" y="5694403"/>
            <a:ext cx="0" cy="583565"/>
          </a:xfrm>
          <a:custGeom>
            <a:avLst/>
            <a:gdLst/>
            <a:ahLst/>
            <a:cxnLst/>
            <a:rect l="l" t="t" r="r" b="b"/>
            <a:pathLst>
              <a:path h="583564">
                <a:moveTo>
                  <a:pt x="0" y="0"/>
                </a:moveTo>
                <a:lnTo>
                  <a:pt x="0" y="583458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3992652" y="5762049"/>
            <a:ext cx="0" cy="516255"/>
          </a:xfrm>
          <a:custGeom>
            <a:avLst/>
            <a:gdLst/>
            <a:ahLst/>
            <a:cxnLst/>
            <a:rect l="l" t="t" r="r" b="b"/>
            <a:pathLst>
              <a:path h="516254">
                <a:moveTo>
                  <a:pt x="0" y="0"/>
                </a:moveTo>
                <a:lnTo>
                  <a:pt x="0" y="515812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4013292" y="5817018"/>
            <a:ext cx="0" cy="461009"/>
          </a:xfrm>
          <a:custGeom>
            <a:avLst/>
            <a:gdLst/>
            <a:ahLst/>
            <a:cxnLst/>
            <a:rect l="l" t="t" r="r" b="b"/>
            <a:pathLst>
              <a:path h="461010">
                <a:moveTo>
                  <a:pt x="0" y="0"/>
                </a:moveTo>
                <a:lnTo>
                  <a:pt x="0" y="460842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4033947" y="584660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52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4054601" y="5876199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4">
                <a:moveTo>
                  <a:pt x="0" y="0"/>
                </a:moveTo>
                <a:lnTo>
                  <a:pt x="0" y="401662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4075241" y="5897339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522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4095896" y="5905804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057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4116551" y="5918479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382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4137190" y="5926944"/>
            <a:ext cx="0" cy="351155"/>
          </a:xfrm>
          <a:custGeom>
            <a:avLst/>
            <a:gdLst/>
            <a:ahLst/>
            <a:cxnLst/>
            <a:rect l="l" t="t" r="r" b="b"/>
            <a:pathLst>
              <a:path h="351154">
                <a:moveTo>
                  <a:pt x="0" y="0"/>
                </a:moveTo>
                <a:lnTo>
                  <a:pt x="0" y="350917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4157845" y="5939619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242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4178484" y="5943844"/>
            <a:ext cx="0" cy="334010"/>
          </a:xfrm>
          <a:custGeom>
            <a:avLst/>
            <a:gdLst/>
            <a:ahLst/>
            <a:cxnLst/>
            <a:rect l="l" t="t" r="r" b="b"/>
            <a:pathLst>
              <a:path h="334010">
                <a:moveTo>
                  <a:pt x="0" y="0"/>
                </a:moveTo>
                <a:lnTo>
                  <a:pt x="0" y="334017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4199139" y="5939619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29786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4219794" y="5960759"/>
            <a:ext cx="0" cy="309245"/>
          </a:xfrm>
          <a:custGeom>
            <a:avLst/>
            <a:gdLst/>
            <a:ahLst/>
            <a:cxnLst/>
            <a:rect l="l" t="t" r="r" b="b"/>
            <a:pathLst>
              <a:path h="309245">
                <a:moveTo>
                  <a:pt x="0" y="0"/>
                </a:moveTo>
                <a:lnTo>
                  <a:pt x="0" y="308646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4240434" y="5939619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29786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4261089" y="5939619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29786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4281743" y="5939619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29786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4302383" y="5939619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29786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4323038" y="5918479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382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4343693" y="5910029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7832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4364332" y="5897339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522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4384987" y="5876199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4">
                <a:moveTo>
                  <a:pt x="0" y="0"/>
                </a:moveTo>
                <a:lnTo>
                  <a:pt x="0" y="401662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4405641" y="5855059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802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4426281" y="5825469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0"/>
                </a:moveTo>
                <a:lnTo>
                  <a:pt x="0" y="443936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4446936" y="5778963"/>
            <a:ext cx="0" cy="486409"/>
          </a:xfrm>
          <a:custGeom>
            <a:avLst/>
            <a:gdLst/>
            <a:ahLst/>
            <a:cxnLst/>
            <a:rect l="l" t="t" r="r" b="b"/>
            <a:pathLst>
              <a:path h="486410">
                <a:moveTo>
                  <a:pt x="0" y="0"/>
                </a:moveTo>
                <a:lnTo>
                  <a:pt x="0" y="486213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4467591" y="5694403"/>
            <a:ext cx="0" cy="583565"/>
          </a:xfrm>
          <a:custGeom>
            <a:avLst/>
            <a:gdLst/>
            <a:ahLst/>
            <a:cxnLst/>
            <a:rect l="l" t="t" r="r" b="b"/>
            <a:pathLst>
              <a:path h="583564">
                <a:moveTo>
                  <a:pt x="0" y="0"/>
                </a:moveTo>
                <a:lnTo>
                  <a:pt x="0" y="583458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4488230" y="5715543"/>
            <a:ext cx="0" cy="562610"/>
          </a:xfrm>
          <a:custGeom>
            <a:avLst/>
            <a:gdLst/>
            <a:ahLst/>
            <a:cxnLst/>
            <a:rect l="l" t="t" r="r" b="b"/>
            <a:pathLst>
              <a:path h="562610">
                <a:moveTo>
                  <a:pt x="0" y="0"/>
                </a:moveTo>
                <a:lnTo>
                  <a:pt x="0" y="562318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4508885" y="5736683"/>
            <a:ext cx="0" cy="541655"/>
          </a:xfrm>
          <a:custGeom>
            <a:avLst/>
            <a:gdLst/>
            <a:ahLst/>
            <a:cxnLst/>
            <a:rect l="l" t="t" r="r" b="b"/>
            <a:pathLst>
              <a:path h="541654">
                <a:moveTo>
                  <a:pt x="0" y="0"/>
                </a:moveTo>
                <a:lnTo>
                  <a:pt x="0" y="541178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4529525" y="5757823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581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4550180" y="5778963"/>
            <a:ext cx="0" cy="490855"/>
          </a:xfrm>
          <a:custGeom>
            <a:avLst/>
            <a:gdLst/>
            <a:ahLst/>
            <a:cxnLst/>
            <a:rect l="l" t="t" r="r" b="b"/>
            <a:pathLst>
              <a:path h="490854">
                <a:moveTo>
                  <a:pt x="0" y="0"/>
                </a:moveTo>
                <a:lnTo>
                  <a:pt x="0" y="490441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4570834" y="5800104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301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4591474" y="5825469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0"/>
                </a:moveTo>
                <a:lnTo>
                  <a:pt x="0" y="443936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4614194" y="5842384"/>
            <a:ext cx="0" cy="435609"/>
          </a:xfrm>
          <a:custGeom>
            <a:avLst/>
            <a:gdLst/>
            <a:ahLst/>
            <a:cxnLst/>
            <a:rect l="l" t="t" r="r" b="b"/>
            <a:pathLst>
              <a:path h="435610">
                <a:moveTo>
                  <a:pt x="0" y="0"/>
                </a:moveTo>
                <a:lnTo>
                  <a:pt x="0" y="435477"/>
                </a:lnTo>
              </a:path>
            </a:pathLst>
          </a:custGeom>
          <a:ln w="4130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4632783" y="5863524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337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4653423" y="5880439"/>
            <a:ext cx="0" cy="384810"/>
          </a:xfrm>
          <a:custGeom>
            <a:avLst/>
            <a:gdLst/>
            <a:ahLst/>
            <a:cxnLst/>
            <a:rect l="l" t="t" r="r" b="b"/>
            <a:pathLst>
              <a:path h="384810">
                <a:moveTo>
                  <a:pt x="0" y="0"/>
                </a:moveTo>
                <a:lnTo>
                  <a:pt x="0" y="384738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4674078" y="5905804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057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4694733" y="5931169"/>
            <a:ext cx="0" cy="334010"/>
          </a:xfrm>
          <a:custGeom>
            <a:avLst/>
            <a:gdLst/>
            <a:ahLst/>
            <a:cxnLst/>
            <a:rect l="l" t="t" r="r" b="b"/>
            <a:pathLst>
              <a:path h="334010">
                <a:moveTo>
                  <a:pt x="0" y="0"/>
                </a:moveTo>
                <a:lnTo>
                  <a:pt x="0" y="334008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4715372" y="5948084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29777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4736027" y="5973449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412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4756682" y="5994589"/>
            <a:ext cx="0" cy="245745"/>
          </a:xfrm>
          <a:custGeom>
            <a:avLst/>
            <a:gdLst/>
            <a:ahLst/>
            <a:cxnLst/>
            <a:rect l="l" t="t" r="r" b="b"/>
            <a:pathLst>
              <a:path h="245745">
                <a:moveTo>
                  <a:pt x="0" y="0"/>
                </a:moveTo>
                <a:lnTo>
                  <a:pt x="0" y="245220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4777321" y="6032644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5">
                <a:moveTo>
                  <a:pt x="0" y="0"/>
                </a:moveTo>
                <a:lnTo>
                  <a:pt x="0" y="169112"/>
                </a:lnTo>
              </a:path>
            </a:pathLst>
          </a:custGeom>
          <a:ln w="364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4125466" y="5288991"/>
            <a:ext cx="195580" cy="40005"/>
          </a:xfrm>
          <a:custGeom>
            <a:avLst/>
            <a:gdLst/>
            <a:ahLst/>
            <a:cxnLst/>
            <a:rect l="l" t="t" r="r" b="b"/>
            <a:pathLst>
              <a:path w="195579" h="40004">
                <a:moveTo>
                  <a:pt x="195233" y="39973"/>
                </a:moveTo>
                <a:lnTo>
                  <a:pt x="159767" y="14647"/>
                </a:lnTo>
                <a:lnTo>
                  <a:pt x="119681" y="1293"/>
                </a:lnTo>
                <a:lnTo>
                  <a:pt x="77804" y="0"/>
                </a:lnTo>
                <a:lnTo>
                  <a:pt x="36967" y="10854"/>
                </a:lnTo>
                <a:lnTo>
                  <a:pt x="0" y="33946"/>
                </a:lnTo>
              </a:path>
            </a:pathLst>
          </a:custGeom>
          <a:ln w="10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4125466" y="5535565"/>
            <a:ext cx="195580" cy="40005"/>
          </a:xfrm>
          <a:custGeom>
            <a:avLst/>
            <a:gdLst/>
            <a:ahLst/>
            <a:cxnLst/>
            <a:rect l="l" t="t" r="r" b="b"/>
            <a:pathLst>
              <a:path w="195579" h="40004">
                <a:moveTo>
                  <a:pt x="195233" y="0"/>
                </a:moveTo>
                <a:lnTo>
                  <a:pt x="159767" y="25326"/>
                </a:lnTo>
                <a:lnTo>
                  <a:pt x="119681" y="38679"/>
                </a:lnTo>
                <a:lnTo>
                  <a:pt x="77804" y="39973"/>
                </a:lnTo>
                <a:lnTo>
                  <a:pt x="36967" y="29118"/>
                </a:lnTo>
                <a:lnTo>
                  <a:pt x="0" y="6027"/>
                </a:lnTo>
              </a:path>
            </a:pathLst>
          </a:custGeom>
          <a:ln w="10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4372837" y="5352286"/>
            <a:ext cx="24765" cy="156845"/>
          </a:xfrm>
          <a:custGeom>
            <a:avLst/>
            <a:gdLst/>
            <a:ahLst/>
            <a:cxnLst/>
            <a:rect l="l" t="t" r="r" b="b"/>
            <a:pathLst>
              <a:path w="24764" h="156845">
                <a:moveTo>
                  <a:pt x="2384" y="156278"/>
                </a:moveTo>
                <a:lnTo>
                  <a:pt x="19148" y="118225"/>
                </a:lnTo>
                <a:lnTo>
                  <a:pt x="24314" y="77793"/>
                </a:lnTo>
                <a:lnTo>
                  <a:pt x="17919" y="37534"/>
                </a:lnTo>
                <a:lnTo>
                  <a:pt x="0" y="0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4042431" y="5352286"/>
            <a:ext cx="24765" cy="156845"/>
          </a:xfrm>
          <a:custGeom>
            <a:avLst/>
            <a:gdLst/>
            <a:ahLst/>
            <a:cxnLst/>
            <a:rect l="l" t="t" r="r" b="b"/>
            <a:pathLst>
              <a:path w="24764" h="156845">
                <a:moveTo>
                  <a:pt x="21936" y="156278"/>
                </a:moveTo>
                <a:lnTo>
                  <a:pt x="5165" y="118225"/>
                </a:lnTo>
                <a:lnTo>
                  <a:pt x="0" y="77793"/>
                </a:lnTo>
                <a:lnTo>
                  <a:pt x="6398" y="37534"/>
                </a:lnTo>
                <a:lnTo>
                  <a:pt x="24320" y="0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 txBox="1"/>
          <p:nvPr/>
        </p:nvSpPr>
        <p:spPr>
          <a:xfrm>
            <a:off x="5583815" y="5291617"/>
            <a:ext cx="10541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5" dirty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01" name="object 1001"/>
          <p:cNvSpPr txBox="1"/>
          <p:nvPr/>
        </p:nvSpPr>
        <p:spPr>
          <a:xfrm>
            <a:off x="4138397" y="4774392"/>
            <a:ext cx="17970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35" dirty="0">
                <a:latin typeface="Times New Roman"/>
                <a:cs typeface="Times New Roman"/>
              </a:rPr>
              <a:t>5</a:t>
            </a:r>
            <a:r>
              <a:rPr sz="1050" i="1" spc="-20" dirty="0">
                <a:latin typeface="Symbol"/>
                <a:cs typeface="Symbol"/>
              </a:rPr>
              <a:t>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1002" name="object 1002"/>
          <p:cNvSpPr txBox="1"/>
          <p:nvPr/>
        </p:nvSpPr>
        <p:spPr>
          <a:xfrm>
            <a:off x="4142589" y="5929372"/>
            <a:ext cx="17970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35" dirty="0">
                <a:latin typeface="Times New Roman"/>
                <a:cs typeface="Times New Roman"/>
              </a:rPr>
              <a:t>5</a:t>
            </a:r>
            <a:r>
              <a:rPr sz="1050" i="1" spc="-20" dirty="0">
                <a:latin typeface="Symbol"/>
                <a:cs typeface="Symbol"/>
              </a:rPr>
              <a:t>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1003" name="object 1003"/>
          <p:cNvSpPr txBox="1"/>
          <p:nvPr/>
        </p:nvSpPr>
        <p:spPr>
          <a:xfrm>
            <a:off x="4665920" y="5329771"/>
            <a:ext cx="17145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35" dirty="0">
                <a:latin typeface="Times New Roman"/>
                <a:cs typeface="Times New Roman"/>
              </a:rPr>
              <a:t>3</a:t>
            </a:r>
            <a:r>
              <a:rPr sz="1000" i="1" spc="-15" dirty="0">
                <a:latin typeface="Symbol"/>
                <a:cs typeface="Symbol"/>
              </a:rPr>
              <a:t>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1004" name="object 1004"/>
          <p:cNvSpPr txBox="1"/>
          <p:nvPr/>
        </p:nvSpPr>
        <p:spPr>
          <a:xfrm>
            <a:off x="4158386" y="5569911"/>
            <a:ext cx="13843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latin typeface="Times New Roman"/>
                <a:cs typeface="Times New Roman"/>
              </a:rPr>
              <a:t>90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05" name="object 1005"/>
          <p:cNvSpPr txBox="1"/>
          <p:nvPr/>
        </p:nvSpPr>
        <p:spPr>
          <a:xfrm>
            <a:off x="4273181" y="5568915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i="1" spc="10" dirty="0">
                <a:latin typeface="Times New Roman"/>
                <a:cs typeface="Times New Roman"/>
              </a:rPr>
              <a:t>o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006" name="object 1006"/>
          <p:cNvSpPr txBox="1"/>
          <p:nvPr/>
        </p:nvSpPr>
        <p:spPr>
          <a:xfrm>
            <a:off x="3422410" y="5569911"/>
            <a:ext cx="426084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2750" algn="l"/>
              </a:tabLst>
            </a:pPr>
            <a:r>
              <a:rPr sz="900" u="dash" dirty="0">
                <a:latin typeface="Times New Roman"/>
                <a:cs typeface="Times New Roman"/>
              </a:rPr>
              <a:t> 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07" name="object 1007"/>
          <p:cNvSpPr txBox="1"/>
          <p:nvPr/>
        </p:nvSpPr>
        <p:spPr>
          <a:xfrm>
            <a:off x="4628345" y="5569911"/>
            <a:ext cx="43053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7195" algn="l"/>
              </a:tabLst>
            </a:pPr>
            <a:r>
              <a:rPr sz="900" u="dash" dirty="0">
                <a:latin typeface="Times New Roman"/>
                <a:cs typeface="Times New Roman"/>
              </a:rPr>
              <a:t> 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08" name="object 1008"/>
          <p:cNvSpPr txBox="1"/>
          <p:nvPr/>
        </p:nvSpPr>
        <p:spPr>
          <a:xfrm>
            <a:off x="7030130" y="5569911"/>
            <a:ext cx="111823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4900" algn="l"/>
              </a:tabLst>
            </a:pPr>
            <a:r>
              <a:rPr sz="900" u="dbl" dirty="0">
                <a:latin typeface="Times New Roman"/>
                <a:cs typeface="Times New Roman"/>
              </a:rPr>
              <a:t> 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09" name="object 1009"/>
          <p:cNvSpPr txBox="1"/>
          <p:nvPr/>
        </p:nvSpPr>
        <p:spPr>
          <a:xfrm>
            <a:off x="3389373" y="5568915"/>
            <a:ext cx="5092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934" algn="l"/>
              </a:tabLst>
            </a:pPr>
            <a:r>
              <a:rPr sz="500" i="1" u="dash" spc="5" dirty="0">
                <a:latin typeface="Times New Roman"/>
                <a:cs typeface="Times New Roman"/>
              </a:rPr>
              <a:t> 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010" name="object 1010"/>
          <p:cNvSpPr txBox="1"/>
          <p:nvPr/>
        </p:nvSpPr>
        <p:spPr>
          <a:xfrm>
            <a:off x="6987590" y="5568915"/>
            <a:ext cx="11696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56335" algn="l"/>
              </a:tabLst>
            </a:pPr>
            <a:r>
              <a:rPr sz="500" i="1" u="dbl" spc="5" dirty="0">
                <a:latin typeface="Times New Roman"/>
                <a:cs typeface="Times New Roman"/>
              </a:rPr>
              <a:t> 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011" name="object 1011"/>
          <p:cNvSpPr txBox="1"/>
          <p:nvPr/>
        </p:nvSpPr>
        <p:spPr>
          <a:xfrm>
            <a:off x="4408349" y="5354210"/>
            <a:ext cx="168910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Times New Roman"/>
                <a:cs typeface="Times New Roman"/>
              </a:rPr>
              <a:t>6</a:t>
            </a:r>
            <a:r>
              <a:rPr sz="850" spc="15" dirty="0">
                <a:latin typeface="Times New Roman"/>
                <a:cs typeface="Times New Roman"/>
              </a:rPr>
              <a:t>0</a:t>
            </a:r>
            <a:r>
              <a:rPr sz="750" baseline="44444" dirty="0">
                <a:latin typeface="Times New Roman"/>
                <a:cs typeface="Times New Roman"/>
              </a:rPr>
              <a:t>o</a:t>
            </a:r>
            <a:endParaRPr sz="750" baseline="44444">
              <a:latin typeface="Times New Roman"/>
              <a:cs typeface="Times New Roman"/>
            </a:endParaRPr>
          </a:p>
        </p:txBody>
      </p:sp>
      <p:sp>
        <p:nvSpPr>
          <p:cNvPr id="1012" name="object 1012"/>
          <p:cNvSpPr txBox="1"/>
          <p:nvPr/>
        </p:nvSpPr>
        <p:spPr>
          <a:xfrm>
            <a:off x="3389373" y="5151213"/>
            <a:ext cx="935990" cy="358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565150" algn="l"/>
                <a:tab pos="762000" algn="l"/>
              </a:tabLst>
            </a:pPr>
            <a:r>
              <a:rPr sz="900" u="dbl" dirty="0">
                <a:latin typeface="Times New Roman"/>
                <a:cs typeface="Times New Roman"/>
              </a:rPr>
              <a:t> 	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spc="-10" dirty="0">
                <a:latin typeface="Times New Roman"/>
                <a:cs typeface="Times New Roman"/>
              </a:rPr>
              <a:t>9</a:t>
            </a:r>
            <a:r>
              <a:rPr sz="900" spc="5" dirty="0">
                <a:latin typeface="Times New Roman"/>
                <a:cs typeface="Times New Roman"/>
              </a:rPr>
              <a:t>0</a:t>
            </a:r>
            <a:r>
              <a:rPr sz="750" i="1" spc="15" baseline="44444" dirty="0">
                <a:latin typeface="Times New Roman"/>
                <a:cs typeface="Times New Roman"/>
              </a:rPr>
              <a:t>o</a:t>
            </a:r>
            <a:endParaRPr sz="750" baseline="44444">
              <a:latin typeface="Times New Roman"/>
              <a:cs typeface="Times New Roman"/>
            </a:endParaRPr>
          </a:p>
          <a:p>
            <a:pPr marR="37465" algn="ctr">
              <a:lnSpc>
                <a:spcPct val="100000"/>
              </a:lnSpc>
              <a:spcBef>
                <a:spcPts val="455"/>
              </a:spcBef>
            </a:pPr>
            <a:r>
              <a:rPr sz="950" spc="-135" dirty="0">
                <a:latin typeface="Times New Roman"/>
                <a:cs typeface="Times New Roman"/>
              </a:rPr>
              <a:t>3</a:t>
            </a:r>
            <a:r>
              <a:rPr sz="1000" i="1" spc="-15" dirty="0">
                <a:latin typeface="Symbol"/>
                <a:cs typeface="Symbol"/>
              </a:rPr>
              <a:t></a:t>
            </a:r>
            <a:r>
              <a:rPr sz="1000" i="1" dirty="0">
                <a:latin typeface="Times New Roman"/>
                <a:cs typeface="Times New Roman"/>
              </a:rPr>
              <a:t>   </a:t>
            </a:r>
            <a:r>
              <a:rPr sz="1000" i="1" spc="-1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6</a:t>
            </a:r>
            <a:r>
              <a:rPr sz="850" spc="15" dirty="0">
                <a:latin typeface="Times New Roman"/>
                <a:cs typeface="Times New Roman"/>
              </a:rPr>
              <a:t>0</a:t>
            </a:r>
            <a:r>
              <a:rPr sz="750" baseline="44444" dirty="0">
                <a:latin typeface="Times New Roman"/>
                <a:cs typeface="Times New Roman"/>
              </a:rPr>
              <a:t>o</a:t>
            </a:r>
            <a:endParaRPr sz="750" baseline="44444">
              <a:latin typeface="Times New Roman"/>
              <a:cs typeface="Times New Roman"/>
            </a:endParaRPr>
          </a:p>
        </p:txBody>
      </p:sp>
      <p:sp>
        <p:nvSpPr>
          <p:cNvPr id="1013" name="object 1013"/>
          <p:cNvSpPr/>
          <p:nvPr/>
        </p:nvSpPr>
        <p:spPr>
          <a:xfrm>
            <a:off x="6632575" y="3644900"/>
            <a:ext cx="2511425" cy="2520950"/>
          </a:xfrm>
          <a:custGeom>
            <a:avLst/>
            <a:gdLst/>
            <a:ahLst/>
            <a:cxnLst/>
            <a:rect l="l" t="t" r="r" b="b"/>
            <a:pathLst>
              <a:path w="2511425" h="2520950">
                <a:moveTo>
                  <a:pt x="0" y="2520950"/>
                </a:moveTo>
                <a:lnTo>
                  <a:pt x="2511425" y="2520950"/>
                </a:lnTo>
                <a:lnTo>
                  <a:pt x="2511425" y="0"/>
                </a:lnTo>
                <a:lnTo>
                  <a:pt x="0" y="0"/>
                </a:lnTo>
                <a:lnTo>
                  <a:pt x="0" y="2520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6750714" y="6122820"/>
            <a:ext cx="1701800" cy="15240"/>
          </a:xfrm>
          <a:custGeom>
            <a:avLst/>
            <a:gdLst/>
            <a:ahLst/>
            <a:cxnLst/>
            <a:rect l="l" t="t" r="r" b="b"/>
            <a:pathLst>
              <a:path w="1701800" h="15239">
                <a:moveTo>
                  <a:pt x="0" y="14807"/>
                </a:moveTo>
                <a:lnTo>
                  <a:pt x="1701607" y="0"/>
                </a:lnTo>
              </a:path>
            </a:pathLst>
          </a:custGeom>
          <a:ln w="109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6735864" y="4426034"/>
            <a:ext cx="1717039" cy="1711960"/>
          </a:xfrm>
          <a:custGeom>
            <a:avLst/>
            <a:gdLst/>
            <a:ahLst/>
            <a:cxnLst/>
            <a:rect l="l" t="t" r="r" b="b"/>
            <a:pathLst>
              <a:path w="1717040" h="1711960">
                <a:moveTo>
                  <a:pt x="1701726" y="0"/>
                </a:moveTo>
                <a:lnTo>
                  <a:pt x="0" y="14840"/>
                </a:lnTo>
                <a:lnTo>
                  <a:pt x="14850" y="1711592"/>
                </a:lnTo>
                <a:lnTo>
                  <a:pt x="1716458" y="1696785"/>
                </a:lnTo>
                <a:lnTo>
                  <a:pt x="1701726" y="0"/>
                </a:lnTo>
                <a:close/>
              </a:path>
            </a:pathLst>
          </a:custGeom>
          <a:ln w="10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7425718" y="5254510"/>
            <a:ext cx="297815" cy="63500"/>
          </a:xfrm>
          <a:custGeom>
            <a:avLst/>
            <a:gdLst/>
            <a:ahLst/>
            <a:cxnLst/>
            <a:rect l="l" t="t" r="r" b="b"/>
            <a:pathLst>
              <a:path w="297815" h="63500">
                <a:moveTo>
                  <a:pt x="0" y="62950"/>
                </a:moveTo>
                <a:lnTo>
                  <a:pt x="297793" y="0"/>
                </a:lnTo>
              </a:path>
            </a:pathLst>
          </a:custGeom>
          <a:ln w="1090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7425718" y="5250421"/>
            <a:ext cx="276860" cy="53340"/>
          </a:xfrm>
          <a:custGeom>
            <a:avLst/>
            <a:gdLst/>
            <a:ahLst/>
            <a:cxnLst/>
            <a:rect l="l" t="t" r="r" b="b"/>
            <a:pathLst>
              <a:path w="276859" h="53339">
                <a:moveTo>
                  <a:pt x="0" y="0"/>
                </a:moveTo>
                <a:lnTo>
                  <a:pt x="276531" y="53031"/>
                </a:lnTo>
              </a:path>
            </a:pathLst>
          </a:custGeom>
          <a:ln w="1090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7422650" y="5077445"/>
            <a:ext cx="320675" cy="186055"/>
          </a:xfrm>
          <a:custGeom>
            <a:avLst/>
            <a:gdLst/>
            <a:ahLst/>
            <a:cxnLst/>
            <a:rect l="l" t="t" r="r" b="b"/>
            <a:pathLst>
              <a:path w="320675" h="186054">
                <a:moveTo>
                  <a:pt x="45607" y="185893"/>
                </a:moveTo>
                <a:lnTo>
                  <a:pt x="24938" y="170945"/>
                </a:lnTo>
                <a:lnTo>
                  <a:pt x="10359" y="149975"/>
                </a:lnTo>
                <a:lnTo>
                  <a:pt x="2002" y="125340"/>
                </a:lnTo>
                <a:lnTo>
                  <a:pt x="0" y="99395"/>
                </a:lnTo>
                <a:lnTo>
                  <a:pt x="6185" y="69730"/>
                </a:lnTo>
                <a:lnTo>
                  <a:pt x="49708" y="21667"/>
                </a:lnTo>
                <a:lnTo>
                  <a:pt x="88861" y="6687"/>
                </a:lnTo>
                <a:lnTo>
                  <a:pt x="130635" y="322"/>
                </a:lnTo>
                <a:lnTo>
                  <a:pt x="176338" y="0"/>
                </a:lnTo>
                <a:lnTo>
                  <a:pt x="220876" y="5910"/>
                </a:lnTo>
                <a:lnTo>
                  <a:pt x="259156" y="18242"/>
                </a:lnTo>
                <a:lnTo>
                  <a:pt x="306079" y="60024"/>
                </a:lnTo>
                <a:lnTo>
                  <a:pt x="320528" y="108087"/>
                </a:lnTo>
                <a:lnTo>
                  <a:pt x="318389" y="135376"/>
                </a:lnTo>
                <a:lnTo>
                  <a:pt x="308663" y="156723"/>
                </a:lnTo>
                <a:lnTo>
                  <a:pt x="292508" y="173203"/>
                </a:lnTo>
                <a:lnTo>
                  <a:pt x="271078" y="185893"/>
                </a:lnTo>
              </a:path>
            </a:pathLst>
          </a:custGeom>
          <a:ln w="10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6746057" y="5119553"/>
            <a:ext cx="260350" cy="48895"/>
          </a:xfrm>
          <a:custGeom>
            <a:avLst/>
            <a:gdLst/>
            <a:ahLst/>
            <a:cxnLst/>
            <a:rect l="l" t="t" r="r" b="b"/>
            <a:pathLst>
              <a:path w="260350" h="48895">
                <a:moveTo>
                  <a:pt x="0" y="0"/>
                </a:moveTo>
                <a:lnTo>
                  <a:pt x="259943" y="48655"/>
                </a:lnTo>
              </a:path>
            </a:pathLst>
          </a:custGeom>
          <a:ln w="1090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6753282" y="5405746"/>
            <a:ext cx="255270" cy="53340"/>
          </a:xfrm>
          <a:custGeom>
            <a:avLst/>
            <a:gdLst/>
            <a:ahLst/>
            <a:cxnLst/>
            <a:rect l="l" t="t" r="r" b="b"/>
            <a:pathLst>
              <a:path w="255270" h="53339">
                <a:moveTo>
                  <a:pt x="0" y="53122"/>
                </a:moveTo>
                <a:lnTo>
                  <a:pt x="254799" y="0"/>
                </a:lnTo>
              </a:path>
            </a:pathLst>
          </a:custGeom>
          <a:ln w="1090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8180165" y="5104863"/>
            <a:ext cx="255270" cy="53340"/>
          </a:xfrm>
          <a:custGeom>
            <a:avLst/>
            <a:gdLst/>
            <a:ahLst/>
            <a:cxnLst/>
            <a:rect l="l" t="t" r="r" b="b"/>
            <a:pathLst>
              <a:path w="255270" h="53339">
                <a:moveTo>
                  <a:pt x="0" y="53122"/>
                </a:moveTo>
                <a:lnTo>
                  <a:pt x="254843" y="0"/>
                </a:lnTo>
              </a:path>
            </a:pathLst>
          </a:custGeom>
          <a:ln w="1090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8182291" y="5395524"/>
            <a:ext cx="264160" cy="48895"/>
          </a:xfrm>
          <a:custGeom>
            <a:avLst/>
            <a:gdLst/>
            <a:ahLst/>
            <a:cxnLst/>
            <a:rect l="l" t="t" r="r" b="b"/>
            <a:pathLst>
              <a:path w="264159" h="48895">
                <a:moveTo>
                  <a:pt x="0" y="0"/>
                </a:moveTo>
                <a:lnTo>
                  <a:pt x="264107" y="48610"/>
                </a:lnTo>
              </a:path>
            </a:pathLst>
          </a:custGeom>
          <a:ln w="1090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6996219" y="4556870"/>
            <a:ext cx="1165860" cy="626110"/>
          </a:xfrm>
          <a:custGeom>
            <a:avLst/>
            <a:gdLst/>
            <a:ahLst/>
            <a:cxnLst/>
            <a:rect l="l" t="t" r="r" b="b"/>
            <a:pathLst>
              <a:path w="1165859" h="626110">
                <a:moveTo>
                  <a:pt x="1165417" y="456331"/>
                </a:moveTo>
                <a:lnTo>
                  <a:pt x="1152388" y="409558"/>
                </a:lnTo>
                <a:lnTo>
                  <a:pt x="1135876" y="364710"/>
                </a:lnTo>
                <a:lnTo>
                  <a:pt x="1116066" y="321899"/>
                </a:lnTo>
                <a:lnTo>
                  <a:pt x="1093140" y="281239"/>
                </a:lnTo>
                <a:lnTo>
                  <a:pt x="1067282" y="242844"/>
                </a:lnTo>
                <a:lnTo>
                  <a:pt x="1038675" y="206826"/>
                </a:lnTo>
                <a:lnTo>
                  <a:pt x="1007504" y="173300"/>
                </a:lnTo>
                <a:lnTo>
                  <a:pt x="973952" y="142378"/>
                </a:lnTo>
                <a:lnTo>
                  <a:pt x="938202" y="114175"/>
                </a:lnTo>
                <a:lnTo>
                  <a:pt x="900437" y="88802"/>
                </a:lnTo>
                <a:lnTo>
                  <a:pt x="860843" y="66375"/>
                </a:lnTo>
                <a:lnTo>
                  <a:pt x="819601" y="47005"/>
                </a:lnTo>
                <a:lnTo>
                  <a:pt x="776896" y="30808"/>
                </a:lnTo>
                <a:lnTo>
                  <a:pt x="732911" y="17895"/>
                </a:lnTo>
                <a:lnTo>
                  <a:pt x="687829" y="8380"/>
                </a:lnTo>
                <a:lnTo>
                  <a:pt x="641835" y="2377"/>
                </a:lnTo>
                <a:lnTo>
                  <a:pt x="595111" y="0"/>
                </a:lnTo>
                <a:lnTo>
                  <a:pt x="547842" y="1360"/>
                </a:lnTo>
                <a:lnTo>
                  <a:pt x="500211" y="6573"/>
                </a:lnTo>
                <a:lnTo>
                  <a:pt x="452401" y="15751"/>
                </a:lnTo>
                <a:lnTo>
                  <a:pt x="405061" y="28931"/>
                </a:lnTo>
                <a:lnTo>
                  <a:pt x="359448" y="45771"/>
                </a:lnTo>
                <a:lnTo>
                  <a:pt x="315729" y="66102"/>
                </a:lnTo>
                <a:lnTo>
                  <a:pt x="274070" y="89755"/>
                </a:lnTo>
                <a:lnTo>
                  <a:pt x="234636" y="116560"/>
                </a:lnTo>
                <a:lnTo>
                  <a:pt x="197593" y="146347"/>
                </a:lnTo>
                <a:lnTo>
                  <a:pt x="163107" y="178947"/>
                </a:lnTo>
                <a:lnTo>
                  <a:pt x="131344" y="214189"/>
                </a:lnTo>
                <a:lnTo>
                  <a:pt x="102470" y="251904"/>
                </a:lnTo>
                <a:lnTo>
                  <a:pt x="76650" y="291923"/>
                </a:lnTo>
                <a:lnTo>
                  <a:pt x="54050" y="334076"/>
                </a:lnTo>
                <a:lnTo>
                  <a:pt x="34836" y="378193"/>
                </a:lnTo>
                <a:lnTo>
                  <a:pt x="19174" y="424104"/>
                </a:lnTo>
                <a:lnTo>
                  <a:pt x="7230" y="471640"/>
                </a:lnTo>
                <a:lnTo>
                  <a:pt x="0" y="511015"/>
                </a:lnTo>
                <a:lnTo>
                  <a:pt x="700" y="550649"/>
                </a:lnTo>
                <a:lnTo>
                  <a:pt x="9191" y="589371"/>
                </a:lnTo>
                <a:lnTo>
                  <a:pt x="25333" y="626011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8148939" y="5013201"/>
            <a:ext cx="21590" cy="148590"/>
          </a:xfrm>
          <a:custGeom>
            <a:avLst/>
            <a:gdLst/>
            <a:ahLst/>
            <a:cxnLst/>
            <a:rect l="l" t="t" r="r" b="b"/>
            <a:pathLst>
              <a:path w="21590" h="148589">
                <a:moveTo>
                  <a:pt x="12696" y="0"/>
                </a:moveTo>
                <a:lnTo>
                  <a:pt x="20571" y="37518"/>
                </a:lnTo>
                <a:lnTo>
                  <a:pt x="21019" y="75489"/>
                </a:lnTo>
                <a:lnTo>
                  <a:pt x="14131" y="112835"/>
                </a:lnTo>
                <a:lnTo>
                  <a:pt x="0" y="148480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7418823" y="5301666"/>
            <a:ext cx="320675" cy="186055"/>
          </a:xfrm>
          <a:custGeom>
            <a:avLst/>
            <a:gdLst/>
            <a:ahLst/>
            <a:cxnLst/>
            <a:rect l="l" t="t" r="r" b="b"/>
            <a:pathLst>
              <a:path w="320675" h="186054">
                <a:moveTo>
                  <a:pt x="274906" y="0"/>
                </a:moveTo>
                <a:lnTo>
                  <a:pt x="295583" y="14948"/>
                </a:lnTo>
                <a:lnTo>
                  <a:pt x="310167" y="35916"/>
                </a:lnTo>
                <a:lnTo>
                  <a:pt x="318525" y="60546"/>
                </a:lnTo>
                <a:lnTo>
                  <a:pt x="320528" y="86483"/>
                </a:lnTo>
                <a:lnTo>
                  <a:pt x="314334" y="116157"/>
                </a:lnTo>
                <a:lnTo>
                  <a:pt x="270804" y="164226"/>
                </a:lnTo>
                <a:lnTo>
                  <a:pt x="231652" y="179205"/>
                </a:lnTo>
                <a:lnTo>
                  <a:pt x="189880" y="185571"/>
                </a:lnTo>
                <a:lnTo>
                  <a:pt x="144181" y="185893"/>
                </a:lnTo>
                <a:lnTo>
                  <a:pt x="99643" y="179983"/>
                </a:lnTo>
                <a:lnTo>
                  <a:pt x="61356" y="167651"/>
                </a:lnTo>
                <a:lnTo>
                  <a:pt x="14435" y="125869"/>
                </a:lnTo>
                <a:lnTo>
                  <a:pt x="0" y="77806"/>
                </a:lnTo>
                <a:lnTo>
                  <a:pt x="2132" y="50516"/>
                </a:lnTo>
                <a:lnTo>
                  <a:pt x="11857" y="29169"/>
                </a:lnTo>
                <a:lnTo>
                  <a:pt x="28012" y="12689"/>
                </a:lnTo>
                <a:lnTo>
                  <a:pt x="49434" y="0"/>
                </a:lnTo>
              </a:path>
            </a:pathLst>
          </a:custGeom>
          <a:ln w="10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6984220" y="5399219"/>
            <a:ext cx="1177290" cy="610235"/>
          </a:xfrm>
          <a:custGeom>
            <a:avLst/>
            <a:gdLst/>
            <a:ahLst/>
            <a:cxnLst/>
            <a:rect l="l" t="t" r="r" b="b"/>
            <a:pathLst>
              <a:path w="1177290" h="610235">
                <a:moveTo>
                  <a:pt x="1176960" y="154961"/>
                </a:moveTo>
                <a:lnTo>
                  <a:pt x="1162918" y="200687"/>
                </a:lnTo>
                <a:lnTo>
                  <a:pt x="1145653" y="244522"/>
                </a:lnTo>
                <a:lnTo>
                  <a:pt x="1125334" y="286369"/>
                </a:lnTo>
                <a:lnTo>
                  <a:pt x="1102125" y="326132"/>
                </a:lnTo>
                <a:lnTo>
                  <a:pt x="1076195" y="363714"/>
                </a:lnTo>
                <a:lnTo>
                  <a:pt x="1047709" y="399018"/>
                </a:lnTo>
                <a:lnTo>
                  <a:pt x="1016835" y="431948"/>
                </a:lnTo>
                <a:lnTo>
                  <a:pt x="983739" y="462408"/>
                </a:lnTo>
                <a:lnTo>
                  <a:pt x="948588" y="490300"/>
                </a:lnTo>
                <a:lnTo>
                  <a:pt x="911549" y="515528"/>
                </a:lnTo>
                <a:lnTo>
                  <a:pt x="872789" y="537995"/>
                </a:lnTo>
                <a:lnTo>
                  <a:pt x="832474" y="557605"/>
                </a:lnTo>
                <a:lnTo>
                  <a:pt x="790771" y="574261"/>
                </a:lnTo>
                <a:lnTo>
                  <a:pt x="747847" y="587867"/>
                </a:lnTo>
                <a:lnTo>
                  <a:pt x="703868" y="598325"/>
                </a:lnTo>
                <a:lnTo>
                  <a:pt x="659002" y="605540"/>
                </a:lnTo>
                <a:lnTo>
                  <a:pt x="613415" y="609414"/>
                </a:lnTo>
                <a:lnTo>
                  <a:pt x="567273" y="609851"/>
                </a:lnTo>
                <a:lnTo>
                  <a:pt x="520744" y="606755"/>
                </a:lnTo>
                <a:lnTo>
                  <a:pt x="473995" y="600028"/>
                </a:lnTo>
                <a:lnTo>
                  <a:pt x="427191" y="589574"/>
                </a:lnTo>
                <a:lnTo>
                  <a:pt x="379828" y="575009"/>
                </a:lnTo>
                <a:lnTo>
                  <a:pt x="334170" y="556843"/>
                </a:lnTo>
                <a:lnTo>
                  <a:pt x="290389" y="535232"/>
                </a:lnTo>
                <a:lnTo>
                  <a:pt x="248659" y="510332"/>
                </a:lnTo>
                <a:lnTo>
                  <a:pt x="209151" y="482300"/>
                </a:lnTo>
                <a:lnTo>
                  <a:pt x="172038" y="451291"/>
                </a:lnTo>
                <a:lnTo>
                  <a:pt x="137492" y="417461"/>
                </a:lnTo>
                <a:lnTo>
                  <a:pt x="105686" y="380967"/>
                </a:lnTo>
                <a:lnTo>
                  <a:pt x="76790" y="341963"/>
                </a:lnTo>
                <a:lnTo>
                  <a:pt x="50979" y="300607"/>
                </a:lnTo>
                <a:lnTo>
                  <a:pt x="28423" y="257054"/>
                </a:lnTo>
                <a:lnTo>
                  <a:pt x="9297" y="211461"/>
                </a:lnTo>
                <a:lnTo>
                  <a:pt x="0" y="157925"/>
                </a:lnTo>
                <a:lnTo>
                  <a:pt x="233" y="104004"/>
                </a:lnTo>
                <a:lnTo>
                  <a:pt x="9882" y="50945"/>
                </a:lnTo>
                <a:lnTo>
                  <a:pt x="28827" y="0"/>
                </a:lnTo>
              </a:path>
            </a:pathLst>
          </a:custGeom>
          <a:ln w="109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8148939" y="5394979"/>
            <a:ext cx="20955" cy="159385"/>
          </a:xfrm>
          <a:custGeom>
            <a:avLst/>
            <a:gdLst/>
            <a:ahLst/>
            <a:cxnLst/>
            <a:rect l="l" t="t" r="r" b="b"/>
            <a:pathLst>
              <a:path w="20954" h="159385">
                <a:moveTo>
                  <a:pt x="12241" y="159201"/>
                </a:moveTo>
                <a:lnTo>
                  <a:pt x="19887" y="119053"/>
                </a:lnTo>
                <a:lnTo>
                  <a:pt x="20335" y="78510"/>
                </a:lnTo>
                <a:lnTo>
                  <a:pt x="13676" y="38512"/>
                </a:lnTo>
                <a:lnTo>
                  <a:pt x="0" y="0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7702250" y="5260931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75"/>
                </a:moveTo>
                <a:lnTo>
                  <a:pt x="0" y="0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7489535" y="5265186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960"/>
                </a:moveTo>
                <a:lnTo>
                  <a:pt x="0" y="0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7489535" y="5280450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713" y="0"/>
                </a:lnTo>
              </a:path>
            </a:pathLst>
          </a:custGeom>
          <a:ln w="109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7574615" y="4056992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383580"/>
                </a:moveTo>
                <a:lnTo>
                  <a:pt x="0" y="0"/>
                </a:lnTo>
              </a:path>
            </a:pathLst>
          </a:custGeom>
          <a:ln w="10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7554400" y="3961135"/>
            <a:ext cx="40640" cy="110489"/>
          </a:xfrm>
          <a:custGeom>
            <a:avLst/>
            <a:gdLst/>
            <a:ahLst/>
            <a:cxnLst/>
            <a:rect l="l" t="t" r="r" b="b"/>
            <a:pathLst>
              <a:path w="40640" h="110489">
                <a:moveTo>
                  <a:pt x="20214" y="0"/>
                </a:moveTo>
                <a:lnTo>
                  <a:pt x="0" y="110394"/>
                </a:lnTo>
                <a:lnTo>
                  <a:pt x="20214" y="90254"/>
                </a:lnTo>
                <a:lnTo>
                  <a:pt x="36740" y="90254"/>
                </a:lnTo>
                <a:lnTo>
                  <a:pt x="20214" y="0"/>
                </a:lnTo>
                <a:close/>
              </a:path>
              <a:path w="40640" h="110489">
                <a:moveTo>
                  <a:pt x="36740" y="90254"/>
                </a:moveTo>
                <a:lnTo>
                  <a:pt x="20214" y="90254"/>
                </a:lnTo>
                <a:lnTo>
                  <a:pt x="40428" y="110394"/>
                </a:lnTo>
                <a:lnTo>
                  <a:pt x="36740" y="90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7554400" y="3961135"/>
            <a:ext cx="40640" cy="110489"/>
          </a:xfrm>
          <a:custGeom>
            <a:avLst/>
            <a:gdLst/>
            <a:ahLst/>
            <a:cxnLst/>
            <a:rect l="l" t="t" r="r" b="b"/>
            <a:pathLst>
              <a:path w="40640" h="110489">
                <a:moveTo>
                  <a:pt x="0" y="110394"/>
                </a:moveTo>
                <a:lnTo>
                  <a:pt x="20214" y="90254"/>
                </a:lnTo>
                <a:lnTo>
                  <a:pt x="40428" y="110394"/>
                </a:lnTo>
                <a:lnTo>
                  <a:pt x="20214" y="0"/>
                </a:lnTo>
                <a:lnTo>
                  <a:pt x="0" y="110394"/>
                </a:lnTo>
                <a:close/>
              </a:path>
            </a:pathLst>
          </a:custGeom>
          <a:ln w="10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8825323" y="5248634"/>
            <a:ext cx="111125" cy="40640"/>
          </a:xfrm>
          <a:custGeom>
            <a:avLst/>
            <a:gdLst/>
            <a:ahLst/>
            <a:cxnLst/>
            <a:rect l="l" t="t" r="r" b="b"/>
            <a:pathLst>
              <a:path w="111125" h="40639">
                <a:moveTo>
                  <a:pt x="0" y="0"/>
                </a:moveTo>
                <a:lnTo>
                  <a:pt x="20199" y="20155"/>
                </a:lnTo>
                <a:lnTo>
                  <a:pt x="0" y="40296"/>
                </a:lnTo>
                <a:lnTo>
                  <a:pt x="110715" y="201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8825323" y="5248634"/>
            <a:ext cx="111125" cy="40640"/>
          </a:xfrm>
          <a:custGeom>
            <a:avLst/>
            <a:gdLst/>
            <a:ahLst/>
            <a:cxnLst/>
            <a:rect l="l" t="t" r="r" b="b"/>
            <a:pathLst>
              <a:path w="111125" h="40639">
                <a:moveTo>
                  <a:pt x="0" y="0"/>
                </a:moveTo>
                <a:lnTo>
                  <a:pt x="20199" y="20155"/>
                </a:lnTo>
                <a:lnTo>
                  <a:pt x="0" y="40296"/>
                </a:lnTo>
                <a:lnTo>
                  <a:pt x="110715" y="20155"/>
                </a:lnTo>
                <a:lnTo>
                  <a:pt x="0" y="0"/>
                </a:lnTo>
                <a:close/>
              </a:path>
            </a:pathLst>
          </a:custGeom>
          <a:ln w="10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7723512" y="5161681"/>
            <a:ext cx="425450" cy="85090"/>
          </a:xfrm>
          <a:custGeom>
            <a:avLst/>
            <a:gdLst/>
            <a:ahLst/>
            <a:cxnLst/>
            <a:rect l="l" t="t" r="r" b="b"/>
            <a:pathLst>
              <a:path w="425450" h="85089">
                <a:moveTo>
                  <a:pt x="425427" y="0"/>
                </a:moveTo>
                <a:lnTo>
                  <a:pt x="0" y="84832"/>
                </a:lnTo>
              </a:path>
            </a:pathLst>
          </a:custGeom>
          <a:ln w="10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7013047" y="5310146"/>
            <a:ext cx="434340" cy="89535"/>
          </a:xfrm>
          <a:custGeom>
            <a:avLst/>
            <a:gdLst/>
            <a:ahLst/>
            <a:cxnLst/>
            <a:rect l="l" t="t" r="r" b="b"/>
            <a:pathLst>
              <a:path w="434340" h="89535">
                <a:moveTo>
                  <a:pt x="0" y="89072"/>
                </a:moveTo>
                <a:lnTo>
                  <a:pt x="433932" y="0"/>
                </a:lnTo>
              </a:path>
            </a:pathLst>
          </a:custGeom>
          <a:ln w="10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7723512" y="5310146"/>
            <a:ext cx="425450" cy="85090"/>
          </a:xfrm>
          <a:custGeom>
            <a:avLst/>
            <a:gdLst/>
            <a:ahLst/>
            <a:cxnLst/>
            <a:rect l="l" t="t" r="r" b="b"/>
            <a:pathLst>
              <a:path w="425450" h="85089">
                <a:moveTo>
                  <a:pt x="425427" y="84832"/>
                </a:moveTo>
                <a:lnTo>
                  <a:pt x="0" y="0"/>
                </a:lnTo>
              </a:path>
            </a:pathLst>
          </a:custGeom>
          <a:ln w="10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7021552" y="5182882"/>
            <a:ext cx="404495" cy="64135"/>
          </a:xfrm>
          <a:custGeom>
            <a:avLst/>
            <a:gdLst/>
            <a:ahLst/>
            <a:cxnLst/>
            <a:rect l="l" t="t" r="r" b="b"/>
            <a:pathLst>
              <a:path w="404495" h="64135">
                <a:moveTo>
                  <a:pt x="0" y="0"/>
                </a:moveTo>
                <a:lnTo>
                  <a:pt x="404165" y="63632"/>
                </a:lnTo>
              </a:path>
            </a:pathLst>
          </a:custGeom>
          <a:ln w="109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7510798" y="4567776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39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7404441" y="4588976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61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7340624" y="4610177"/>
            <a:ext cx="481330" cy="0"/>
          </a:xfrm>
          <a:custGeom>
            <a:avLst/>
            <a:gdLst/>
            <a:ahLst/>
            <a:cxnLst/>
            <a:rect l="l" t="t" r="r" b="b"/>
            <a:pathLst>
              <a:path w="481329">
                <a:moveTo>
                  <a:pt x="0" y="0"/>
                </a:moveTo>
                <a:lnTo>
                  <a:pt x="48074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7298083" y="4631378"/>
            <a:ext cx="566420" cy="0"/>
          </a:xfrm>
          <a:custGeom>
            <a:avLst/>
            <a:gdLst/>
            <a:ahLst/>
            <a:cxnLst/>
            <a:rect l="l" t="t" r="r" b="b"/>
            <a:pathLst>
              <a:path w="566420">
                <a:moveTo>
                  <a:pt x="0" y="0"/>
                </a:moveTo>
                <a:lnTo>
                  <a:pt x="56581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7268302" y="4652639"/>
            <a:ext cx="625475" cy="0"/>
          </a:xfrm>
          <a:custGeom>
            <a:avLst/>
            <a:gdLst/>
            <a:ahLst/>
            <a:cxnLst/>
            <a:rect l="l" t="t" r="r" b="b"/>
            <a:pathLst>
              <a:path w="625475">
                <a:moveTo>
                  <a:pt x="0" y="0"/>
                </a:moveTo>
                <a:lnTo>
                  <a:pt x="62538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7225762" y="4673855"/>
            <a:ext cx="710565" cy="0"/>
          </a:xfrm>
          <a:custGeom>
            <a:avLst/>
            <a:gdLst/>
            <a:ahLst/>
            <a:cxnLst/>
            <a:rect l="l" t="t" r="r" b="b"/>
            <a:pathLst>
              <a:path w="710565">
                <a:moveTo>
                  <a:pt x="0" y="0"/>
                </a:moveTo>
                <a:lnTo>
                  <a:pt x="71046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7208752" y="4695055"/>
            <a:ext cx="749300" cy="0"/>
          </a:xfrm>
          <a:custGeom>
            <a:avLst/>
            <a:gdLst/>
            <a:ahLst/>
            <a:cxnLst/>
            <a:rect l="l" t="t" r="r" b="b"/>
            <a:pathLst>
              <a:path w="749300">
                <a:moveTo>
                  <a:pt x="0" y="0"/>
                </a:moveTo>
                <a:lnTo>
                  <a:pt x="74875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7183222" y="4716271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>
                <a:moveTo>
                  <a:pt x="0" y="0"/>
                </a:moveTo>
                <a:lnTo>
                  <a:pt x="79555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7157692" y="4737487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4">
                <a:moveTo>
                  <a:pt x="0" y="0"/>
                </a:moveTo>
                <a:lnTo>
                  <a:pt x="86362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7140682" y="4758688"/>
            <a:ext cx="880744" cy="0"/>
          </a:xfrm>
          <a:custGeom>
            <a:avLst/>
            <a:gdLst/>
            <a:ahLst/>
            <a:cxnLst/>
            <a:rect l="l" t="t" r="r" b="b"/>
            <a:pathLst>
              <a:path w="880745">
                <a:moveTo>
                  <a:pt x="0" y="0"/>
                </a:moveTo>
                <a:lnTo>
                  <a:pt x="88063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7115152" y="4779903"/>
            <a:ext cx="927735" cy="0"/>
          </a:xfrm>
          <a:custGeom>
            <a:avLst/>
            <a:gdLst/>
            <a:ahLst/>
            <a:cxnLst/>
            <a:rect l="l" t="t" r="r" b="b"/>
            <a:pathLst>
              <a:path w="927734">
                <a:moveTo>
                  <a:pt x="0" y="0"/>
                </a:moveTo>
                <a:lnTo>
                  <a:pt x="92743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7106647" y="4801104"/>
            <a:ext cx="957580" cy="0"/>
          </a:xfrm>
          <a:custGeom>
            <a:avLst/>
            <a:gdLst/>
            <a:ahLst/>
            <a:cxnLst/>
            <a:rect l="l" t="t" r="r" b="b"/>
            <a:pathLst>
              <a:path w="957579">
                <a:moveTo>
                  <a:pt x="0" y="0"/>
                </a:moveTo>
                <a:lnTo>
                  <a:pt x="957212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7089623" y="4822320"/>
            <a:ext cx="995680" cy="0"/>
          </a:xfrm>
          <a:custGeom>
            <a:avLst/>
            <a:gdLst/>
            <a:ahLst/>
            <a:cxnLst/>
            <a:rect l="l" t="t" r="r" b="b"/>
            <a:pathLst>
              <a:path w="995679">
                <a:moveTo>
                  <a:pt x="0" y="0"/>
                </a:moveTo>
                <a:lnTo>
                  <a:pt x="99551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7072613" y="4843536"/>
            <a:ext cx="1012825" cy="0"/>
          </a:xfrm>
          <a:custGeom>
            <a:avLst/>
            <a:gdLst/>
            <a:ahLst/>
            <a:cxnLst/>
            <a:rect l="l" t="t" r="r" b="b"/>
            <a:pathLst>
              <a:path w="1012825">
                <a:moveTo>
                  <a:pt x="0" y="0"/>
                </a:moveTo>
                <a:lnTo>
                  <a:pt x="101252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7064108" y="4864736"/>
            <a:ext cx="1042669" cy="0"/>
          </a:xfrm>
          <a:custGeom>
            <a:avLst/>
            <a:gdLst/>
            <a:ahLst/>
            <a:cxnLst/>
            <a:rect l="l" t="t" r="r" b="b"/>
            <a:pathLst>
              <a:path w="1042670">
                <a:moveTo>
                  <a:pt x="0" y="0"/>
                </a:moveTo>
                <a:lnTo>
                  <a:pt x="104229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7042830" y="4885952"/>
            <a:ext cx="1063625" cy="0"/>
          </a:xfrm>
          <a:custGeom>
            <a:avLst/>
            <a:gdLst/>
            <a:ahLst/>
            <a:cxnLst/>
            <a:rect l="l" t="t" r="r" b="b"/>
            <a:pathLst>
              <a:path w="1063625">
                <a:moveTo>
                  <a:pt x="0" y="0"/>
                </a:moveTo>
                <a:lnTo>
                  <a:pt x="106356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7042830" y="4907153"/>
            <a:ext cx="1076325" cy="0"/>
          </a:xfrm>
          <a:custGeom>
            <a:avLst/>
            <a:gdLst/>
            <a:ahLst/>
            <a:cxnLst/>
            <a:rect l="l" t="t" r="r" b="b"/>
            <a:pathLst>
              <a:path w="1076325">
                <a:moveTo>
                  <a:pt x="0" y="0"/>
                </a:moveTo>
                <a:lnTo>
                  <a:pt x="107632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7021552" y="4928368"/>
            <a:ext cx="1106170" cy="0"/>
          </a:xfrm>
          <a:custGeom>
            <a:avLst/>
            <a:gdLst/>
            <a:ahLst/>
            <a:cxnLst/>
            <a:rect l="l" t="t" r="r" b="b"/>
            <a:pathLst>
              <a:path w="1106170">
                <a:moveTo>
                  <a:pt x="0" y="0"/>
                </a:moveTo>
                <a:lnTo>
                  <a:pt x="110612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7021552" y="4949584"/>
            <a:ext cx="1127760" cy="0"/>
          </a:xfrm>
          <a:custGeom>
            <a:avLst/>
            <a:gdLst/>
            <a:ahLst/>
            <a:cxnLst/>
            <a:rect l="l" t="t" r="r" b="b"/>
            <a:pathLst>
              <a:path w="1127759">
                <a:moveTo>
                  <a:pt x="0" y="0"/>
                </a:moveTo>
                <a:lnTo>
                  <a:pt x="112738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7021552" y="4970785"/>
            <a:ext cx="1127760" cy="0"/>
          </a:xfrm>
          <a:custGeom>
            <a:avLst/>
            <a:gdLst/>
            <a:ahLst/>
            <a:cxnLst/>
            <a:rect l="l" t="t" r="r" b="b"/>
            <a:pathLst>
              <a:path w="1127759">
                <a:moveTo>
                  <a:pt x="0" y="0"/>
                </a:moveTo>
                <a:lnTo>
                  <a:pt x="112738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7013047" y="4992001"/>
            <a:ext cx="1136015" cy="0"/>
          </a:xfrm>
          <a:custGeom>
            <a:avLst/>
            <a:gdLst/>
            <a:ahLst/>
            <a:cxnLst/>
            <a:rect l="l" t="t" r="r" b="b"/>
            <a:pathLst>
              <a:path w="1136015">
                <a:moveTo>
                  <a:pt x="0" y="0"/>
                </a:moveTo>
                <a:lnTo>
                  <a:pt x="113589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7006836" y="5013201"/>
            <a:ext cx="1155065" cy="0"/>
          </a:xfrm>
          <a:custGeom>
            <a:avLst/>
            <a:gdLst/>
            <a:ahLst/>
            <a:cxnLst/>
            <a:rect l="l" t="t" r="r" b="b"/>
            <a:pathLst>
              <a:path w="1155065">
                <a:moveTo>
                  <a:pt x="0" y="0"/>
                </a:moveTo>
                <a:lnTo>
                  <a:pt x="115479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7000290" y="5034417"/>
            <a:ext cx="1170305" cy="0"/>
          </a:xfrm>
          <a:custGeom>
            <a:avLst/>
            <a:gdLst/>
            <a:ahLst/>
            <a:cxnLst/>
            <a:rect l="l" t="t" r="r" b="b"/>
            <a:pathLst>
              <a:path w="1170304">
                <a:moveTo>
                  <a:pt x="0" y="0"/>
                </a:moveTo>
                <a:lnTo>
                  <a:pt x="116985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7000290" y="5055633"/>
            <a:ext cx="1170305" cy="0"/>
          </a:xfrm>
          <a:custGeom>
            <a:avLst/>
            <a:gdLst/>
            <a:ahLst/>
            <a:cxnLst/>
            <a:rect l="l" t="t" r="r" b="b"/>
            <a:pathLst>
              <a:path w="1170304">
                <a:moveTo>
                  <a:pt x="0" y="0"/>
                </a:moveTo>
                <a:lnTo>
                  <a:pt x="116985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7000290" y="5076833"/>
            <a:ext cx="1170305" cy="0"/>
          </a:xfrm>
          <a:custGeom>
            <a:avLst/>
            <a:gdLst/>
            <a:ahLst/>
            <a:cxnLst/>
            <a:rect l="l" t="t" r="r" b="b"/>
            <a:pathLst>
              <a:path w="1170304">
                <a:moveTo>
                  <a:pt x="0" y="0"/>
                </a:moveTo>
                <a:lnTo>
                  <a:pt x="116985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6996038" y="5098049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221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7685224" y="5098049"/>
            <a:ext cx="476884" cy="0"/>
          </a:xfrm>
          <a:custGeom>
            <a:avLst/>
            <a:gdLst/>
            <a:ahLst/>
            <a:cxnLst/>
            <a:rect l="l" t="t" r="r" b="b"/>
            <a:pathLst>
              <a:path w="476884">
                <a:moveTo>
                  <a:pt x="0" y="0"/>
                </a:moveTo>
                <a:lnTo>
                  <a:pt x="47641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7723512" y="5119250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0" y="0"/>
                </a:moveTo>
                <a:lnTo>
                  <a:pt x="43812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7736284" y="5140466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43385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7000290" y="5119250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9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7013047" y="5140466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41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7736284" y="533134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04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7744789" y="5352563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65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7744789" y="5416195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>
                <a:moveTo>
                  <a:pt x="0" y="0"/>
                </a:moveTo>
                <a:lnTo>
                  <a:pt x="40415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7723512" y="5437396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2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7702250" y="5458611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91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7680972" y="5479827"/>
            <a:ext cx="488950" cy="2540"/>
          </a:xfrm>
          <a:custGeom>
            <a:avLst/>
            <a:gdLst/>
            <a:ahLst/>
            <a:cxnLst/>
            <a:rect l="l" t="t" r="r" b="b"/>
            <a:pathLst>
              <a:path w="488950" h="2539">
                <a:moveTo>
                  <a:pt x="0" y="0"/>
                </a:moveTo>
                <a:lnTo>
                  <a:pt x="488713" y="2241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7370406" y="533134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05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7268302" y="5352563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644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7055587" y="5394979"/>
            <a:ext cx="357505" cy="0"/>
          </a:xfrm>
          <a:custGeom>
            <a:avLst/>
            <a:gdLst/>
            <a:ahLst/>
            <a:cxnLst/>
            <a:rect l="l" t="t" r="r" b="b"/>
            <a:pathLst>
              <a:path w="357504">
                <a:moveTo>
                  <a:pt x="0" y="0"/>
                </a:moveTo>
                <a:lnTo>
                  <a:pt x="35735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7000290" y="5416195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42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7000290" y="5437396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5">
                <a:moveTo>
                  <a:pt x="0" y="0"/>
                </a:moveTo>
                <a:lnTo>
                  <a:pt x="42968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7000290" y="545861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9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6987518" y="5479827"/>
            <a:ext cx="544830" cy="0"/>
          </a:xfrm>
          <a:custGeom>
            <a:avLst/>
            <a:gdLst/>
            <a:ahLst/>
            <a:cxnLst/>
            <a:rect l="l" t="t" r="r" b="b"/>
            <a:pathLst>
              <a:path w="544829">
                <a:moveTo>
                  <a:pt x="0" y="0"/>
                </a:moveTo>
                <a:lnTo>
                  <a:pt x="54455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7000290" y="5501028"/>
            <a:ext cx="1170305" cy="0"/>
          </a:xfrm>
          <a:custGeom>
            <a:avLst/>
            <a:gdLst/>
            <a:ahLst/>
            <a:cxnLst/>
            <a:rect l="l" t="t" r="r" b="b"/>
            <a:pathLst>
              <a:path w="1170304">
                <a:moveTo>
                  <a:pt x="0" y="0"/>
                </a:moveTo>
                <a:lnTo>
                  <a:pt x="116985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6987518" y="5522243"/>
            <a:ext cx="1183005" cy="0"/>
          </a:xfrm>
          <a:custGeom>
            <a:avLst/>
            <a:gdLst/>
            <a:ahLst/>
            <a:cxnLst/>
            <a:rect l="l" t="t" r="r" b="b"/>
            <a:pathLst>
              <a:path w="1183004">
                <a:moveTo>
                  <a:pt x="0" y="0"/>
                </a:moveTo>
                <a:lnTo>
                  <a:pt x="118262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6987518" y="5543460"/>
            <a:ext cx="1174115" cy="0"/>
          </a:xfrm>
          <a:custGeom>
            <a:avLst/>
            <a:gdLst/>
            <a:ahLst/>
            <a:cxnLst/>
            <a:rect l="l" t="t" r="r" b="b"/>
            <a:pathLst>
              <a:path w="1174115">
                <a:moveTo>
                  <a:pt x="0" y="0"/>
                </a:moveTo>
                <a:lnTo>
                  <a:pt x="1174118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7021552" y="5670709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>
                <a:moveTo>
                  <a:pt x="0" y="0"/>
                </a:moveTo>
                <a:lnTo>
                  <a:pt x="108484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7064108" y="5734341"/>
            <a:ext cx="1012825" cy="0"/>
          </a:xfrm>
          <a:custGeom>
            <a:avLst/>
            <a:gdLst/>
            <a:ahLst/>
            <a:cxnLst/>
            <a:rect l="l" t="t" r="r" b="b"/>
            <a:pathLst>
              <a:path w="1012825">
                <a:moveTo>
                  <a:pt x="0" y="0"/>
                </a:moveTo>
                <a:lnTo>
                  <a:pt x="1012509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7085370" y="5755557"/>
            <a:ext cx="978535" cy="0"/>
          </a:xfrm>
          <a:custGeom>
            <a:avLst/>
            <a:gdLst/>
            <a:ahLst/>
            <a:cxnLst/>
            <a:rect l="l" t="t" r="r" b="b"/>
            <a:pathLst>
              <a:path w="978534">
                <a:moveTo>
                  <a:pt x="978489" y="0"/>
                </a:moveTo>
                <a:lnTo>
                  <a:pt x="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7085370" y="5776757"/>
            <a:ext cx="957580" cy="0"/>
          </a:xfrm>
          <a:custGeom>
            <a:avLst/>
            <a:gdLst/>
            <a:ahLst/>
            <a:cxnLst/>
            <a:rect l="l" t="t" r="r" b="b"/>
            <a:pathLst>
              <a:path w="957579">
                <a:moveTo>
                  <a:pt x="0" y="0"/>
                </a:moveTo>
                <a:lnTo>
                  <a:pt x="957212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7106647" y="5797973"/>
            <a:ext cx="935990" cy="0"/>
          </a:xfrm>
          <a:custGeom>
            <a:avLst/>
            <a:gdLst/>
            <a:ahLst/>
            <a:cxnLst/>
            <a:rect l="l" t="t" r="r" b="b"/>
            <a:pathLst>
              <a:path w="935990">
                <a:moveTo>
                  <a:pt x="935935" y="0"/>
                </a:moveTo>
                <a:lnTo>
                  <a:pt x="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7127909" y="5819174"/>
            <a:ext cx="880744" cy="0"/>
          </a:xfrm>
          <a:custGeom>
            <a:avLst/>
            <a:gdLst/>
            <a:ahLst/>
            <a:cxnLst/>
            <a:rect l="l" t="t" r="r" b="b"/>
            <a:pathLst>
              <a:path w="880745">
                <a:moveTo>
                  <a:pt x="0" y="0"/>
                </a:moveTo>
                <a:lnTo>
                  <a:pt x="880637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7157692" y="584039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825340" y="0"/>
                </a:moveTo>
                <a:lnTo>
                  <a:pt x="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7170464" y="5861605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>
                <a:moveTo>
                  <a:pt x="0" y="0"/>
                </a:moveTo>
                <a:lnTo>
                  <a:pt x="79554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7200232" y="5882806"/>
            <a:ext cx="749300" cy="0"/>
          </a:xfrm>
          <a:custGeom>
            <a:avLst/>
            <a:gdLst/>
            <a:ahLst/>
            <a:cxnLst/>
            <a:rect l="l" t="t" r="r" b="b"/>
            <a:pathLst>
              <a:path w="749300">
                <a:moveTo>
                  <a:pt x="748766" y="0"/>
                </a:moveTo>
                <a:lnTo>
                  <a:pt x="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7234266" y="5904022"/>
            <a:ext cx="672465" cy="0"/>
          </a:xfrm>
          <a:custGeom>
            <a:avLst/>
            <a:gdLst/>
            <a:ahLst/>
            <a:cxnLst/>
            <a:rect l="l" t="t" r="r" b="b"/>
            <a:pathLst>
              <a:path w="672465">
                <a:moveTo>
                  <a:pt x="0" y="0"/>
                </a:moveTo>
                <a:lnTo>
                  <a:pt x="672176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7268302" y="5925222"/>
            <a:ext cx="612775" cy="0"/>
          </a:xfrm>
          <a:custGeom>
            <a:avLst/>
            <a:gdLst/>
            <a:ahLst/>
            <a:cxnLst/>
            <a:rect l="l" t="t" r="r" b="b"/>
            <a:pathLst>
              <a:path w="612775">
                <a:moveTo>
                  <a:pt x="612626" y="0"/>
                </a:moveTo>
                <a:lnTo>
                  <a:pt x="0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7310856" y="5946438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532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7361901" y="5967654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433932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7429971" y="5988854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0783" y="0"/>
                </a:lnTo>
              </a:path>
            </a:pathLst>
          </a:custGeom>
          <a:ln w="3634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7528886" y="5242872"/>
            <a:ext cx="125730" cy="26034"/>
          </a:xfrm>
          <a:custGeom>
            <a:avLst/>
            <a:gdLst/>
            <a:ahLst/>
            <a:cxnLst/>
            <a:rect l="l" t="t" r="r" b="b"/>
            <a:pathLst>
              <a:path w="125729" h="26035">
                <a:moveTo>
                  <a:pt x="125492" y="25917"/>
                </a:moveTo>
                <a:lnTo>
                  <a:pt x="96137" y="6479"/>
                </a:lnTo>
                <a:lnTo>
                  <a:pt x="62746" y="0"/>
                </a:lnTo>
                <a:lnTo>
                  <a:pt x="29355" y="6479"/>
                </a:lnTo>
                <a:lnTo>
                  <a:pt x="0" y="25917"/>
                </a:lnTo>
              </a:path>
            </a:pathLst>
          </a:custGeom>
          <a:ln w="10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7528886" y="5296351"/>
            <a:ext cx="125730" cy="26034"/>
          </a:xfrm>
          <a:custGeom>
            <a:avLst/>
            <a:gdLst/>
            <a:ahLst/>
            <a:cxnLst/>
            <a:rect l="l" t="t" r="r" b="b"/>
            <a:pathLst>
              <a:path w="125729" h="26035">
                <a:moveTo>
                  <a:pt x="125492" y="0"/>
                </a:moveTo>
                <a:lnTo>
                  <a:pt x="96137" y="19438"/>
                </a:lnTo>
                <a:lnTo>
                  <a:pt x="62746" y="25917"/>
                </a:lnTo>
                <a:lnTo>
                  <a:pt x="29355" y="19438"/>
                </a:lnTo>
                <a:lnTo>
                  <a:pt x="0" y="0"/>
                </a:lnTo>
              </a:path>
            </a:pathLst>
          </a:custGeom>
          <a:ln w="10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 txBox="1"/>
          <p:nvPr/>
        </p:nvSpPr>
        <p:spPr>
          <a:xfrm>
            <a:off x="9022749" y="5148416"/>
            <a:ext cx="10541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5" dirty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04" name="object 1104"/>
          <p:cNvSpPr txBox="1"/>
          <p:nvPr/>
        </p:nvSpPr>
        <p:spPr>
          <a:xfrm>
            <a:off x="7534501" y="3672445"/>
            <a:ext cx="10541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5" dirty="0">
                <a:latin typeface="Times New Roman"/>
                <a:cs typeface="Times New Roman"/>
              </a:rPr>
              <a:t>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05" name="object 1105"/>
          <p:cNvSpPr txBox="1"/>
          <p:nvPr/>
        </p:nvSpPr>
        <p:spPr>
          <a:xfrm>
            <a:off x="7512496" y="4929000"/>
            <a:ext cx="16891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40" dirty="0">
                <a:latin typeface="Times New Roman"/>
                <a:cs typeface="Times New Roman"/>
              </a:rPr>
              <a:t>3</a:t>
            </a:r>
            <a:r>
              <a:rPr sz="1000" i="1" spc="-30" dirty="0">
                <a:latin typeface="Symbol"/>
                <a:cs typeface="Symbol"/>
              </a:rPr>
              <a:t>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1106" name="object 1106"/>
          <p:cNvSpPr txBox="1"/>
          <p:nvPr/>
        </p:nvSpPr>
        <p:spPr>
          <a:xfrm>
            <a:off x="6974818" y="5465588"/>
            <a:ext cx="118681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5625" algn="l"/>
                <a:tab pos="1173480" algn="l"/>
              </a:tabLst>
            </a:pPr>
            <a:r>
              <a:rPr sz="950" u="dbl" spc="-5" dirty="0">
                <a:latin typeface="Times New Roman"/>
                <a:cs typeface="Times New Roman"/>
              </a:rPr>
              <a:t> 	</a:t>
            </a:r>
            <a:r>
              <a:rPr sz="950" u="dbl" spc="-140" dirty="0">
                <a:latin typeface="Times New Roman"/>
                <a:cs typeface="Times New Roman"/>
              </a:rPr>
              <a:t>3</a:t>
            </a:r>
            <a:r>
              <a:rPr sz="1000" i="1" u="dbl" spc="-30" dirty="0">
                <a:latin typeface="Symbol"/>
                <a:cs typeface="Symbol"/>
              </a:rPr>
              <a:t></a:t>
            </a:r>
            <a:r>
              <a:rPr sz="1000" i="1" u="dbl" dirty="0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07" name="object 1107"/>
          <p:cNvSpPr txBox="1"/>
          <p:nvPr/>
        </p:nvSpPr>
        <p:spPr>
          <a:xfrm>
            <a:off x="7170522" y="5116763"/>
            <a:ext cx="79311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1940" algn="l"/>
                <a:tab pos="779780" algn="l"/>
              </a:tabLst>
            </a:pPr>
            <a:r>
              <a:rPr sz="850" u="dash" dirty="0">
                <a:latin typeface="Times New Roman"/>
                <a:cs typeface="Times New Roman"/>
              </a:rPr>
              <a:t> 	</a:t>
            </a:r>
            <a:r>
              <a:rPr sz="850" dirty="0">
                <a:latin typeface="Times New Roman"/>
                <a:cs typeface="Times New Roman"/>
              </a:rPr>
              <a:t> 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spc="-5" dirty="0">
                <a:latin typeface="Times New Roman"/>
                <a:cs typeface="Times New Roman"/>
              </a:rPr>
              <a:t>16</a:t>
            </a:r>
            <a:r>
              <a:rPr sz="850" dirty="0">
                <a:latin typeface="Times New Roman"/>
                <a:cs typeface="Times New Roman"/>
              </a:rPr>
              <a:t>0  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u="dbl" dirty="0">
                <a:latin typeface="Times New Roman"/>
                <a:cs typeface="Times New Roman"/>
              </a:rPr>
              <a:t> 	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08" name="object 1108"/>
          <p:cNvSpPr txBox="1"/>
          <p:nvPr/>
        </p:nvSpPr>
        <p:spPr>
          <a:xfrm>
            <a:off x="8442507" y="5116763"/>
            <a:ext cx="43751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850" u="dash" dirty="0">
                <a:latin typeface="Times New Roman"/>
                <a:cs typeface="Times New Roman"/>
              </a:rPr>
              <a:t> 	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09" name="object 1109"/>
          <p:cNvSpPr txBox="1"/>
          <p:nvPr/>
        </p:nvSpPr>
        <p:spPr>
          <a:xfrm>
            <a:off x="7008852" y="5112709"/>
            <a:ext cx="114744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9100" algn="l"/>
                <a:tab pos="648970" algn="l"/>
                <a:tab pos="1134110" algn="l"/>
              </a:tabLst>
            </a:pPr>
            <a:r>
              <a:rPr sz="500" i="1" u="dash" spc="-5" dirty="0">
                <a:latin typeface="Times New Roman"/>
                <a:cs typeface="Times New Roman"/>
              </a:rPr>
              <a:t> 	</a:t>
            </a:r>
            <a:r>
              <a:rPr sz="500" i="1" spc="-5" dirty="0">
                <a:latin typeface="Times New Roman"/>
                <a:cs typeface="Times New Roman"/>
              </a:rPr>
              <a:t>	o  </a:t>
            </a:r>
            <a:r>
              <a:rPr sz="500" i="1" spc="60" dirty="0">
                <a:latin typeface="Times New Roman"/>
                <a:cs typeface="Times New Roman"/>
              </a:rPr>
              <a:t> </a:t>
            </a:r>
            <a:r>
              <a:rPr sz="500" i="1" u="dbl" spc="-5" dirty="0">
                <a:latin typeface="Times New Roman"/>
                <a:cs typeface="Times New Roman"/>
              </a:rPr>
              <a:t> </a:t>
            </a:r>
            <a:r>
              <a:rPr sz="500" i="1" u="dbl" dirty="0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110" name="object 1110"/>
          <p:cNvSpPr txBox="1"/>
          <p:nvPr/>
        </p:nvSpPr>
        <p:spPr>
          <a:xfrm>
            <a:off x="904138" y="3897248"/>
            <a:ext cx="41910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675" dirty="0">
                <a:latin typeface="Times New Roman"/>
                <a:cs typeface="Times New Roman"/>
              </a:rPr>
              <a:t>E</a:t>
            </a:r>
            <a:r>
              <a:rPr sz="2100" i="1" spc="52" baseline="27777" dirty="0">
                <a:latin typeface="Times New Roman"/>
                <a:cs typeface="Times New Roman"/>
              </a:rPr>
              <a:t>y</a:t>
            </a:r>
            <a:r>
              <a:rPr sz="2800" spc="-15" dirty="0">
                <a:latin typeface="Times New Roman"/>
                <a:cs typeface="Times New Roman"/>
              </a:rPr>
              <a:t>x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11" name="object 1111"/>
          <p:cNvSpPr txBox="1"/>
          <p:nvPr/>
        </p:nvSpPr>
        <p:spPr>
          <a:xfrm>
            <a:off x="7136487" y="5315867"/>
            <a:ext cx="88519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3210" algn="l"/>
                <a:tab pos="871855" algn="l"/>
              </a:tabLst>
            </a:pPr>
            <a:r>
              <a:rPr sz="850" spc="-215" dirty="0">
                <a:latin typeface="Times New Roman"/>
                <a:cs typeface="Times New Roman"/>
              </a:rPr>
              <a:t> </a:t>
            </a:r>
            <a:r>
              <a:rPr sz="750" i="1" u="dash" spc="-7" baseline="44444" dirty="0">
                <a:latin typeface="Times New Roman"/>
                <a:cs typeface="Times New Roman"/>
              </a:rPr>
              <a:t> </a:t>
            </a:r>
            <a:r>
              <a:rPr sz="750" i="1" u="dash" baseline="44444" dirty="0">
                <a:latin typeface="Times New Roman"/>
                <a:cs typeface="Times New Roman"/>
              </a:rPr>
              <a:t>	</a:t>
            </a:r>
            <a:r>
              <a:rPr sz="750" i="1" baseline="44444" dirty="0">
                <a:latin typeface="Times New Roman"/>
                <a:cs typeface="Times New Roman"/>
              </a:rPr>
              <a:t>    </a:t>
            </a:r>
            <a:r>
              <a:rPr sz="750" i="1" spc="-89" baseline="44444" dirty="0">
                <a:latin typeface="Times New Roman"/>
                <a:cs typeface="Times New Roman"/>
              </a:rPr>
              <a:t> </a:t>
            </a:r>
            <a:r>
              <a:rPr sz="850" spc="-5" dirty="0">
                <a:latin typeface="Times New Roman"/>
                <a:cs typeface="Times New Roman"/>
              </a:rPr>
              <a:t>16</a:t>
            </a:r>
            <a:r>
              <a:rPr sz="850" spc="10" dirty="0">
                <a:latin typeface="Times New Roman"/>
                <a:cs typeface="Times New Roman"/>
              </a:rPr>
              <a:t>0</a:t>
            </a:r>
            <a:r>
              <a:rPr sz="750" i="1" spc="-7" baseline="44444" dirty="0">
                <a:latin typeface="Times New Roman"/>
                <a:cs typeface="Times New Roman"/>
              </a:rPr>
              <a:t>o</a:t>
            </a:r>
            <a:r>
              <a:rPr sz="750" i="1" baseline="44444" dirty="0">
                <a:latin typeface="Times New Roman"/>
                <a:cs typeface="Times New Roman"/>
              </a:rPr>
              <a:t>   </a:t>
            </a:r>
            <a:r>
              <a:rPr sz="750" i="1" spc="-82" baseline="44444" dirty="0">
                <a:latin typeface="Times New Roman"/>
                <a:cs typeface="Times New Roman"/>
              </a:rPr>
              <a:t> </a:t>
            </a:r>
            <a:r>
              <a:rPr sz="750" i="1" u="dbl" spc="-7" baseline="44444" dirty="0">
                <a:latin typeface="Times New Roman"/>
                <a:cs typeface="Times New Roman"/>
              </a:rPr>
              <a:t> </a:t>
            </a:r>
            <a:r>
              <a:rPr sz="750" i="1" u="dbl" baseline="44444" dirty="0">
                <a:latin typeface="Times New Roman"/>
                <a:cs typeface="Times New Roman"/>
              </a:rPr>
              <a:t>	</a:t>
            </a:r>
            <a:endParaRPr sz="750" baseline="44444">
              <a:latin typeface="Times New Roman"/>
              <a:cs typeface="Times New Roman"/>
            </a:endParaRPr>
          </a:p>
        </p:txBody>
      </p:sp>
      <p:sp>
        <p:nvSpPr>
          <p:cNvPr id="1112" name="object 1112"/>
          <p:cNvSpPr txBox="1"/>
          <p:nvPr/>
        </p:nvSpPr>
        <p:spPr>
          <a:xfrm>
            <a:off x="3861053" y="3826002"/>
            <a:ext cx="41402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E</a:t>
            </a:r>
            <a:r>
              <a:rPr sz="2800" spc="-675" dirty="0">
                <a:latin typeface="Times New Roman"/>
                <a:cs typeface="Times New Roman"/>
              </a:rPr>
              <a:t>y</a:t>
            </a:r>
            <a:r>
              <a:rPr sz="2100" i="1" baseline="31746" dirty="0">
                <a:latin typeface="Times New Roman"/>
                <a:cs typeface="Times New Roman"/>
              </a:rPr>
              <a:t>y</a:t>
            </a:r>
            <a:endParaRPr sz="2100" baseline="31746">
              <a:latin typeface="Times New Roman"/>
              <a:cs typeface="Times New Roman"/>
            </a:endParaRPr>
          </a:p>
        </p:txBody>
      </p:sp>
      <p:sp>
        <p:nvSpPr>
          <p:cNvPr id="1113" name="object 1113"/>
          <p:cNvSpPr txBox="1"/>
          <p:nvPr/>
        </p:nvSpPr>
        <p:spPr>
          <a:xfrm>
            <a:off x="7252843" y="3826002"/>
            <a:ext cx="39941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Ez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14" name="object 1114"/>
          <p:cNvSpPr txBox="1"/>
          <p:nvPr/>
        </p:nvSpPr>
        <p:spPr>
          <a:xfrm>
            <a:off x="882802" y="6376517"/>
            <a:ext cx="45847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Hx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15" name="object 1115"/>
          <p:cNvSpPr txBox="1"/>
          <p:nvPr/>
        </p:nvSpPr>
        <p:spPr>
          <a:xfrm>
            <a:off x="4127119" y="6376517"/>
            <a:ext cx="45910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Hy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16" name="object 1116"/>
          <p:cNvSpPr txBox="1"/>
          <p:nvPr/>
        </p:nvSpPr>
        <p:spPr>
          <a:xfrm>
            <a:off x="7450328" y="6376517"/>
            <a:ext cx="438784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Hz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49528"/>
            <a:ext cx="452755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5" dirty="0">
                <a:latin typeface="Arial"/>
                <a:cs typeface="Arial"/>
              </a:rPr>
              <a:t>3</a:t>
            </a:r>
            <a:r>
              <a:rPr sz="2400" b="1" dirty="0">
                <a:latin typeface="Arial"/>
                <a:cs typeface="Arial"/>
              </a:rPr>
              <a:t>.4 </a:t>
            </a:r>
            <a:r>
              <a:rPr sz="2400" b="1" spc="-8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5" dirty="0">
                <a:latin typeface="Arial"/>
                <a:cs typeface="Arial"/>
              </a:rPr>
              <a:t>l</a:t>
            </a:r>
            <a:r>
              <a:rPr sz="2400" b="1" spc="-10" dirty="0">
                <a:latin typeface="Arial"/>
                <a:cs typeface="Arial"/>
              </a:rPr>
              <a:t>-</a:t>
            </a:r>
            <a:r>
              <a:rPr sz="2400" b="1" dirty="0">
                <a:latin typeface="Arial"/>
                <a:cs typeface="Arial"/>
              </a:rPr>
              <a:t>time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ppar</a:t>
            </a:r>
            <a:r>
              <a:rPr sz="2400" b="1" spc="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5" dirty="0">
                <a:latin typeface="Arial"/>
                <a:cs typeface="Arial"/>
              </a:rPr>
              <a:t>es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4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6544" y="4970048"/>
            <a:ext cx="3428365" cy="0"/>
          </a:xfrm>
          <a:custGeom>
            <a:avLst/>
            <a:gdLst/>
            <a:ahLst/>
            <a:cxnLst/>
            <a:rect l="l" t="t" r="r" b="b"/>
            <a:pathLst>
              <a:path w="3428365">
                <a:moveTo>
                  <a:pt x="0" y="0"/>
                </a:moveTo>
                <a:lnTo>
                  <a:pt x="34279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544" y="4970048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2440" y="4970048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7892" y="4970048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3345" y="4970048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9034" y="4970048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14487" y="4970048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940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042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9288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013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0152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6060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5873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40858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78630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99494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4819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1702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05842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51671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91563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26390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64082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5184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70272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7155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91532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37202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77253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12001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49534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70795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55962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22686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6984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655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62705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97532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35224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56326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41414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08297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62516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08345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48158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83222" y="4970048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18042" y="5129175"/>
            <a:ext cx="33401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1E-005</a:t>
            </a:r>
            <a:endParaRPr sz="7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11093" y="5129175"/>
            <a:ext cx="31813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0.0001</a:t>
            </a:r>
            <a:endParaRPr sz="7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23457" y="5129175"/>
            <a:ext cx="26479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0.001</a:t>
            </a:r>
            <a:endParaRPr sz="7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535425" y="5129175"/>
            <a:ext cx="211454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0.01</a:t>
            </a:r>
            <a:endParaRPr sz="7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47156" y="5129175"/>
            <a:ext cx="15811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0.1</a:t>
            </a:r>
            <a:endParaRPr sz="7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72738" y="5129175"/>
            <a:ext cx="7874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86544" y="1540428"/>
            <a:ext cx="0" cy="3429635"/>
          </a:xfrm>
          <a:custGeom>
            <a:avLst/>
            <a:gdLst/>
            <a:ahLst/>
            <a:cxnLst/>
            <a:rect l="l" t="t" r="r" b="b"/>
            <a:pathLst>
              <a:path h="3429635">
                <a:moveTo>
                  <a:pt x="0" y="342962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2423" y="497004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12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2423" y="4627005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12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2423" y="4284159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12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2423" y="3941123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12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2423" y="359808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12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2423" y="325521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12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2423" y="2912175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12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2423" y="256937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12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2423" y="222634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12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2423" y="1883305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12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2423" y="154042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12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9682" y="486659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9682" y="480664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9682" y="476372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9682" y="473046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9682" y="470319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9682" y="468037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9682" y="466026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9682" y="464267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9682" y="452353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9682" y="446362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9682" y="442066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9682" y="438758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9682" y="43601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9682" y="433733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9682" y="431723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9682" y="429966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9682" y="418073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9682" y="412075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9682" y="407786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9682" y="404454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9682" y="401732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9682" y="399430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9682" y="397435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29682" y="395655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9682" y="383769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9682" y="377771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9682" y="373482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9682" y="370175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9682" y="367429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29682" y="365142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29682" y="363132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9682" y="361375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29682" y="349466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9682" y="343468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682" y="339195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9682" y="33587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9682" y="333125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29682" y="330838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29682" y="328828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29682" y="327072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29682" y="31517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29682" y="309180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29682" y="304891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29682" y="301567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9682" y="298837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29682" y="296558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9682" y="294548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9682" y="29276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29682" y="280875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29682" y="274876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29682" y="270587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29682" y="267280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9682" y="264534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29682" y="262255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9682" y="260245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29682" y="258480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29682" y="246587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29682" y="240597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9682" y="236300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9682" y="232976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29682" y="230230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29682" y="227951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29682" y="225957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29682" y="224177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29682" y="212283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29682" y="206293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29682" y="201996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29682" y="198673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29682" y="195943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29682" y="193664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29682" y="191654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29682" y="189889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29682" y="177980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29682" y="171989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29682" y="167693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29682" y="164385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29682" y="161639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29682" y="159360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29682" y="157350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29682" y="155585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92903" y="4904670"/>
            <a:ext cx="33401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1E-005</a:t>
            </a:r>
            <a:endParaRPr sz="75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08378" y="4561635"/>
            <a:ext cx="31813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0.0001</a:t>
            </a:r>
            <a:endParaRPr sz="75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61567" y="4218821"/>
            <a:ext cx="26479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0.001</a:t>
            </a:r>
            <a:endParaRPr sz="75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214757" y="3875785"/>
            <a:ext cx="211454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0.01</a:t>
            </a:r>
            <a:endParaRPr sz="75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67179" y="3532670"/>
            <a:ext cx="15811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0.1</a:t>
            </a:r>
            <a:endParaRPr sz="75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46671" y="3189872"/>
            <a:ext cx="7874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94059" y="2847390"/>
            <a:ext cx="13271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10</a:t>
            </a:r>
            <a:endParaRPr sz="75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241067" y="2504355"/>
            <a:ext cx="18605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100</a:t>
            </a:r>
            <a:endParaRPr sz="75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87877" y="2161477"/>
            <a:ext cx="23939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1000</a:t>
            </a:r>
            <a:endParaRPr sz="75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35265" y="1818442"/>
            <a:ext cx="29273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10000</a:t>
            </a:r>
            <a:endParaRPr sz="75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2076" y="1475406"/>
            <a:ext cx="34607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100000</a:t>
            </a:r>
            <a:endParaRPr sz="750">
              <a:latin typeface="Arial"/>
              <a:cs typeface="Arial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775732" y="1489048"/>
            <a:ext cx="3230285" cy="3207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2774305" y="1534992"/>
            <a:ext cx="638810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35" dirty="0">
                <a:latin typeface="Arial"/>
                <a:cs typeface="Arial"/>
              </a:rPr>
              <a:t>t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5" dirty="0">
                <a:latin typeface="Arial"/>
                <a:cs typeface="Arial"/>
              </a:rPr>
              <a:t>p</a:t>
            </a:r>
            <a:r>
              <a:rPr sz="750" spc="-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H</a:t>
            </a:r>
            <a:endParaRPr sz="750">
              <a:latin typeface="Arial"/>
              <a:cs typeface="Arial"/>
            </a:endParaRPr>
          </a:p>
          <a:p>
            <a:pPr marL="213360">
              <a:lnSpc>
                <a:spcPct val="100000"/>
              </a:lnSpc>
              <a:spcBef>
                <a:spcPts val="25"/>
              </a:spcBef>
            </a:pPr>
            <a:r>
              <a:rPr sz="750" spc="-10" dirty="0">
                <a:latin typeface="Arial"/>
                <a:cs typeface="Arial"/>
              </a:rPr>
              <a:t>a</a:t>
            </a:r>
            <a:r>
              <a:rPr sz="750" spc="-5" dirty="0">
                <a:latin typeface="Arial"/>
                <a:cs typeface="Arial"/>
              </a:rPr>
              <a:t>ll</a:t>
            </a:r>
            <a:r>
              <a:rPr sz="75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ti</a:t>
            </a:r>
            <a:r>
              <a:rPr sz="750" spc="-5" dirty="0">
                <a:latin typeface="Arial"/>
                <a:cs typeface="Arial"/>
              </a:rPr>
              <a:t>me</a:t>
            </a:r>
            <a:endParaRPr sz="750">
              <a:latin typeface="Arial"/>
              <a:cs typeface="Arial"/>
            </a:endParaRPr>
          </a:p>
          <a:p>
            <a:pPr marL="213360" marR="5080">
              <a:lnSpc>
                <a:spcPts val="1060"/>
              </a:lnSpc>
              <a:spcBef>
                <a:spcPts val="60"/>
              </a:spcBef>
            </a:pPr>
            <a:r>
              <a:rPr sz="750" spc="-10" dirty="0">
                <a:latin typeface="Arial"/>
                <a:cs typeface="Arial"/>
              </a:rPr>
              <a:t>e</a:t>
            </a:r>
            <a:r>
              <a:rPr sz="750" spc="-5" dirty="0">
                <a:latin typeface="Arial"/>
                <a:cs typeface="Arial"/>
              </a:rPr>
              <a:t>a</a:t>
            </a:r>
            <a:r>
              <a:rPr sz="750" spc="-10" dirty="0">
                <a:latin typeface="Arial"/>
                <a:cs typeface="Arial"/>
              </a:rPr>
              <a:t>r</a:t>
            </a:r>
            <a:r>
              <a:rPr sz="750" spc="-5" dirty="0">
                <a:latin typeface="Arial"/>
                <a:cs typeface="Arial"/>
              </a:rPr>
              <a:t>ly</a:t>
            </a:r>
            <a:r>
              <a:rPr sz="75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t</a:t>
            </a:r>
            <a:r>
              <a:rPr sz="750" spc="-5" dirty="0">
                <a:latin typeface="Arial"/>
                <a:cs typeface="Arial"/>
              </a:rPr>
              <a:t>ime l</a:t>
            </a:r>
            <a:r>
              <a:rPr sz="750" spc="-10" dirty="0">
                <a:latin typeface="Arial"/>
                <a:cs typeface="Arial"/>
              </a:rPr>
              <a:t>a</a:t>
            </a:r>
            <a:r>
              <a:rPr sz="750" spc="-5" dirty="0">
                <a:latin typeface="Arial"/>
                <a:cs typeface="Arial"/>
              </a:rPr>
              <a:t>te</a:t>
            </a:r>
            <a:r>
              <a:rPr sz="75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t</a:t>
            </a:r>
            <a:r>
              <a:rPr sz="750" spc="-5" dirty="0">
                <a:latin typeface="Arial"/>
                <a:cs typeface="Arial"/>
              </a:rPr>
              <a:t>ime</a:t>
            </a:r>
            <a:endParaRPr sz="750">
              <a:latin typeface="Arial"/>
              <a:cs typeface="Arial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10922" y="3103278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0922" y="3054532"/>
            <a:ext cx="61594" cy="48895"/>
          </a:xfrm>
          <a:custGeom>
            <a:avLst/>
            <a:gdLst/>
            <a:ahLst/>
            <a:cxnLst/>
            <a:rect l="l" t="t" r="r" b="b"/>
            <a:pathLst>
              <a:path w="61594" h="48894">
                <a:moveTo>
                  <a:pt x="17603" y="48745"/>
                </a:moveTo>
                <a:lnTo>
                  <a:pt x="4448" y="35530"/>
                </a:lnTo>
                <a:lnTo>
                  <a:pt x="0" y="26509"/>
                </a:lnTo>
                <a:lnTo>
                  <a:pt x="0" y="13294"/>
                </a:lnTo>
                <a:lnTo>
                  <a:pt x="4448" y="4589"/>
                </a:lnTo>
                <a:lnTo>
                  <a:pt x="17603" y="0"/>
                </a:lnTo>
                <a:lnTo>
                  <a:pt x="615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0922" y="3005946"/>
            <a:ext cx="61594" cy="48895"/>
          </a:xfrm>
          <a:custGeom>
            <a:avLst/>
            <a:gdLst/>
            <a:ahLst/>
            <a:cxnLst/>
            <a:rect l="l" t="t" r="r" b="b"/>
            <a:pathLst>
              <a:path w="61594" h="48894">
                <a:moveTo>
                  <a:pt x="17603" y="48586"/>
                </a:moveTo>
                <a:lnTo>
                  <a:pt x="4448" y="35450"/>
                </a:lnTo>
                <a:lnTo>
                  <a:pt x="0" y="26350"/>
                </a:lnTo>
                <a:lnTo>
                  <a:pt x="0" y="13214"/>
                </a:lnTo>
                <a:lnTo>
                  <a:pt x="4448" y="4668"/>
                </a:lnTo>
                <a:lnTo>
                  <a:pt x="17603" y="0"/>
                </a:lnTo>
                <a:lnTo>
                  <a:pt x="615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26453" y="2920374"/>
            <a:ext cx="184785" cy="5518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75"/>
              </a:lnSpc>
              <a:tabLst>
                <a:tab pos="485775" algn="l"/>
              </a:tabLst>
            </a:pPr>
            <a:r>
              <a:rPr sz="1250" dirty="0">
                <a:latin typeface="Symbol"/>
                <a:cs typeface="Symbol"/>
              </a:rPr>
              <a:t></a:t>
            </a:r>
            <a:r>
              <a:rPr sz="1250" spc="-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Symbol"/>
                <a:cs typeface="Symbol"/>
              </a:rPr>
              <a:t></a:t>
            </a:r>
            <a:r>
              <a:rPr sz="1250" spc="-10" dirty="0">
                <a:latin typeface="Symbol"/>
                <a:cs typeface="Symbol"/>
              </a:rPr>
              <a:t></a:t>
            </a:r>
            <a:r>
              <a:rPr sz="1250" dirty="0">
                <a:latin typeface="Symbol"/>
                <a:cs typeface="Symbol"/>
              </a:rPr>
              <a:t>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dirty="0">
                <a:latin typeface="Symbol"/>
                <a:cs typeface="Symbol"/>
              </a:rPr>
              <a:t>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142201" y="5167003"/>
            <a:ext cx="254635" cy="20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5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(</a:t>
            </a:r>
            <a:r>
              <a:rPr sz="1250" spc="-5" dirty="0">
                <a:latin typeface="Arial"/>
                <a:cs typeface="Arial"/>
              </a:rPr>
              <a:t>s)</a:t>
            </a:r>
            <a:endParaRPr sz="125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903162" y="3383172"/>
            <a:ext cx="139509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75" dirty="0">
                <a:latin typeface="Arial"/>
                <a:cs typeface="Arial"/>
              </a:rPr>
              <a:t>r</a:t>
            </a:r>
            <a:r>
              <a:rPr sz="1000" spc="-145" dirty="0">
                <a:latin typeface="Arial"/>
                <a:cs typeface="Arial"/>
              </a:rPr>
              <a:t> </a:t>
            </a:r>
            <a:r>
              <a:rPr sz="900" spc="15" baseline="-23148" dirty="0">
                <a:latin typeface="Arial"/>
                <a:cs typeface="Arial"/>
              </a:rPr>
              <a:t>1</a:t>
            </a:r>
            <a:r>
              <a:rPr sz="1000" spc="335" dirty="0">
                <a:latin typeface="Arial"/>
                <a:cs typeface="Arial"/>
              </a:rPr>
              <a:t>=</a:t>
            </a:r>
            <a:r>
              <a:rPr sz="1000" spc="15" dirty="0">
                <a:latin typeface="Arial"/>
                <a:cs typeface="Arial"/>
              </a:rPr>
              <a:t>1</a:t>
            </a:r>
            <a:r>
              <a:rPr sz="1000" spc="150" dirty="0">
                <a:latin typeface="Arial"/>
                <a:cs typeface="Arial"/>
              </a:rPr>
              <a:t>00</a:t>
            </a:r>
            <a:r>
              <a:rPr sz="1000" spc="-195" dirty="0">
                <a:latin typeface="Arial"/>
                <a:cs typeface="Arial"/>
              </a:rPr>
              <a:t>W</a:t>
            </a:r>
            <a:r>
              <a:rPr sz="1000" spc="80" dirty="0">
                <a:latin typeface="Arial"/>
                <a:cs typeface="Arial"/>
              </a:rPr>
              <a:t>.</a:t>
            </a:r>
            <a:r>
              <a:rPr sz="1000" spc="-5" dirty="0">
                <a:latin typeface="Dotum"/>
                <a:cs typeface="Dotum"/>
              </a:rPr>
              <a:t>m</a:t>
            </a:r>
            <a:r>
              <a:rPr sz="1000" dirty="0">
                <a:latin typeface="Dotum"/>
                <a:cs typeface="Dotum"/>
              </a:rPr>
              <a:t> </a:t>
            </a:r>
            <a:r>
              <a:rPr sz="1000" spc="-5" dirty="0">
                <a:latin typeface="Dotum"/>
                <a:cs typeface="Dotum"/>
              </a:rPr>
              <a:t> h</a:t>
            </a:r>
            <a:r>
              <a:rPr sz="900" baseline="-23148" dirty="0">
                <a:latin typeface="Dotum"/>
                <a:cs typeface="Dotum"/>
              </a:rPr>
              <a:t>1</a:t>
            </a:r>
            <a:r>
              <a:rPr sz="1000" spc="-10" dirty="0">
                <a:latin typeface="Dotum"/>
                <a:cs typeface="Dotum"/>
              </a:rPr>
              <a:t>=</a:t>
            </a:r>
            <a:r>
              <a:rPr sz="1000" spc="-5" dirty="0">
                <a:latin typeface="Dotum"/>
                <a:cs typeface="Dotum"/>
              </a:rPr>
              <a:t>5</a:t>
            </a:r>
            <a:r>
              <a:rPr sz="1000" spc="-10" dirty="0">
                <a:latin typeface="Dotum"/>
                <a:cs typeface="Dotum"/>
              </a:rPr>
              <a:t>00</a:t>
            </a:r>
            <a:r>
              <a:rPr sz="1000" spc="-5" dirty="0">
                <a:latin typeface="Dotum"/>
                <a:cs typeface="Dotum"/>
              </a:rPr>
              <a:t>m</a:t>
            </a:r>
            <a:endParaRPr sz="1000">
              <a:latin typeface="Dotum"/>
              <a:cs typeface="Dotum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875063" y="3916519"/>
            <a:ext cx="131572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75" dirty="0">
                <a:latin typeface="Arial"/>
                <a:cs typeface="Arial"/>
              </a:rPr>
              <a:t>r</a:t>
            </a:r>
            <a:r>
              <a:rPr sz="1000" spc="-145" dirty="0">
                <a:latin typeface="Arial"/>
                <a:cs typeface="Arial"/>
              </a:rPr>
              <a:t> </a:t>
            </a:r>
            <a:r>
              <a:rPr sz="900" spc="135" baseline="-23148" dirty="0">
                <a:latin typeface="Arial"/>
                <a:cs typeface="Arial"/>
              </a:rPr>
              <a:t>2</a:t>
            </a:r>
            <a:r>
              <a:rPr sz="1000" spc="335" dirty="0">
                <a:latin typeface="Arial"/>
                <a:cs typeface="Arial"/>
              </a:rPr>
              <a:t>=</a:t>
            </a:r>
            <a:r>
              <a:rPr sz="1000" spc="15" dirty="0">
                <a:latin typeface="Arial"/>
                <a:cs typeface="Arial"/>
              </a:rPr>
              <a:t>1</a:t>
            </a:r>
            <a:r>
              <a:rPr sz="1000" spc="150" dirty="0">
                <a:latin typeface="Arial"/>
                <a:cs typeface="Arial"/>
              </a:rPr>
              <a:t>0</a:t>
            </a:r>
            <a:r>
              <a:rPr sz="1000" spc="-200" dirty="0">
                <a:latin typeface="Arial"/>
                <a:cs typeface="Arial"/>
              </a:rPr>
              <a:t>W</a:t>
            </a:r>
            <a:r>
              <a:rPr sz="1000" spc="85" dirty="0">
                <a:latin typeface="Arial"/>
                <a:cs typeface="Arial"/>
              </a:rPr>
              <a:t>.</a:t>
            </a:r>
            <a:r>
              <a:rPr sz="1000" spc="-5" dirty="0">
                <a:latin typeface="Dotum"/>
                <a:cs typeface="Dotum"/>
              </a:rPr>
              <a:t>m</a:t>
            </a:r>
            <a:r>
              <a:rPr sz="1000" dirty="0">
                <a:latin typeface="Dotum"/>
                <a:cs typeface="Dotum"/>
              </a:rPr>
              <a:t>  </a:t>
            </a:r>
            <a:r>
              <a:rPr sz="1000" spc="-10" dirty="0">
                <a:latin typeface="Dotum"/>
                <a:cs typeface="Dotum"/>
              </a:rPr>
              <a:t>h</a:t>
            </a:r>
            <a:r>
              <a:rPr sz="900" baseline="-23148" dirty="0">
                <a:latin typeface="Dotum"/>
                <a:cs typeface="Dotum"/>
              </a:rPr>
              <a:t>2</a:t>
            </a:r>
            <a:r>
              <a:rPr sz="1000" spc="-5" dirty="0">
                <a:latin typeface="Dotum"/>
                <a:cs typeface="Dotum"/>
              </a:rPr>
              <a:t>=</a:t>
            </a:r>
            <a:r>
              <a:rPr sz="1000" spc="-10" dirty="0">
                <a:latin typeface="Dotum"/>
                <a:cs typeface="Dotum"/>
              </a:rPr>
              <a:t>5</a:t>
            </a:r>
            <a:r>
              <a:rPr sz="1000" spc="-5" dirty="0">
                <a:latin typeface="Dotum"/>
                <a:cs typeface="Dotum"/>
              </a:rPr>
              <a:t>00m</a:t>
            </a:r>
            <a:endParaRPr sz="1000">
              <a:latin typeface="Dotum"/>
              <a:cs typeface="Dotum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100804" y="4357758"/>
            <a:ext cx="79311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75" dirty="0">
                <a:latin typeface="Arial"/>
                <a:cs typeface="Arial"/>
              </a:rPr>
              <a:t>r</a:t>
            </a:r>
            <a:r>
              <a:rPr sz="1000" spc="-145" dirty="0">
                <a:latin typeface="Arial"/>
                <a:cs typeface="Arial"/>
              </a:rPr>
              <a:t> </a:t>
            </a:r>
            <a:r>
              <a:rPr sz="900" spc="135" baseline="-23148" dirty="0">
                <a:latin typeface="Arial"/>
                <a:cs typeface="Arial"/>
              </a:rPr>
              <a:t>3</a:t>
            </a:r>
            <a:r>
              <a:rPr sz="1000" spc="335" dirty="0">
                <a:latin typeface="Arial"/>
                <a:cs typeface="Arial"/>
              </a:rPr>
              <a:t>=</a:t>
            </a:r>
            <a:r>
              <a:rPr sz="1000" spc="15" dirty="0">
                <a:latin typeface="Arial"/>
                <a:cs typeface="Arial"/>
              </a:rPr>
              <a:t>1</a:t>
            </a:r>
            <a:r>
              <a:rPr sz="1000" spc="150" dirty="0">
                <a:latin typeface="Arial"/>
                <a:cs typeface="Arial"/>
              </a:rPr>
              <a:t>0</a:t>
            </a:r>
            <a:r>
              <a:rPr sz="1000" spc="155" dirty="0">
                <a:latin typeface="Arial"/>
                <a:cs typeface="Arial"/>
              </a:rPr>
              <a:t>0</a:t>
            </a:r>
            <a:r>
              <a:rPr sz="1000" spc="-200" dirty="0">
                <a:latin typeface="Arial"/>
                <a:cs typeface="Arial"/>
              </a:rPr>
              <a:t>W</a:t>
            </a:r>
            <a:r>
              <a:rPr sz="1000" spc="85" dirty="0">
                <a:latin typeface="Arial"/>
                <a:cs typeface="Arial"/>
              </a:rPr>
              <a:t>.</a:t>
            </a:r>
            <a:r>
              <a:rPr sz="1000" spc="-5" dirty="0">
                <a:latin typeface="Dotum"/>
                <a:cs typeface="Dotum"/>
              </a:rPr>
              <a:t>m</a:t>
            </a:r>
            <a:endParaRPr sz="1000">
              <a:latin typeface="Dotum"/>
              <a:cs typeface="Dotum"/>
            </a:endParaRPr>
          </a:p>
        </p:txBody>
      </p:sp>
      <p:sp>
        <p:nvSpPr>
          <p:cNvPr id="169" name="object 1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-5" dirty="0"/>
              <a:t>3</a:t>
            </a:r>
            <a:r>
              <a:rPr sz="3500" dirty="0"/>
              <a:t>.</a:t>
            </a:r>
            <a:r>
              <a:rPr sz="3500" spc="-10" dirty="0"/>
              <a:t> </a:t>
            </a:r>
            <a:r>
              <a:rPr sz="3500" spc="-15" dirty="0"/>
              <a:t>E</a:t>
            </a:r>
            <a:r>
              <a:rPr sz="3500" dirty="0"/>
              <a:t>l</a:t>
            </a:r>
            <a:r>
              <a:rPr sz="3500" spc="10" dirty="0"/>
              <a:t>e</a:t>
            </a:r>
            <a:r>
              <a:rPr sz="3500" dirty="0"/>
              <a:t>c</a:t>
            </a:r>
            <a:r>
              <a:rPr sz="3500" spc="5" dirty="0"/>
              <a:t>t</a:t>
            </a:r>
            <a:r>
              <a:rPr sz="3500" dirty="0"/>
              <a:t>r</a:t>
            </a:r>
            <a:r>
              <a:rPr sz="3500" spc="10" dirty="0"/>
              <a:t>i</a:t>
            </a:r>
            <a:r>
              <a:rPr sz="3500" dirty="0"/>
              <a:t>c</a:t>
            </a:r>
            <a:r>
              <a:rPr sz="3500" spc="-55" dirty="0"/>
              <a:t> </a:t>
            </a:r>
            <a:r>
              <a:rPr sz="3500" dirty="0"/>
              <a:t>So</a:t>
            </a:r>
            <a:r>
              <a:rPr sz="3500" spc="-15" dirty="0"/>
              <a:t>u</a:t>
            </a:r>
            <a:r>
              <a:rPr sz="3500" dirty="0"/>
              <a:t>rce</a:t>
            </a:r>
            <a:r>
              <a:rPr sz="3500" spc="-30" dirty="0"/>
              <a:t> </a:t>
            </a:r>
            <a:r>
              <a:rPr sz="3500" dirty="0"/>
              <a:t>S</a:t>
            </a:r>
            <a:r>
              <a:rPr sz="3500" spc="-15" dirty="0"/>
              <a:t>h</a:t>
            </a:r>
            <a:r>
              <a:rPr sz="3500" dirty="0"/>
              <a:t>or</a:t>
            </a:r>
            <a:r>
              <a:rPr sz="3500" spc="35" dirty="0"/>
              <a:t>t</a:t>
            </a:r>
            <a:r>
              <a:rPr sz="3500" spc="5" dirty="0"/>
              <a:t>-</a:t>
            </a:r>
            <a:r>
              <a:rPr sz="3500" dirty="0"/>
              <a:t>o</a:t>
            </a:r>
            <a:r>
              <a:rPr sz="3500" spc="-20" dirty="0"/>
              <a:t>f</a:t>
            </a:r>
            <a:r>
              <a:rPr sz="3500" spc="-15" dirty="0"/>
              <a:t>f</a:t>
            </a:r>
            <a:r>
              <a:rPr sz="3500" dirty="0"/>
              <a:t>set</a:t>
            </a:r>
            <a:r>
              <a:rPr sz="3500" spc="-25" dirty="0"/>
              <a:t> </a:t>
            </a:r>
            <a:r>
              <a:rPr sz="3500" spc="-15" dirty="0"/>
              <a:t>TE</a:t>
            </a:r>
            <a:r>
              <a:rPr sz="3500" spc="5" dirty="0"/>
              <a:t>M</a:t>
            </a:r>
            <a:r>
              <a:rPr sz="3500" spc="10" dirty="0"/>
              <a:t> </a:t>
            </a:r>
            <a:r>
              <a:rPr sz="3500" dirty="0"/>
              <a:t>cont</a:t>
            </a:r>
            <a:r>
              <a:rPr sz="3500" spc="10" dirty="0"/>
              <a:t>i</a:t>
            </a:r>
            <a:r>
              <a:rPr sz="3500" dirty="0"/>
              <a:t>n</a:t>
            </a:r>
            <a:r>
              <a:rPr sz="3500" spc="-15" dirty="0"/>
              <a:t>u</a:t>
            </a:r>
            <a:r>
              <a:rPr sz="3500" dirty="0"/>
              <a:t>ed</a:t>
            </a:r>
            <a:endParaRPr sz="3500"/>
          </a:p>
        </p:txBody>
      </p:sp>
      <p:sp>
        <p:nvSpPr>
          <p:cNvPr id="170" name="object 170"/>
          <p:cNvSpPr/>
          <p:nvPr/>
        </p:nvSpPr>
        <p:spPr>
          <a:xfrm>
            <a:off x="5180342" y="5005092"/>
            <a:ext cx="3474085" cy="0"/>
          </a:xfrm>
          <a:custGeom>
            <a:avLst/>
            <a:gdLst/>
            <a:ahLst/>
            <a:cxnLst/>
            <a:rect l="l" t="t" r="r" b="b"/>
            <a:pathLst>
              <a:path w="3474084">
                <a:moveTo>
                  <a:pt x="0" y="0"/>
                </a:moveTo>
                <a:lnTo>
                  <a:pt x="34737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231873" y="5005092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87584" y="5005092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943342" y="5005092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798461" y="5005092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654060" y="5005092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489529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640057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747217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29968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897673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955054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004833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048209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345280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495736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602896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685646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753431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810813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59951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903888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200799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351495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457854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541405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08951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65772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715711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759647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056157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206613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313613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396364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464309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521451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571229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14605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193026" y="500509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 txBox="1"/>
          <p:nvPr/>
        </p:nvSpPr>
        <p:spPr>
          <a:xfrm>
            <a:off x="5067605" y="5165758"/>
            <a:ext cx="32194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0</a:t>
            </a:r>
            <a:r>
              <a:rPr sz="750" dirty="0">
                <a:latin typeface="Arial"/>
                <a:cs typeface="Arial"/>
              </a:rPr>
              <a:t>.</a:t>
            </a:r>
            <a:r>
              <a:rPr sz="750" spc="5" dirty="0">
                <a:latin typeface="Arial"/>
                <a:cs typeface="Arial"/>
              </a:rPr>
              <a:t>000</a:t>
            </a:r>
            <a:r>
              <a:rPr sz="750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5950437" y="5165758"/>
            <a:ext cx="26733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0</a:t>
            </a:r>
            <a:r>
              <a:rPr sz="750" dirty="0">
                <a:latin typeface="Arial"/>
                <a:cs typeface="Arial"/>
              </a:rPr>
              <a:t>.</a:t>
            </a:r>
            <a:r>
              <a:rPr sz="750" spc="5" dirty="0">
                <a:latin typeface="Arial"/>
                <a:cs typeface="Arial"/>
              </a:rPr>
              <a:t>00</a:t>
            </a:r>
            <a:r>
              <a:rPr sz="750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6832766" y="5165758"/>
            <a:ext cx="21336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0</a:t>
            </a:r>
            <a:r>
              <a:rPr sz="750" dirty="0">
                <a:latin typeface="Arial"/>
                <a:cs typeface="Arial"/>
              </a:rPr>
              <a:t>.</a:t>
            </a:r>
            <a:r>
              <a:rPr sz="750" spc="5" dirty="0">
                <a:latin typeface="Arial"/>
                <a:cs typeface="Arial"/>
              </a:rPr>
              <a:t>0</a:t>
            </a:r>
            <a:r>
              <a:rPr sz="750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7714454" y="5165758"/>
            <a:ext cx="15938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0</a:t>
            </a:r>
            <a:r>
              <a:rPr sz="750" dirty="0">
                <a:latin typeface="Arial"/>
                <a:cs typeface="Arial"/>
              </a:rPr>
              <a:t>.1</a:t>
            </a:r>
            <a:endParaRPr sz="75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8610789" y="5165758"/>
            <a:ext cx="7874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5180342" y="1541983"/>
            <a:ext cx="0" cy="3463290"/>
          </a:xfrm>
          <a:custGeom>
            <a:avLst/>
            <a:gdLst/>
            <a:ahLst/>
            <a:cxnLst/>
            <a:rect l="l" t="t" r="r" b="b"/>
            <a:pathLst>
              <a:path h="3463290">
                <a:moveTo>
                  <a:pt x="0" y="34631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64586" y="500509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11575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064586" y="327362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11575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064586" y="154198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11575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22560" y="4483899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7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122560" y="4179156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7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122560" y="3962930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7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122560" y="3794834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7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122560" y="3657947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7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122560" y="3541972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7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122560" y="3441482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7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122560" y="3352645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7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122560" y="2752417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7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122560" y="2447673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7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122560" y="2231048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7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122560" y="2063192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7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122560" y="1926464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7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122560" y="1810490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7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122560" y="1710079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7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22560" y="1621162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7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 txBox="1"/>
          <p:nvPr/>
        </p:nvSpPr>
        <p:spPr>
          <a:xfrm>
            <a:off x="4882944" y="4938800"/>
            <a:ext cx="13398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10</a:t>
            </a:r>
            <a:endParaRPr sz="750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4829073" y="3207110"/>
            <a:ext cx="18796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100</a:t>
            </a:r>
            <a:endParaRPr sz="75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4775200" y="1476266"/>
            <a:ext cx="24193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1000</a:t>
            </a:r>
            <a:endParaRPr sz="750">
              <a:latin typeface="Arial"/>
              <a:cs typeface="Arial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5180342" y="3273625"/>
            <a:ext cx="3348354" cy="207645"/>
          </a:xfrm>
          <a:custGeom>
            <a:avLst/>
            <a:gdLst/>
            <a:ahLst/>
            <a:cxnLst/>
            <a:rect l="l" t="t" r="r" b="b"/>
            <a:pathLst>
              <a:path w="3348354" h="207645">
                <a:moveTo>
                  <a:pt x="0" y="0"/>
                </a:moveTo>
                <a:lnTo>
                  <a:pt x="85687" y="0"/>
                </a:lnTo>
                <a:lnTo>
                  <a:pt x="171960" y="558"/>
                </a:lnTo>
                <a:lnTo>
                  <a:pt x="257655" y="1755"/>
                </a:lnTo>
                <a:lnTo>
                  <a:pt x="343343" y="4709"/>
                </a:lnTo>
                <a:lnTo>
                  <a:pt x="429063" y="9737"/>
                </a:lnTo>
                <a:lnTo>
                  <a:pt x="515336" y="17958"/>
                </a:lnTo>
                <a:lnTo>
                  <a:pt x="600967" y="31208"/>
                </a:lnTo>
                <a:lnTo>
                  <a:pt x="686679" y="49566"/>
                </a:lnTo>
                <a:lnTo>
                  <a:pt x="772391" y="73352"/>
                </a:lnTo>
                <a:lnTo>
                  <a:pt x="858663" y="101049"/>
                </a:lnTo>
                <a:lnTo>
                  <a:pt x="944375" y="130421"/>
                </a:lnTo>
                <a:lnTo>
                  <a:pt x="1030007" y="157001"/>
                </a:lnTo>
                <a:lnTo>
                  <a:pt x="1116279" y="179589"/>
                </a:lnTo>
                <a:lnTo>
                  <a:pt x="1201991" y="194994"/>
                </a:lnTo>
                <a:lnTo>
                  <a:pt x="1287703" y="204332"/>
                </a:lnTo>
                <a:lnTo>
                  <a:pt x="1373415" y="207046"/>
                </a:lnTo>
                <a:lnTo>
                  <a:pt x="1459687" y="204332"/>
                </a:lnTo>
                <a:lnTo>
                  <a:pt x="1545159" y="197947"/>
                </a:lnTo>
                <a:lnTo>
                  <a:pt x="1630871" y="188768"/>
                </a:lnTo>
                <a:lnTo>
                  <a:pt x="1716503" y="176636"/>
                </a:lnTo>
                <a:lnTo>
                  <a:pt x="1802775" y="163785"/>
                </a:lnTo>
                <a:lnTo>
                  <a:pt x="1888487" y="150695"/>
                </a:lnTo>
                <a:lnTo>
                  <a:pt x="1974199" y="137286"/>
                </a:lnTo>
                <a:lnTo>
                  <a:pt x="2060471" y="124595"/>
                </a:lnTo>
                <a:lnTo>
                  <a:pt x="2146183" y="112542"/>
                </a:lnTo>
                <a:lnTo>
                  <a:pt x="2231815" y="101049"/>
                </a:lnTo>
                <a:lnTo>
                  <a:pt x="2317527" y="90513"/>
                </a:lnTo>
                <a:lnTo>
                  <a:pt x="2403799" y="80935"/>
                </a:lnTo>
                <a:lnTo>
                  <a:pt x="2489511" y="72155"/>
                </a:lnTo>
                <a:lnTo>
                  <a:pt x="2575223" y="63933"/>
                </a:lnTo>
                <a:lnTo>
                  <a:pt x="2660855" y="57149"/>
                </a:lnTo>
                <a:lnTo>
                  <a:pt x="2747127" y="50684"/>
                </a:lnTo>
                <a:lnTo>
                  <a:pt x="2832839" y="45655"/>
                </a:lnTo>
                <a:lnTo>
                  <a:pt x="2918551" y="40387"/>
                </a:lnTo>
                <a:lnTo>
                  <a:pt x="3004823" y="35678"/>
                </a:lnTo>
                <a:lnTo>
                  <a:pt x="3090535" y="31767"/>
                </a:lnTo>
                <a:lnTo>
                  <a:pt x="3176167" y="28893"/>
                </a:lnTo>
                <a:lnTo>
                  <a:pt x="3261879" y="24184"/>
                </a:lnTo>
                <a:lnTo>
                  <a:pt x="3347991" y="22668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180342" y="3273625"/>
            <a:ext cx="3348354" cy="500380"/>
          </a:xfrm>
          <a:custGeom>
            <a:avLst/>
            <a:gdLst/>
            <a:ahLst/>
            <a:cxnLst/>
            <a:rect l="l" t="t" r="r" b="b"/>
            <a:pathLst>
              <a:path w="3348354" h="500379">
                <a:moveTo>
                  <a:pt x="0" y="0"/>
                </a:moveTo>
                <a:lnTo>
                  <a:pt x="85687" y="0"/>
                </a:lnTo>
                <a:lnTo>
                  <a:pt x="171960" y="1755"/>
                </a:lnTo>
                <a:lnTo>
                  <a:pt x="257655" y="3511"/>
                </a:lnTo>
                <a:lnTo>
                  <a:pt x="343343" y="9179"/>
                </a:lnTo>
                <a:lnTo>
                  <a:pt x="429063" y="18358"/>
                </a:lnTo>
                <a:lnTo>
                  <a:pt x="515336" y="34720"/>
                </a:lnTo>
                <a:lnTo>
                  <a:pt x="600967" y="58905"/>
                </a:lnTo>
                <a:lnTo>
                  <a:pt x="686679" y="93386"/>
                </a:lnTo>
                <a:lnTo>
                  <a:pt x="772391" y="139042"/>
                </a:lnTo>
                <a:lnTo>
                  <a:pt x="858663" y="193397"/>
                </a:lnTo>
                <a:lnTo>
                  <a:pt x="944375" y="253261"/>
                </a:lnTo>
                <a:lnTo>
                  <a:pt x="1030007" y="314561"/>
                </a:lnTo>
                <a:lnTo>
                  <a:pt x="1116279" y="372269"/>
                </a:lnTo>
                <a:lnTo>
                  <a:pt x="1201991" y="421356"/>
                </a:lnTo>
                <a:lnTo>
                  <a:pt x="1287703" y="459429"/>
                </a:lnTo>
                <a:lnTo>
                  <a:pt x="1373415" y="485290"/>
                </a:lnTo>
                <a:lnTo>
                  <a:pt x="1459687" y="498779"/>
                </a:lnTo>
                <a:lnTo>
                  <a:pt x="1545159" y="500376"/>
                </a:lnTo>
                <a:lnTo>
                  <a:pt x="1630871" y="492953"/>
                </a:lnTo>
                <a:lnTo>
                  <a:pt x="1716503" y="476750"/>
                </a:lnTo>
                <a:lnTo>
                  <a:pt x="1802775" y="454880"/>
                </a:lnTo>
                <a:lnTo>
                  <a:pt x="1888487" y="428380"/>
                </a:lnTo>
                <a:lnTo>
                  <a:pt x="1974199" y="398129"/>
                </a:lnTo>
                <a:lnTo>
                  <a:pt x="2060471" y="367160"/>
                </a:lnTo>
                <a:lnTo>
                  <a:pt x="2146183" y="335952"/>
                </a:lnTo>
                <a:lnTo>
                  <a:pt x="2231815" y="304743"/>
                </a:lnTo>
                <a:lnTo>
                  <a:pt x="2317527" y="275290"/>
                </a:lnTo>
                <a:lnTo>
                  <a:pt x="2403799" y="247035"/>
                </a:lnTo>
                <a:lnTo>
                  <a:pt x="2489511" y="220935"/>
                </a:lnTo>
                <a:lnTo>
                  <a:pt x="2575223" y="197309"/>
                </a:lnTo>
                <a:lnTo>
                  <a:pt x="2660855" y="176077"/>
                </a:lnTo>
                <a:lnTo>
                  <a:pt x="2747127" y="157001"/>
                </a:lnTo>
                <a:lnTo>
                  <a:pt x="2832839" y="139042"/>
                </a:lnTo>
                <a:lnTo>
                  <a:pt x="2918551" y="123397"/>
                </a:lnTo>
                <a:lnTo>
                  <a:pt x="3004823" y="110148"/>
                </a:lnTo>
                <a:lnTo>
                  <a:pt x="3090535" y="97537"/>
                </a:lnTo>
                <a:lnTo>
                  <a:pt x="3176167" y="86602"/>
                </a:lnTo>
                <a:lnTo>
                  <a:pt x="3261879" y="76624"/>
                </a:lnTo>
                <a:lnTo>
                  <a:pt x="3347991" y="68084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180342" y="3273625"/>
            <a:ext cx="3348354" cy="1005840"/>
          </a:xfrm>
          <a:custGeom>
            <a:avLst/>
            <a:gdLst/>
            <a:ahLst/>
            <a:cxnLst/>
            <a:rect l="l" t="t" r="r" b="b"/>
            <a:pathLst>
              <a:path w="3348354" h="1005839">
                <a:moveTo>
                  <a:pt x="0" y="0"/>
                </a:moveTo>
                <a:lnTo>
                  <a:pt x="85687" y="0"/>
                </a:lnTo>
                <a:lnTo>
                  <a:pt x="171960" y="1755"/>
                </a:lnTo>
                <a:lnTo>
                  <a:pt x="257655" y="5267"/>
                </a:lnTo>
                <a:lnTo>
                  <a:pt x="343343" y="13888"/>
                </a:lnTo>
                <a:lnTo>
                  <a:pt x="429063" y="28255"/>
                </a:lnTo>
                <a:lnTo>
                  <a:pt x="515336" y="53078"/>
                </a:lnTo>
                <a:lnTo>
                  <a:pt x="600967" y="90513"/>
                </a:lnTo>
                <a:lnTo>
                  <a:pt x="686679" y="143112"/>
                </a:lnTo>
                <a:lnTo>
                  <a:pt x="772391" y="211755"/>
                </a:lnTo>
                <a:lnTo>
                  <a:pt x="858663" y="293648"/>
                </a:lnTo>
                <a:lnTo>
                  <a:pt x="944375" y="384321"/>
                </a:lnTo>
                <a:lnTo>
                  <a:pt x="1030007" y="479703"/>
                </a:lnTo>
                <a:lnTo>
                  <a:pt x="1116279" y="575963"/>
                </a:lnTo>
                <a:lnTo>
                  <a:pt x="1201991" y="670148"/>
                </a:lnTo>
                <a:lnTo>
                  <a:pt x="1287703" y="758506"/>
                </a:lnTo>
                <a:lnTo>
                  <a:pt x="1373415" y="836887"/>
                </a:lnTo>
                <a:lnTo>
                  <a:pt x="1459687" y="902018"/>
                </a:lnTo>
                <a:lnTo>
                  <a:pt x="1545159" y="952303"/>
                </a:lnTo>
                <a:lnTo>
                  <a:pt x="1630871" y="986465"/>
                </a:lnTo>
                <a:lnTo>
                  <a:pt x="1716503" y="1003626"/>
                </a:lnTo>
                <a:lnTo>
                  <a:pt x="1802775" y="1005541"/>
                </a:lnTo>
                <a:lnTo>
                  <a:pt x="1888487" y="992690"/>
                </a:lnTo>
                <a:lnTo>
                  <a:pt x="1974199" y="967309"/>
                </a:lnTo>
                <a:lnTo>
                  <a:pt x="2060471" y="931071"/>
                </a:lnTo>
                <a:lnTo>
                  <a:pt x="2146183" y="886054"/>
                </a:lnTo>
                <a:lnTo>
                  <a:pt x="2231815" y="834173"/>
                </a:lnTo>
                <a:lnTo>
                  <a:pt x="2317527" y="777423"/>
                </a:lnTo>
                <a:lnTo>
                  <a:pt x="2403799" y="717958"/>
                </a:lnTo>
                <a:lnTo>
                  <a:pt x="2489511" y="658095"/>
                </a:lnTo>
                <a:lnTo>
                  <a:pt x="2575223" y="597833"/>
                </a:lnTo>
                <a:lnTo>
                  <a:pt x="2660855" y="540125"/>
                </a:lnTo>
                <a:lnTo>
                  <a:pt x="2747127" y="485929"/>
                </a:lnTo>
                <a:lnTo>
                  <a:pt x="2832839" y="434606"/>
                </a:lnTo>
                <a:lnTo>
                  <a:pt x="2918551" y="387833"/>
                </a:lnTo>
                <a:lnTo>
                  <a:pt x="3004823" y="345131"/>
                </a:lnTo>
                <a:lnTo>
                  <a:pt x="3090535" y="306499"/>
                </a:lnTo>
                <a:lnTo>
                  <a:pt x="3176167" y="271858"/>
                </a:lnTo>
                <a:lnTo>
                  <a:pt x="3261879" y="240649"/>
                </a:lnTo>
                <a:lnTo>
                  <a:pt x="3347991" y="213511"/>
                </a:lnTo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180342" y="3273625"/>
            <a:ext cx="3348354" cy="1451610"/>
          </a:xfrm>
          <a:custGeom>
            <a:avLst/>
            <a:gdLst/>
            <a:ahLst/>
            <a:cxnLst/>
            <a:rect l="l" t="t" r="r" b="b"/>
            <a:pathLst>
              <a:path w="3348354" h="1451610">
                <a:moveTo>
                  <a:pt x="0" y="0"/>
                </a:moveTo>
                <a:lnTo>
                  <a:pt x="85687" y="0"/>
                </a:lnTo>
                <a:lnTo>
                  <a:pt x="171960" y="2314"/>
                </a:lnTo>
                <a:lnTo>
                  <a:pt x="257655" y="6864"/>
                </a:lnTo>
                <a:lnTo>
                  <a:pt x="343343" y="16761"/>
                </a:lnTo>
                <a:lnTo>
                  <a:pt x="429063" y="34720"/>
                </a:lnTo>
                <a:lnTo>
                  <a:pt x="515336" y="64572"/>
                </a:lnTo>
                <a:lnTo>
                  <a:pt x="600967" y="110148"/>
                </a:lnTo>
                <a:lnTo>
                  <a:pt x="686679" y="174321"/>
                </a:lnTo>
                <a:lnTo>
                  <a:pt x="772391" y="256773"/>
                </a:lnTo>
                <a:lnTo>
                  <a:pt x="858663" y="354868"/>
                </a:lnTo>
                <a:lnTo>
                  <a:pt x="944375" y="463500"/>
                </a:lnTo>
                <a:lnTo>
                  <a:pt x="1030007" y="576602"/>
                </a:lnTo>
                <a:lnTo>
                  <a:pt x="1116279" y="691459"/>
                </a:lnTo>
                <a:lnTo>
                  <a:pt x="1201991" y="805678"/>
                </a:lnTo>
                <a:lnTo>
                  <a:pt x="1287703" y="917023"/>
                </a:lnTo>
                <a:lnTo>
                  <a:pt x="1373415" y="1025017"/>
                </a:lnTo>
                <a:lnTo>
                  <a:pt x="1459687" y="1126624"/>
                </a:lnTo>
                <a:lnTo>
                  <a:pt x="1545159" y="1218462"/>
                </a:lnTo>
                <a:lnTo>
                  <a:pt x="1630871" y="1298216"/>
                </a:lnTo>
                <a:lnTo>
                  <a:pt x="1716503" y="1362749"/>
                </a:lnTo>
                <a:lnTo>
                  <a:pt x="1802775" y="1409354"/>
                </a:lnTo>
                <a:lnTo>
                  <a:pt x="1888487" y="1439573"/>
                </a:lnTo>
                <a:lnTo>
                  <a:pt x="1974199" y="1451083"/>
                </a:lnTo>
                <a:lnTo>
                  <a:pt x="2060471" y="1445815"/>
                </a:lnTo>
                <a:lnTo>
                  <a:pt x="2146183" y="1425150"/>
                </a:lnTo>
                <a:lnTo>
                  <a:pt x="2231815" y="1389855"/>
                </a:lnTo>
                <a:lnTo>
                  <a:pt x="2317527" y="1341892"/>
                </a:lnTo>
                <a:lnTo>
                  <a:pt x="2403799" y="1283003"/>
                </a:lnTo>
                <a:lnTo>
                  <a:pt x="2489511" y="1214958"/>
                </a:lnTo>
                <a:lnTo>
                  <a:pt x="2575223" y="1140433"/>
                </a:lnTo>
                <a:lnTo>
                  <a:pt x="2660855" y="1060935"/>
                </a:lnTo>
                <a:lnTo>
                  <a:pt x="2747127" y="978802"/>
                </a:lnTo>
                <a:lnTo>
                  <a:pt x="2832839" y="896351"/>
                </a:lnTo>
                <a:lnTo>
                  <a:pt x="2918551" y="815017"/>
                </a:lnTo>
                <a:lnTo>
                  <a:pt x="3004823" y="736476"/>
                </a:lnTo>
                <a:lnTo>
                  <a:pt x="3090535" y="662006"/>
                </a:lnTo>
                <a:lnTo>
                  <a:pt x="3176167" y="592725"/>
                </a:lnTo>
                <a:lnTo>
                  <a:pt x="3261879" y="527993"/>
                </a:lnTo>
                <a:lnTo>
                  <a:pt x="3347991" y="469726"/>
                </a:lnTo>
              </a:path>
            </a:pathLst>
          </a:custGeom>
          <a:ln w="3175">
            <a:solidFill>
              <a:srgbClr val="99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342692" y="2432109"/>
            <a:ext cx="550545" cy="0"/>
          </a:xfrm>
          <a:custGeom>
            <a:avLst/>
            <a:gdLst/>
            <a:ahLst/>
            <a:cxnLst/>
            <a:rect l="l" t="t" r="r" b="b"/>
            <a:pathLst>
              <a:path w="550545">
                <a:moveTo>
                  <a:pt x="0" y="0"/>
                </a:moveTo>
                <a:lnTo>
                  <a:pt x="55004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342692" y="2568357"/>
            <a:ext cx="550545" cy="0"/>
          </a:xfrm>
          <a:custGeom>
            <a:avLst/>
            <a:gdLst/>
            <a:ahLst/>
            <a:cxnLst/>
            <a:rect l="l" t="t" r="r" b="b"/>
            <a:pathLst>
              <a:path w="550545">
                <a:moveTo>
                  <a:pt x="0" y="0"/>
                </a:moveTo>
                <a:lnTo>
                  <a:pt x="550044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342692" y="2704446"/>
            <a:ext cx="550545" cy="0"/>
          </a:xfrm>
          <a:custGeom>
            <a:avLst/>
            <a:gdLst/>
            <a:ahLst/>
            <a:cxnLst/>
            <a:rect l="l" t="t" r="r" b="b"/>
            <a:pathLst>
              <a:path w="550545">
                <a:moveTo>
                  <a:pt x="0" y="0"/>
                </a:moveTo>
                <a:lnTo>
                  <a:pt x="550044" y="0"/>
                </a:lnTo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 txBox="1"/>
          <p:nvPr/>
        </p:nvSpPr>
        <p:spPr>
          <a:xfrm>
            <a:off x="7284910" y="2201819"/>
            <a:ext cx="991869" cy="72453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355"/>
              </a:spcBef>
            </a:pPr>
            <a:r>
              <a:rPr sz="750" spc="20" dirty="0">
                <a:latin typeface="Arial"/>
                <a:cs typeface="Arial"/>
              </a:rPr>
              <a:t>p</a:t>
            </a:r>
            <a:r>
              <a:rPr sz="750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  <a:p>
            <a:pPr marR="214629" algn="r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latin typeface="Arial"/>
                <a:cs typeface="Arial"/>
              </a:rPr>
              <a:t>50</a:t>
            </a:r>
            <a:endParaRPr sz="750">
              <a:latin typeface="Arial"/>
              <a:cs typeface="Arial"/>
            </a:endParaRPr>
          </a:p>
          <a:p>
            <a:pPr marR="214629" algn="r">
              <a:lnSpc>
                <a:spcPct val="100000"/>
              </a:lnSpc>
              <a:spcBef>
                <a:spcPts val="170"/>
              </a:spcBef>
            </a:pPr>
            <a:r>
              <a:rPr sz="750" dirty="0">
                <a:latin typeface="Arial"/>
                <a:cs typeface="Arial"/>
              </a:rPr>
              <a:t>25</a:t>
            </a:r>
            <a:endParaRPr sz="750">
              <a:latin typeface="Arial"/>
              <a:cs typeface="Arial"/>
            </a:endParaRPr>
          </a:p>
          <a:p>
            <a:pPr marR="214629" algn="r">
              <a:lnSpc>
                <a:spcPct val="100000"/>
              </a:lnSpc>
              <a:spcBef>
                <a:spcPts val="170"/>
              </a:spcBef>
            </a:pPr>
            <a:r>
              <a:rPr sz="750" dirty="0">
                <a:latin typeface="Arial"/>
                <a:cs typeface="Arial"/>
              </a:rPr>
              <a:t>10</a:t>
            </a:r>
            <a:endParaRPr sz="750">
              <a:latin typeface="Arial"/>
              <a:cs typeface="Arial"/>
            </a:endParaRPr>
          </a:p>
          <a:p>
            <a:pPr marR="267970" algn="r">
              <a:lnSpc>
                <a:spcPct val="100000"/>
              </a:lnSpc>
              <a:spcBef>
                <a:spcPts val="170"/>
              </a:spcBef>
            </a:pPr>
            <a:r>
              <a:rPr sz="750" dirty="0">
                <a:latin typeface="Arial"/>
                <a:cs typeface="Arial"/>
              </a:rPr>
              <a:t>5</a:t>
            </a:r>
            <a:endParaRPr sz="750">
              <a:latin typeface="Arial"/>
              <a:cs typeface="Arial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7342692" y="2840775"/>
            <a:ext cx="550545" cy="0"/>
          </a:xfrm>
          <a:custGeom>
            <a:avLst/>
            <a:gdLst/>
            <a:ahLst/>
            <a:cxnLst/>
            <a:rect l="l" t="t" r="r" b="b"/>
            <a:pathLst>
              <a:path w="550545">
                <a:moveTo>
                  <a:pt x="0" y="0"/>
                </a:moveTo>
                <a:lnTo>
                  <a:pt x="550044" y="0"/>
                </a:lnTo>
              </a:path>
            </a:pathLst>
          </a:custGeom>
          <a:ln w="3175">
            <a:solidFill>
              <a:srgbClr val="99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462295" y="2065427"/>
            <a:ext cx="1643892" cy="833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29816" y="4724214"/>
            <a:ext cx="240481" cy="208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315312" y="1621083"/>
            <a:ext cx="665615" cy="288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 txBox="1"/>
          <p:nvPr/>
        </p:nvSpPr>
        <p:spPr>
          <a:xfrm>
            <a:off x="78739" y="5597245"/>
            <a:ext cx="439483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C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lcul</a:t>
            </a:r>
            <a:r>
              <a:rPr sz="2000" b="1" dirty="0">
                <a:latin typeface="Times New Roman"/>
                <a:cs typeface="Times New Roman"/>
              </a:rPr>
              <a:t>at</a:t>
            </a:r>
            <a:r>
              <a:rPr sz="2000" b="1" spc="-5" dirty="0">
                <a:latin typeface="Times New Roman"/>
                <a:cs typeface="Times New Roman"/>
              </a:rPr>
              <a:t>ed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-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65" dirty="0">
                <a:latin typeface="Times New Roman"/>
                <a:cs typeface="Times New Roman"/>
              </a:rPr>
              <a:t>m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l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</a:t>
            </a:r>
            <a:r>
              <a:rPr sz="2000" b="1" spc="-5" dirty="0">
                <a:latin typeface="Times New Roman"/>
                <a:cs typeface="Times New Roman"/>
              </a:rPr>
              <a:t>it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ing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65" dirty="0">
                <a:latin typeface="Times New Roman"/>
                <a:cs typeface="Times New Roman"/>
              </a:rPr>
              <a:t>m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h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5228971" y="5597245"/>
            <a:ext cx="360362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C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lcul</a:t>
            </a:r>
            <a:r>
              <a:rPr sz="2000" b="1" dirty="0">
                <a:latin typeface="Times New Roman"/>
                <a:cs typeface="Times New Roman"/>
              </a:rPr>
              <a:t>at</a:t>
            </a:r>
            <a:r>
              <a:rPr sz="2000" b="1" spc="-5" dirty="0">
                <a:latin typeface="Times New Roman"/>
                <a:cs typeface="Times New Roman"/>
              </a:rPr>
              <a:t>ed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dicho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65" dirty="0">
                <a:latin typeface="Times New Roman"/>
                <a:cs typeface="Times New Roman"/>
              </a:rPr>
              <a:t>m</a:t>
            </a:r>
            <a:r>
              <a:rPr sz="2000" b="1" spc="-5" dirty="0">
                <a:latin typeface="Times New Roman"/>
                <a:cs typeface="Times New Roman"/>
              </a:rPr>
              <a:t>y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65" dirty="0">
                <a:latin typeface="Times New Roman"/>
                <a:cs typeface="Times New Roman"/>
              </a:rPr>
              <a:t>m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h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01346"/>
            <a:ext cx="8841105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-5" dirty="0"/>
              <a:t>3</a:t>
            </a:r>
            <a:r>
              <a:rPr sz="3500" dirty="0"/>
              <a:t>.</a:t>
            </a:r>
            <a:r>
              <a:rPr sz="3500" spc="-10" dirty="0"/>
              <a:t> </a:t>
            </a:r>
            <a:r>
              <a:rPr sz="3500" spc="-15" dirty="0"/>
              <a:t>E</a:t>
            </a:r>
            <a:r>
              <a:rPr sz="3500" dirty="0"/>
              <a:t>l</a:t>
            </a:r>
            <a:r>
              <a:rPr sz="3500" spc="10" dirty="0"/>
              <a:t>e</a:t>
            </a:r>
            <a:r>
              <a:rPr sz="3500" dirty="0"/>
              <a:t>c</a:t>
            </a:r>
            <a:r>
              <a:rPr sz="3500" spc="5" dirty="0"/>
              <a:t>t</a:t>
            </a:r>
            <a:r>
              <a:rPr sz="3500" dirty="0"/>
              <a:t>r</a:t>
            </a:r>
            <a:r>
              <a:rPr sz="3500" spc="10" dirty="0"/>
              <a:t>i</a:t>
            </a:r>
            <a:r>
              <a:rPr sz="3500" dirty="0"/>
              <a:t>c</a:t>
            </a:r>
            <a:r>
              <a:rPr sz="3500" spc="-55" dirty="0"/>
              <a:t> </a:t>
            </a:r>
            <a:r>
              <a:rPr sz="3500" dirty="0"/>
              <a:t>So</a:t>
            </a:r>
            <a:r>
              <a:rPr sz="3500" spc="-15" dirty="0"/>
              <a:t>u</a:t>
            </a:r>
            <a:r>
              <a:rPr sz="3500" dirty="0"/>
              <a:t>rce</a:t>
            </a:r>
            <a:r>
              <a:rPr sz="3500" spc="-30" dirty="0"/>
              <a:t> </a:t>
            </a:r>
            <a:r>
              <a:rPr sz="3500" dirty="0"/>
              <a:t>S</a:t>
            </a:r>
            <a:r>
              <a:rPr sz="3500" spc="-15" dirty="0"/>
              <a:t>h</a:t>
            </a:r>
            <a:r>
              <a:rPr sz="3500" dirty="0"/>
              <a:t>or</a:t>
            </a:r>
            <a:r>
              <a:rPr sz="3500" spc="35" dirty="0"/>
              <a:t>t</a:t>
            </a:r>
            <a:r>
              <a:rPr sz="3500" spc="5" dirty="0"/>
              <a:t>-</a:t>
            </a:r>
            <a:r>
              <a:rPr sz="3500" dirty="0"/>
              <a:t>o</a:t>
            </a:r>
            <a:r>
              <a:rPr sz="3500" spc="-20" dirty="0"/>
              <a:t>f</a:t>
            </a:r>
            <a:r>
              <a:rPr sz="3500" spc="-15" dirty="0"/>
              <a:t>f</a:t>
            </a:r>
            <a:r>
              <a:rPr sz="3500" dirty="0"/>
              <a:t>set</a:t>
            </a:r>
            <a:r>
              <a:rPr sz="3500" spc="-25" dirty="0"/>
              <a:t> </a:t>
            </a:r>
            <a:r>
              <a:rPr sz="3500" spc="-15" dirty="0"/>
              <a:t>TE</a:t>
            </a:r>
            <a:r>
              <a:rPr sz="3500" spc="5" dirty="0"/>
              <a:t>M</a:t>
            </a:r>
            <a:r>
              <a:rPr sz="3500" spc="10" dirty="0"/>
              <a:t> </a:t>
            </a:r>
            <a:r>
              <a:rPr sz="3500" dirty="0"/>
              <a:t>cont</a:t>
            </a:r>
            <a:r>
              <a:rPr sz="3500" spc="10" dirty="0"/>
              <a:t>i</a:t>
            </a:r>
            <a:r>
              <a:rPr sz="3500" dirty="0"/>
              <a:t>n</a:t>
            </a:r>
            <a:r>
              <a:rPr sz="3500" spc="-15" dirty="0"/>
              <a:t>u</a:t>
            </a:r>
            <a:r>
              <a:rPr sz="3500" dirty="0"/>
              <a:t>ed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258267" y="791971"/>
            <a:ext cx="182753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latin typeface="Times New Roman"/>
                <a:cs typeface="Times New Roman"/>
              </a:rPr>
              <a:t>3</a:t>
            </a:r>
            <a:r>
              <a:rPr sz="2800" b="1" dirty="0">
                <a:latin typeface="Times New Roman"/>
                <a:cs typeface="Times New Roman"/>
              </a:rPr>
              <a:t>.5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spc="-30" dirty="0">
                <a:latin typeface="Times New Roman"/>
                <a:cs typeface="Times New Roman"/>
              </a:rPr>
              <a:t>m</a:t>
            </a:r>
            <a:r>
              <a:rPr sz="2800" b="1" spc="5" dirty="0">
                <a:latin typeface="Times New Roman"/>
                <a:cs typeface="Times New Roman"/>
              </a:rPr>
              <a:t>agi</a:t>
            </a:r>
            <a:r>
              <a:rPr sz="2800" b="1" dirty="0">
                <a:latin typeface="Times New Roman"/>
                <a:cs typeface="Times New Roman"/>
              </a:rPr>
              <a:t>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1500" y="3357646"/>
            <a:ext cx="3157721" cy="2797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8845" y="1563242"/>
            <a:ext cx="348551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latin typeface="Times New Roman"/>
                <a:cs typeface="Times New Roman"/>
              </a:rPr>
              <a:t>E</a:t>
            </a:r>
            <a:r>
              <a:rPr sz="2000" b="1" spc="-5" dirty="0">
                <a:latin typeface="Times New Roman"/>
                <a:cs typeface="Times New Roman"/>
              </a:rPr>
              <a:t>lec</a:t>
            </a:r>
            <a:r>
              <a:rPr sz="2000" b="1" spc="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ric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</a:t>
            </a:r>
            <a:r>
              <a:rPr sz="2000" b="1" spc="-5" dirty="0">
                <a:latin typeface="Times New Roman"/>
                <a:cs typeface="Times New Roman"/>
              </a:rPr>
              <a:t>ield un</a:t>
            </a:r>
            <a:r>
              <a:rPr sz="2000" b="1" spc="-15" dirty="0">
                <a:latin typeface="Times New Roman"/>
                <a:cs typeface="Times New Roman"/>
              </a:rPr>
              <a:t>d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ne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h </a:t>
            </a:r>
            <a:r>
              <a:rPr sz="2000" b="1" spc="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he</a:t>
            </a:r>
            <a:r>
              <a:rPr sz="2000" b="1" spc="-20" dirty="0">
                <a:latin typeface="Times New Roman"/>
                <a:cs typeface="Times New Roman"/>
              </a:rPr>
              <a:t> T</a:t>
            </a:r>
            <a:r>
              <a:rPr sz="2000" b="1" spc="-5" dirty="0">
                <a:latin typeface="Times New Roman"/>
                <a:cs typeface="Times New Roman"/>
              </a:rPr>
              <a:t>x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2203" y="2405139"/>
            <a:ext cx="312420" cy="0"/>
          </a:xfrm>
          <a:custGeom>
            <a:avLst/>
            <a:gdLst/>
            <a:ahLst/>
            <a:cxnLst/>
            <a:rect l="l" t="t" r="r" b="b"/>
            <a:pathLst>
              <a:path w="312419">
                <a:moveTo>
                  <a:pt x="0" y="0"/>
                </a:moveTo>
                <a:lnTo>
                  <a:pt x="312078" y="0"/>
                </a:lnTo>
              </a:path>
            </a:pathLst>
          </a:custGeom>
          <a:ln w="103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2134" y="2587294"/>
            <a:ext cx="22225" cy="12065"/>
          </a:xfrm>
          <a:custGeom>
            <a:avLst/>
            <a:gdLst/>
            <a:ahLst/>
            <a:cxnLst/>
            <a:rect l="l" t="t" r="r" b="b"/>
            <a:pathLst>
              <a:path w="22225" h="12064">
                <a:moveTo>
                  <a:pt x="0" y="12043"/>
                </a:moveTo>
                <a:lnTo>
                  <a:pt x="220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4611" y="2587294"/>
            <a:ext cx="52705" cy="84455"/>
          </a:xfrm>
          <a:custGeom>
            <a:avLst/>
            <a:gdLst/>
            <a:ahLst/>
            <a:cxnLst/>
            <a:rect l="l" t="t" r="r" b="b"/>
            <a:pathLst>
              <a:path w="52705" h="84455">
                <a:moveTo>
                  <a:pt x="0" y="0"/>
                </a:moveTo>
                <a:lnTo>
                  <a:pt x="52452" y="843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7064" y="2446658"/>
            <a:ext cx="57785" cy="225425"/>
          </a:xfrm>
          <a:custGeom>
            <a:avLst/>
            <a:gdLst/>
            <a:ahLst/>
            <a:cxnLst/>
            <a:rect l="l" t="t" r="r" b="b"/>
            <a:pathLst>
              <a:path w="57785" h="225425">
                <a:moveTo>
                  <a:pt x="0" y="225368"/>
                </a:moveTo>
                <a:lnTo>
                  <a:pt x="577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4810" y="244621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82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1329" y="2432236"/>
            <a:ext cx="263525" cy="231140"/>
          </a:xfrm>
          <a:custGeom>
            <a:avLst/>
            <a:gdLst/>
            <a:ahLst/>
            <a:cxnLst/>
            <a:rect l="l" t="t" r="r" b="b"/>
            <a:pathLst>
              <a:path w="263525" h="231139">
                <a:moveTo>
                  <a:pt x="39877" y="153552"/>
                </a:moveTo>
                <a:lnTo>
                  <a:pt x="18520" y="153552"/>
                </a:lnTo>
                <a:lnTo>
                  <a:pt x="71406" y="230971"/>
                </a:lnTo>
                <a:lnTo>
                  <a:pt x="82428" y="230971"/>
                </a:lnTo>
                <a:lnTo>
                  <a:pt x="88115" y="208605"/>
                </a:lnTo>
                <a:lnTo>
                  <a:pt x="77152" y="208605"/>
                </a:lnTo>
                <a:lnTo>
                  <a:pt x="39877" y="153552"/>
                </a:lnTo>
                <a:close/>
              </a:path>
              <a:path w="263525" h="231139">
                <a:moveTo>
                  <a:pt x="263076" y="0"/>
                </a:moveTo>
                <a:lnTo>
                  <a:pt x="130472" y="0"/>
                </a:lnTo>
                <a:lnTo>
                  <a:pt x="77152" y="208605"/>
                </a:lnTo>
                <a:lnTo>
                  <a:pt x="88115" y="208605"/>
                </a:lnTo>
                <a:lnTo>
                  <a:pt x="138422" y="10754"/>
                </a:lnTo>
                <a:lnTo>
                  <a:pt x="263076" y="10754"/>
                </a:lnTo>
                <a:lnTo>
                  <a:pt x="263076" y="0"/>
                </a:lnTo>
                <a:close/>
              </a:path>
              <a:path w="263525" h="231139">
                <a:moveTo>
                  <a:pt x="29975" y="138928"/>
                </a:moveTo>
                <a:lnTo>
                  <a:pt x="0" y="155273"/>
                </a:lnTo>
                <a:lnTo>
                  <a:pt x="3541" y="161293"/>
                </a:lnTo>
                <a:lnTo>
                  <a:pt x="18520" y="153552"/>
                </a:lnTo>
                <a:lnTo>
                  <a:pt x="39877" y="153552"/>
                </a:lnTo>
                <a:lnTo>
                  <a:pt x="29975" y="138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4146" y="2405139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4">
                <a:moveTo>
                  <a:pt x="0" y="0"/>
                </a:moveTo>
                <a:lnTo>
                  <a:pt x="297605" y="0"/>
                </a:lnTo>
              </a:path>
            </a:pathLst>
          </a:custGeom>
          <a:ln w="103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76398" y="2405139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622" y="0"/>
                </a:lnTo>
              </a:path>
            </a:pathLst>
          </a:custGeom>
          <a:ln w="103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35617" y="2405139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39849" y="0"/>
                </a:lnTo>
              </a:path>
            </a:pathLst>
          </a:custGeom>
          <a:ln w="103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0104" y="2455684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89" h="26669">
                <a:moveTo>
                  <a:pt x="0" y="26656"/>
                </a:moveTo>
                <a:lnTo>
                  <a:pt x="21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21244" y="2455244"/>
            <a:ext cx="52705" cy="203200"/>
          </a:xfrm>
          <a:custGeom>
            <a:avLst/>
            <a:gdLst/>
            <a:ahLst/>
            <a:cxnLst/>
            <a:rect l="l" t="t" r="r" b="b"/>
            <a:pathLst>
              <a:path w="52705" h="203200">
                <a:moveTo>
                  <a:pt x="0" y="0"/>
                </a:moveTo>
                <a:lnTo>
                  <a:pt x="52579" y="2030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73823" y="2122776"/>
            <a:ext cx="59055" cy="535940"/>
          </a:xfrm>
          <a:custGeom>
            <a:avLst/>
            <a:gdLst/>
            <a:ahLst/>
            <a:cxnLst/>
            <a:rect l="l" t="t" r="r" b="b"/>
            <a:pathLst>
              <a:path w="59055" h="535939">
                <a:moveTo>
                  <a:pt x="0" y="535916"/>
                </a:moveTo>
                <a:lnTo>
                  <a:pt x="585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32365" y="2122353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88540" y="2108373"/>
            <a:ext cx="304165" cy="541655"/>
          </a:xfrm>
          <a:custGeom>
            <a:avLst/>
            <a:gdLst/>
            <a:ahLst/>
            <a:cxnLst/>
            <a:rect l="l" t="t" r="r" b="b"/>
            <a:pathLst>
              <a:path w="304164" h="541655">
                <a:moveTo>
                  <a:pt x="37121" y="351825"/>
                </a:moveTo>
                <a:lnTo>
                  <a:pt x="18068" y="351825"/>
                </a:lnTo>
                <a:lnTo>
                  <a:pt x="71370" y="541501"/>
                </a:lnTo>
                <a:lnTo>
                  <a:pt x="81850" y="541501"/>
                </a:lnTo>
                <a:lnTo>
                  <a:pt x="86909" y="494621"/>
                </a:lnTo>
                <a:lnTo>
                  <a:pt x="76248" y="494621"/>
                </a:lnTo>
                <a:lnTo>
                  <a:pt x="37121" y="351825"/>
                </a:lnTo>
                <a:close/>
              </a:path>
              <a:path w="304164" h="541655">
                <a:moveTo>
                  <a:pt x="303550" y="0"/>
                </a:moveTo>
                <a:lnTo>
                  <a:pt x="129912" y="0"/>
                </a:lnTo>
                <a:lnTo>
                  <a:pt x="76248" y="494621"/>
                </a:lnTo>
                <a:lnTo>
                  <a:pt x="86909" y="494621"/>
                </a:lnTo>
                <a:lnTo>
                  <a:pt x="139127" y="10754"/>
                </a:lnTo>
                <a:lnTo>
                  <a:pt x="303550" y="10754"/>
                </a:lnTo>
                <a:lnTo>
                  <a:pt x="303550" y="0"/>
                </a:lnTo>
                <a:close/>
              </a:path>
              <a:path w="304164" h="541655">
                <a:moveTo>
                  <a:pt x="29812" y="325150"/>
                </a:moveTo>
                <a:lnTo>
                  <a:pt x="0" y="363002"/>
                </a:lnTo>
                <a:lnTo>
                  <a:pt x="5239" y="367744"/>
                </a:lnTo>
                <a:lnTo>
                  <a:pt x="18068" y="351825"/>
                </a:lnTo>
                <a:lnTo>
                  <a:pt x="37121" y="351825"/>
                </a:lnTo>
                <a:lnTo>
                  <a:pt x="29812" y="325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96263" y="2405139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622" y="0"/>
                </a:lnTo>
              </a:path>
            </a:pathLst>
          </a:custGeom>
          <a:ln w="103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19083" y="2405139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0" y="0"/>
                </a:moveTo>
                <a:lnTo>
                  <a:pt x="227481" y="0"/>
                </a:lnTo>
              </a:path>
            </a:pathLst>
          </a:custGeom>
          <a:ln w="103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037380" y="2104275"/>
            <a:ext cx="9017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i="1" spc="30" dirty="0">
                <a:latin typeface="Times New Roman"/>
                <a:cs typeface="Times New Roman"/>
              </a:rPr>
              <a:t>2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5763" y="2395029"/>
            <a:ext cx="8255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i="1" spc="25" dirty="0">
                <a:latin typeface="Times New Roman"/>
                <a:cs typeface="Times New Roman"/>
              </a:rPr>
              <a:t>x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10487" y="2106660"/>
            <a:ext cx="137160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spc="2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796" y="2243434"/>
            <a:ext cx="1507490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spc="30" dirty="0">
                <a:latin typeface="Times New Roman"/>
                <a:cs typeface="Times New Roman"/>
              </a:rPr>
              <a:t>E</a:t>
            </a:r>
            <a:r>
              <a:rPr sz="1700" i="1" spc="160" dirty="0">
                <a:latin typeface="Times New Roman"/>
                <a:cs typeface="Times New Roman"/>
              </a:rPr>
              <a:t> </a:t>
            </a:r>
            <a:r>
              <a:rPr sz="1700" i="1" spc="-10" dirty="0">
                <a:latin typeface="Times New Roman"/>
                <a:cs typeface="Times New Roman"/>
              </a:rPr>
              <a:t>(</a:t>
            </a:r>
            <a:r>
              <a:rPr sz="1700" i="1" spc="5" dirty="0">
                <a:latin typeface="Times New Roman"/>
                <a:cs typeface="Times New Roman"/>
              </a:rPr>
              <a:t>z</a:t>
            </a:r>
            <a:r>
              <a:rPr sz="1700" i="1" dirty="0">
                <a:latin typeface="Times New Roman"/>
                <a:cs typeface="Times New Roman"/>
              </a:rPr>
              <a:t>,t</a:t>
            </a:r>
            <a:r>
              <a:rPr sz="1700" i="1" spc="-10" dirty="0">
                <a:latin typeface="Times New Roman"/>
                <a:cs typeface="Times New Roman"/>
              </a:rPr>
              <a:t>)</a:t>
            </a:r>
            <a:r>
              <a:rPr sz="1700" i="1" spc="35" dirty="0">
                <a:latin typeface="Times New Roman"/>
                <a:cs typeface="Times New Roman"/>
              </a:rPr>
              <a:t>=</a:t>
            </a:r>
            <a:r>
              <a:rPr sz="1700" i="1" spc="110" dirty="0">
                <a:latin typeface="Times New Roman"/>
                <a:cs typeface="Times New Roman"/>
              </a:rPr>
              <a:t> </a:t>
            </a:r>
            <a:r>
              <a:rPr sz="2550" i="1" spc="-15" baseline="35947" dirty="0">
                <a:latin typeface="Times New Roman"/>
                <a:cs typeface="Times New Roman"/>
              </a:rPr>
              <a:t>I</a:t>
            </a:r>
            <a:r>
              <a:rPr sz="2550" i="1" spc="7" baseline="35947" dirty="0">
                <a:latin typeface="Times New Roman"/>
                <a:cs typeface="Times New Roman"/>
              </a:rPr>
              <a:t>l</a:t>
            </a:r>
            <a:r>
              <a:rPr sz="2550" i="1" spc="37" baseline="35947" dirty="0">
                <a:latin typeface="Times New Roman"/>
                <a:cs typeface="Times New Roman"/>
              </a:rPr>
              <a:t>ρ</a:t>
            </a:r>
            <a:r>
              <a:rPr sz="2550" i="1" spc="157" baseline="35947" dirty="0">
                <a:latin typeface="Times New Roman"/>
                <a:cs typeface="Times New Roman"/>
              </a:rPr>
              <a:t> </a:t>
            </a:r>
            <a:r>
              <a:rPr sz="1700" i="1" spc="5" dirty="0">
                <a:latin typeface="Times New Roman"/>
                <a:cs typeface="Times New Roman"/>
              </a:rPr>
              <a:t>[</a:t>
            </a:r>
            <a:r>
              <a:rPr sz="1700" i="1" spc="-5" dirty="0">
                <a:latin typeface="Times New Roman"/>
                <a:cs typeface="Times New Roman"/>
              </a:rPr>
              <a:t>e</a:t>
            </a:r>
            <a:r>
              <a:rPr sz="1700" i="1" spc="5" dirty="0">
                <a:latin typeface="Times New Roman"/>
                <a:cs typeface="Times New Roman"/>
              </a:rPr>
              <a:t>rf</a:t>
            </a:r>
            <a:r>
              <a:rPr sz="1700" i="1" spc="15" dirty="0">
                <a:latin typeface="Times New Roman"/>
                <a:cs typeface="Times New Roman"/>
              </a:rPr>
              <a:t>(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86101" y="2243434"/>
            <a:ext cx="1863089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5810" algn="l"/>
              </a:tabLst>
            </a:pPr>
            <a:r>
              <a:rPr sz="1700" i="1" spc="-10" dirty="0">
                <a:latin typeface="Times New Roman"/>
                <a:cs typeface="Times New Roman"/>
              </a:rPr>
              <a:t>)</a:t>
            </a:r>
            <a:r>
              <a:rPr sz="1700" i="1" spc="15" dirty="0">
                <a:latin typeface="Times New Roman"/>
                <a:cs typeface="Times New Roman"/>
              </a:rPr>
              <a:t>-</a:t>
            </a:r>
            <a:r>
              <a:rPr sz="1700" i="1" spc="-55" dirty="0">
                <a:latin typeface="Times New Roman"/>
                <a:cs typeface="Times New Roman"/>
              </a:rPr>
              <a:t> </a:t>
            </a:r>
            <a:r>
              <a:rPr sz="2550" i="1" spc="37" baseline="35947" dirty="0">
                <a:latin typeface="Times New Roman"/>
                <a:cs typeface="Times New Roman"/>
              </a:rPr>
              <a:t>1</a:t>
            </a:r>
            <a:r>
              <a:rPr sz="2550" i="1" spc="-337" baseline="35947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+</a:t>
            </a:r>
            <a:r>
              <a:rPr sz="1700" i="1" spc="15" dirty="0">
                <a:latin typeface="Times New Roman"/>
                <a:cs typeface="Times New Roman"/>
              </a:rPr>
              <a:t>(</a:t>
            </a:r>
            <a:r>
              <a:rPr sz="1700" i="1" dirty="0">
                <a:latin typeface="Times New Roman"/>
                <a:cs typeface="Times New Roman"/>
              </a:rPr>
              <a:t>	</a:t>
            </a:r>
            <a:r>
              <a:rPr sz="2550" i="1" spc="232" baseline="35947" dirty="0">
                <a:latin typeface="Times New Roman"/>
                <a:cs typeface="Times New Roman"/>
              </a:rPr>
              <a:t>2</a:t>
            </a:r>
            <a:r>
              <a:rPr sz="1700" i="1" dirty="0">
                <a:latin typeface="Times New Roman"/>
                <a:cs typeface="Times New Roman"/>
              </a:rPr>
              <a:t>u</a:t>
            </a:r>
            <a:r>
              <a:rPr sz="1700" i="1" spc="15" dirty="0">
                <a:latin typeface="Times New Roman"/>
                <a:cs typeface="Times New Roman"/>
              </a:rPr>
              <a:t>-</a:t>
            </a:r>
            <a:r>
              <a:rPr sz="1700" i="1" spc="-55" dirty="0">
                <a:latin typeface="Times New Roman"/>
                <a:cs typeface="Times New Roman"/>
              </a:rPr>
              <a:t> </a:t>
            </a:r>
            <a:r>
              <a:rPr sz="2550" i="1" spc="37" baseline="35947" dirty="0">
                <a:latin typeface="Times New Roman"/>
                <a:cs typeface="Times New Roman"/>
              </a:rPr>
              <a:t>1</a:t>
            </a:r>
            <a:r>
              <a:rPr sz="2550" i="1" spc="225" baseline="35947" dirty="0">
                <a:latin typeface="Times New Roman"/>
                <a:cs typeface="Times New Roman"/>
              </a:rPr>
              <a:t> </a:t>
            </a:r>
            <a:r>
              <a:rPr sz="1700" i="1" spc="-5" dirty="0">
                <a:latin typeface="Times New Roman"/>
                <a:cs typeface="Times New Roman"/>
              </a:rPr>
              <a:t>)(1</a:t>
            </a:r>
            <a:r>
              <a:rPr sz="1700" i="1" spc="35" dirty="0">
                <a:latin typeface="Times New Roman"/>
                <a:cs typeface="Times New Roman"/>
              </a:rPr>
              <a:t>+</a:t>
            </a:r>
            <a:r>
              <a:rPr sz="1700" i="1" spc="-215" dirty="0">
                <a:latin typeface="Times New Roman"/>
                <a:cs typeface="Times New Roman"/>
              </a:rPr>
              <a:t> </a:t>
            </a:r>
            <a:r>
              <a:rPr sz="2550" i="1" spc="37" baseline="35947" dirty="0">
                <a:latin typeface="Times New Roman"/>
                <a:cs typeface="Times New Roman"/>
              </a:rPr>
              <a:t>u</a:t>
            </a:r>
            <a:endParaRPr sz="2550" baseline="35947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99903" y="2216894"/>
            <a:ext cx="625475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algn="ctr">
              <a:lnSpc>
                <a:spcPts val="140"/>
              </a:lnSpc>
            </a:pPr>
            <a:r>
              <a:rPr sz="700" i="1" spc="1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algn="ctr">
              <a:lnSpc>
                <a:spcPts val="1340"/>
              </a:lnSpc>
            </a:pPr>
            <a:r>
              <a:rPr sz="2550" i="1" spc="-15" baseline="-24509" dirty="0">
                <a:latin typeface="Times New Roman"/>
                <a:cs typeface="Times New Roman"/>
              </a:rPr>
              <a:t>)</a:t>
            </a:r>
            <a:r>
              <a:rPr sz="2550" i="1" spc="97" baseline="-24509" dirty="0">
                <a:latin typeface="Times New Roman"/>
                <a:cs typeface="Times New Roman"/>
              </a:rPr>
              <a:t>e</a:t>
            </a:r>
            <a:r>
              <a:rPr sz="950" i="1" dirty="0">
                <a:latin typeface="Times New Roman"/>
                <a:cs typeface="Times New Roman"/>
              </a:rPr>
              <a:t>-</a:t>
            </a:r>
            <a:r>
              <a:rPr sz="950" i="1" spc="30" dirty="0">
                <a:latin typeface="Times New Roman"/>
                <a:cs typeface="Times New Roman"/>
              </a:rPr>
              <a:t>u</a:t>
            </a:r>
            <a:r>
              <a:rPr sz="950" i="1" dirty="0">
                <a:latin typeface="Times New Roman"/>
                <a:cs typeface="Times New Roman"/>
              </a:rPr>
              <a:t>  </a:t>
            </a:r>
            <a:r>
              <a:rPr sz="950" i="1" spc="-40" dirty="0">
                <a:latin typeface="Times New Roman"/>
                <a:cs typeface="Times New Roman"/>
              </a:rPr>
              <a:t> </a:t>
            </a:r>
            <a:r>
              <a:rPr sz="950" i="1" spc="10" dirty="0">
                <a:latin typeface="Times New Roman"/>
                <a:cs typeface="Times New Roman"/>
              </a:rPr>
              <a:t>/</a:t>
            </a:r>
            <a:r>
              <a:rPr sz="950" i="1" spc="30" dirty="0">
                <a:latin typeface="Times New Roman"/>
                <a:cs typeface="Times New Roman"/>
              </a:rPr>
              <a:t>2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50" i="1" spc="-110" dirty="0">
                <a:latin typeface="Times New Roman"/>
                <a:cs typeface="Times New Roman"/>
              </a:rPr>
              <a:t> </a:t>
            </a:r>
            <a:r>
              <a:rPr sz="2550" i="1" spc="30" baseline="-24509" dirty="0">
                <a:latin typeface="Times New Roman"/>
                <a:cs typeface="Times New Roman"/>
              </a:rPr>
              <a:t>]</a:t>
            </a:r>
            <a:endParaRPr sz="2550" baseline="-24509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19640" y="2413329"/>
            <a:ext cx="297815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dirty="0">
                <a:latin typeface="Times New Roman"/>
                <a:cs typeface="Times New Roman"/>
              </a:rPr>
              <a:t>π</a:t>
            </a:r>
            <a:r>
              <a:rPr sz="1700" i="1" spc="105" dirty="0">
                <a:latin typeface="Times New Roman"/>
                <a:cs typeface="Times New Roman"/>
              </a:rPr>
              <a:t>z</a:t>
            </a:r>
            <a:r>
              <a:rPr sz="1425" i="1" spc="44" baseline="43859" dirty="0">
                <a:latin typeface="Times New Roman"/>
                <a:cs typeface="Times New Roman"/>
              </a:rPr>
              <a:t>3</a:t>
            </a:r>
            <a:endParaRPr sz="1425" baseline="43859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77264" y="2413329"/>
            <a:ext cx="1727200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8325" algn="l"/>
                <a:tab pos="932180" algn="l"/>
                <a:tab pos="1602105" algn="l"/>
              </a:tabLst>
            </a:pPr>
            <a:r>
              <a:rPr sz="1700" i="1" spc="25" dirty="0">
                <a:latin typeface="Times New Roman"/>
                <a:cs typeface="Times New Roman"/>
              </a:rPr>
              <a:t>2	π	</a:t>
            </a:r>
            <a:r>
              <a:rPr sz="1700" i="1" spc="20" dirty="0">
                <a:latin typeface="Times New Roman"/>
                <a:cs typeface="Times New Roman"/>
              </a:rPr>
              <a:t>2 	</a:t>
            </a:r>
            <a:r>
              <a:rPr sz="1700" i="1" spc="25" dirty="0"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82779" y="2430534"/>
            <a:ext cx="137160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spc="25" dirty="0"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2742" y="2787903"/>
            <a:ext cx="454787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65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spc="-65" dirty="0">
                <a:latin typeface="Times New Roman"/>
                <a:cs typeface="Times New Roman"/>
              </a:rPr>
              <a:t>m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f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60" dirty="0">
                <a:latin typeface="Times New Roman"/>
                <a:cs typeface="Times New Roman"/>
              </a:rPr>
              <a:t>m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20" dirty="0">
                <a:latin typeface="Times New Roman"/>
                <a:cs typeface="Times New Roman"/>
              </a:rPr>
              <a:t>x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spc="-65" dirty="0">
                <a:latin typeface="Times New Roman"/>
                <a:cs typeface="Times New Roman"/>
              </a:rPr>
              <a:t>m</a:t>
            </a:r>
            <a:r>
              <a:rPr sz="2000" b="1" spc="5" dirty="0">
                <a:latin typeface="Times New Roman"/>
                <a:cs typeface="Times New Roman"/>
              </a:rPr>
              <a:t>u</a:t>
            </a:r>
            <a:r>
              <a:rPr sz="2000" b="1" spc="-5" dirty="0">
                <a:latin typeface="Times New Roman"/>
                <a:cs typeface="Times New Roman"/>
              </a:rPr>
              <a:t>m</a:t>
            </a:r>
            <a:r>
              <a:rPr sz="2000" b="1" spc="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f</a:t>
            </a:r>
            <a:r>
              <a:rPr sz="2000" b="1" spc="-15" dirty="0">
                <a:latin typeface="Times New Roman"/>
                <a:cs typeface="Times New Roman"/>
              </a:rPr>
              <a:t> E</a:t>
            </a:r>
            <a:r>
              <a:rPr sz="2000" b="1" spc="-5" dirty="0">
                <a:latin typeface="Times New Roman"/>
                <a:cs typeface="Times New Roman"/>
              </a:rPr>
              <a:t>x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fo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en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</a:t>
            </a:r>
            <a:r>
              <a:rPr sz="2000" b="1" spc="-15" dirty="0">
                <a:latin typeface="Times New Roman"/>
                <a:cs typeface="Times New Roman"/>
              </a:rPr>
              <a:t>p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15809" y="3622190"/>
            <a:ext cx="735965" cy="0"/>
          </a:xfrm>
          <a:custGeom>
            <a:avLst/>
            <a:gdLst/>
            <a:ahLst/>
            <a:cxnLst/>
            <a:rect l="l" t="t" r="r" b="b"/>
            <a:pathLst>
              <a:path w="735964">
                <a:moveTo>
                  <a:pt x="0" y="0"/>
                </a:moveTo>
                <a:lnTo>
                  <a:pt x="735967" y="0"/>
                </a:lnTo>
              </a:path>
            </a:pathLst>
          </a:custGeom>
          <a:ln w="11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0756" y="3327928"/>
            <a:ext cx="0" cy="588645"/>
          </a:xfrm>
          <a:custGeom>
            <a:avLst/>
            <a:gdLst/>
            <a:ahLst/>
            <a:cxnLst/>
            <a:rect l="l" t="t" r="r" b="b"/>
            <a:pathLst>
              <a:path h="588645">
                <a:moveTo>
                  <a:pt x="0" y="0"/>
                </a:moveTo>
                <a:lnTo>
                  <a:pt x="0" y="588532"/>
                </a:lnTo>
              </a:path>
            </a:pathLst>
          </a:custGeom>
          <a:ln w="11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299412" y="3829325"/>
            <a:ext cx="464184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i="1" spc="7" baseline="15873" dirty="0">
                <a:latin typeface="Times New Roman"/>
                <a:cs typeface="Times New Roman"/>
              </a:rPr>
              <a:t>z=</a:t>
            </a:r>
            <a:r>
              <a:rPr sz="1575" i="1" spc="-15" baseline="15873" dirty="0">
                <a:latin typeface="Times New Roman"/>
                <a:cs typeface="Times New Roman"/>
              </a:rPr>
              <a:t>z</a:t>
            </a:r>
            <a:r>
              <a:rPr sz="750" i="1" spc="5" dirty="0">
                <a:latin typeface="Times New Roman"/>
                <a:cs typeface="Times New Roman"/>
              </a:rPr>
              <a:t>i</a:t>
            </a:r>
            <a:r>
              <a:rPr sz="750" i="1" spc="15" dirty="0">
                <a:latin typeface="Times New Roman"/>
                <a:cs typeface="Times New Roman"/>
              </a:rPr>
              <a:t>m</a:t>
            </a:r>
            <a:r>
              <a:rPr sz="750" i="1" spc="10" dirty="0">
                <a:latin typeface="Times New Roman"/>
                <a:cs typeface="Times New Roman"/>
              </a:rPr>
              <a:t>ag</a:t>
            </a:r>
            <a:r>
              <a:rPr sz="750" i="1" spc="15" dirty="0">
                <a:latin typeface="Times New Roman"/>
                <a:cs typeface="Times New Roman"/>
              </a:rPr>
              <a:t>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17838" y="3293876"/>
            <a:ext cx="748665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i="1" dirty="0">
                <a:latin typeface="Times New Roman"/>
                <a:cs typeface="Times New Roman"/>
              </a:rPr>
              <a:t>d</a:t>
            </a:r>
            <a:r>
              <a:rPr sz="1850" i="1" spc="35" dirty="0">
                <a:latin typeface="Times New Roman"/>
                <a:cs typeface="Times New Roman"/>
              </a:rPr>
              <a:t>E</a:t>
            </a:r>
            <a:r>
              <a:rPr sz="1575" i="1" spc="225" baseline="-26455" dirty="0">
                <a:latin typeface="Times New Roman"/>
                <a:cs typeface="Times New Roman"/>
              </a:rPr>
              <a:t>x</a:t>
            </a:r>
            <a:r>
              <a:rPr sz="1850" i="1" spc="-10" dirty="0">
                <a:latin typeface="Times New Roman"/>
                <a:cs typeface="Times New Roman"/>
              </a:rPr>
              <a:t>(</a:t>
            </a:r>
            <a:r>
              <a:rPr sz="1850" i="1" spc="15" dirty="0">
                <a:latin typeface="Times New Roman"/>
                <a:cs typeface="Times New Roman"/>
              </a:rPr>
              <a:t>z</a:t>
            </a:r>
            <a:r>
              <a:rPr sz="1850" i="1" spc="-5" dirty="0">
                <a:latin typeface="Times New Roman"/>
                <a:cs typeface="Times New Roman"/>
              </a:rPr>
              <a:t>,</a:t>
            </a:r>
            <a:r>
              <a:rPr sz="1850" i="1" spc="10" dirty="0">
                <a:latin typeface="Times New Roman"/>
                <a:cs typeface="Times New Roman"/>
              </a:rPr>
              <a:t>t)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88308" y="3446661"/>
            <a:ext cx="30226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i="1" spc="-5" dirty="0">
                <a:latin typeface="Times New Roman"/>
                <a:cs typeface="Times New Roman"/>
              </a:rPr>
              <a:t>=0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74875" y="3632937"/>
            <a:ext cx="208915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i="1" dirty="0">
                <a:latin typeface="Times New Roman"/>
                <a:cs typeface="Times New Roman"/>
              </a:rPr>
              <a:t>dt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66571" y="4083939"/>
            <a:ext cx="138493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Times New Roman"/>
                <a:cs typeface="Times New Roman"/>
              </a:rPr>
              <a:t>I</a:t>
            </a:r>
            <a:r>
              <a:rPr sz="2000" b="1" spc="-60" dirty="0">
                <a:latin typeface="Times New Roman"/>
                <a:cs typeface="Times New Roman"/>
              </a:rPr>
              <a:t>m</a:t>
            </a:r>
            <a:r>
              <a:rPr sz="2000" b="1" dirty="0">
                <a:latin typeface="Times New Roman"/>
                <a:cs typeface="Times New Roman"/>
              </a:rPr>
              <a:t>ag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depth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303186" y="4868963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5">
                <a:moveTo>
                  <a:pt x="0" y="0"/>
                </a:moveTo>
                <a:lnTo>
                  <a:pt x="420841" y="0"/>
                </a:lnTo>
              </a:path>
            </a:pathLst>
          </a:custGeom>
          <a:ln w="13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676073" y="4854126"/>
            <a:ext cx="4095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15" dirty="0">
                <a:latin typeface="Times New Roman"/>
                <a:cs typeface="Times New Roman"/>
              </a:rPr>
              <a:t>i</a:t>
            </a:r>
            <a:r>
              <a:rPr sz="1200" i="1" spc="10" dirty="0">
                <a:latin typeface="Times New Roman"/>
                <a:cs typeface="Times New Roman"/>
              </a:rPr>
              <a:t>mag</a:t>
            </a:r>
            <a:r>
              <a:rPr sz="1200" i="1" spc="2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28579" y="4669995"/>
            <a:ext cx="50673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165" dirty="0">
                <a:latin typeface="Times New Roman"/>
                <a:cs typeface="Times New Roman"/>
              </a:rPr>
              <a:t>z</a:t>
            </a:r>
            <a:r>
              <a:rPr sz="1800" i="1" spc="37" baseline="43981" dirty="0">
                <a:latin typeface="Times New Roman"/>
                <a:cs typeface="Times New Roman"/>
              </a:rPr>
              <a:t>2</a:t>
            </a:r>
            <a:r>
              <a:rPr sz="1800" i="1" spc="-225" baseline="43981" dirty="0">
                <a:latin typeface="Times New Roman"/>
                <a:cs typeface="Times New Roman"/>
              </a:rPr>
              <a:t> </a:t>
            </a:r>
            <a:r>
              <a:rPr sz="2100" i="1" spc="-5" dirty="0">
                <a:latin typeface="Times New Roman"/>
                <a:cs typeface="Times New Roman"/>
              </a:rPr>
              <a:t>(</a:t>
            </a:r>
            <a:r>
              <a:rPr sz="2100" i="1" spc="20" dirty="0">
                <a:latin typeface="Times New Roman"/>
                <a:cs typeface="Times New Roman"/>
              </a:rPr>
              <a:t>t)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69128" y="4499364"/>
            <a:ext cx="55562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1470" algn="l"/>
              </a:tabLst>
            </a:pPr>
            <a:r>
              <a:rPr sz="3150" i="1" spc="67" baseline="-35714" dirty="0">
                <a:latin typeface="Times New Roman"/>
                <a:cs typeface="Times New Roman"/>
              </a:rPr>
              <a:t>=	</a:t>
            </a:r>
            <a:r>
              <a:rPr sz="2100" i="1" spc="10" dirty="0">
                <a:latin typeface="Times New Roman"/>
                <a:cs typeface="Times New Roman"/>
              </a:rPr>
              <a:t>4t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24743" y="4881137"/>
            <a:ext cx="38290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-45" dirty="0">
                <a:latin typeface="Times New Roman"/>
                <a:cs typeface="Times New Roman"/>
              </a:rPr>
              <a:t>μ</a:t>
            </a:r>
            <a:r>
              <a:rPr sz="1800" i="1" spc="187" baseline="-25462" dirty="0">
                <a:latin typeface="Times New Roman"/>
                <a:cs typeface="Times New Roman"/>
              </a:rPr>
              <a:t>0</a:t>
            </a:r>
            <a:r>
              <a:rPr sz="2100" i="1" spc="30" dirty="0">
                <a:latin typeface="Times New Roman"/>
                <a:cs typeface="Times New Roman"/>
              </a:rPr>
              <a:t>σ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739" y="5308346"/>
            <a:ext cx="546036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Hz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</a:t>
            </a:r>
            <a:r>
              <a:rPr sz="2000" b="1" spc="-50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10" dirty="0">
                <a:latin typeface="Times New Roman"/>
                <a:cs typeface="Times New Roman"/>
              </a:rPr>
              <a:t>m</a:t>
            </a:r>
            <a:r>
              <a:rPr sz="2000" b="1" spc="-5" dirty="0">
                <a:latin typeface="Times New Roman"/>
                <a:cs typeface="Times New Roman"/>
              </a:rPr>
              <a:t> a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cur</a:t>
            </a:r>
            <a:r>
              <a:rPr sz="2000" b="1" spc="-50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ent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</a:t>
            </a:r>
            <a:r>
              <a:rPr sz="2000" b="1" spc="-5" dirty="0">
                <a:latin typeface="Times New Roman"/>
                <a:cs typeface="Times New Roman"/>
              </a:rPr>
              <a:t>il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65" dirty="0">
                <a:latin typeface="Times New Roman"/>
                <a:cs typeface="Times New Roman"/>
              </a:rPr>
              <a:t>m</a:t>
            </a:r>
            <a:r>
              <a:rPr sz="2000" b="1" spc="-5" dirty="0">
                <a:latin typeface="Times New Roman"/>
                <a:cs typeface="Times New Roman"/>
              </a:rPr>
              <a:t>ent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ed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t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spc="-65" dirty="0">
                <a:latin typeface="Times New Roman"/>
                <a:cs typeface="Times New Roman"/>
              </a:rPr>
              <a:t>m</a:t>
            </a:r>
            <a:r>
              <a:rPr sz="2000" b="1" spc="0" dirty="0">
                <a:latin typeface="Times New Roman"/>
                <a:cs typeface="Times New Roman"/>
              </a:rPr>
              <a:t>ag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depth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44947" y="6190241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285" y="0"/>
                </a:lnTo>
              </a:path>
            </a:pathLst>
          </a:custGeom>
          <a:ln w="11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0402" y="6190241"/>
            <a:ext cx="668655" cy="0"/>
          </a:xfrm>
          <a:custGeom>
            <a:avLst/>
            <a:gdLst/>
            <a:ahLst/>
            <a:cxnLst/>
            <a:rect l="l" t="t" r="r" b="b"/>
            <a:pathLst>
              <a:path w="668655">
                <a:moveTo>
                  <a:pt x="0" y="0"/>
                </a:moveTo>
                <a:lnTo>
                  <a:pt x="668477" y="0"/>
                </a:lnTo>
              </a:path>
            </a:pathLst>
          </a:custGeom>
          <a:ln w="11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73068" y="6190241"/>
            <a:ext cx="1911985" cy="0"/>
          </a:xfrm>
          <a:custGeom>
            <a:avLst/>
            <a:gdLst/>
            <a:ahLst/>
            <a:cxnLst/>
            <a:rect l="l" t="t" r="r" b="b"/>
            <a:pathLst>
              <a:path w="1911985">
                <a:moveTo>
                  <a:pt x="0" y="0"/>
                </a:moveTo>
                <a:lnTo>
                  <a:pt x="1911386" y="0"/>
                </a:lnTo>
              </a:path>
            </a:pathLst>
          </a:custGeom>
          <a:ln w="11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28663" y="6190241"/>
            <a:ext cx="1907539" cy="0"/>
          </a:xfrm>
          <a:custGeom>
            <a:avLst/>
            <a:gdLst/>
            <a:ahLst/>
            <a:cxnLst/>
            <a:rect l="l" t="t" r="r" b="b"/>
            <a:pathLst>
              <a:path w="1907539">
                <a:moveTo>
                  <a:pt x="0" y="0"/>
                </a:moveTo>
                <a:lnTo>
                  <a:pt x="1907374" y="0"/>
                </a:lnTo>
              </a:path>
            </a:pathLst>
          </a:custGeom>
          <a:ln w="11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04426" y="6176486"/>
            <a:ext cx="8763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0" dirty="0">
                <a:latin typeface="Times New Roman"/>
                <a:cs typeface="Times New Roman"/>
              </a:rPr>
              <a:t>z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933" y="6014167"/>
            <a:ext cx="48069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4645" algn="l"/>
              </a:tabLst>
            </a:pPr>
            <a:r>
              <a:rPr sz="1850" spc="30" dirty="0">
                <a:latin typeface="Times New Roman"/>
                <a:cs typeface="Times New Roman"/>
              </a:rPr>
              <a:t>H	</a:t>
            </a:r>
            <a:r>
              <a:rPr sz="1850" spc="25" dirty="0">
                <a:latin typeface="Symbol"/>
                <a:cs typeface="Symbol"/>
              </a:rPr>
              <a:t>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6970" y="5865846"/>
            <a:ext cx="4870450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ct val="100000"/>
              </a:lnSpc>
              <a:tabLst>
                <a:tab pos="594360" algn="l"/>
                <a:tab pos="1744345" algn="l"/>
                <a:tab pos="3699510" algn="l"/>
              </a:tabLst>
            </a:pPr>
            <a:r>
              <a:rPr sz="1850" spc="15" dirty="0">
                <a:latin typeface="Times New Roman"/>
                <a:cs typeface="Times New Roman"/>
              </a:rPr>
              <a:t>I	</a:t>
            </a:r>
            <a:r>
              <a:rPr sz="1850" spc="20" dirty="0">
                <a:latin typeface="Times New Roman"/>
                <a:cs typeface="Times New Roman"/>
              </a:rPr>
              <a:t>y	x</a:t>
            </a:r>
            <a:r>
              <a:rPr sz="1850" spc="-110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Symbol"/>
                <a:cs typeface="Symbol"/>
              </a:rPr>
              <a:t></a:t>
            </a:r>
            <a:r>
              <a:rPr sz="1850" spc="-155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L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1850" spc="20" dirty="0">
                <a:latin typeface="Times New Roman"/>
                <a:cs typeface="Times New Roman"/>
              </a:rPr>
              <a:t>x</a:t>
            </a:r>
            <a:r>
              <a:rPr sz="1850" spc="-110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Symbol"/>
                <a:cs typeface="Symbol"/>
              </a:rPr>
              <a:t></a:t>
            </a:r>
            <a:r>
              <a:rPr sz="1850" spc="-185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L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850" spc="25" dirty="0">
                <a:latin typeface="Times New Roman"/>
                <a:cs typeface="Times New Roman"/>
              </a:rPr>
              <a:t>4</a:t>
            </a:r>
            <a:r>
              <a:rPr sz="1850" spc="25" dirty="0">
                <a:latin typeface="Symbol"/>
                <a:cs typeface="Symbol"/>
              </a:rPr>
              <a:t></a:t>
            </a:r>
            <a:r>
              <a:rPr sz="1850" spc="80" dirty="0">
                <a:latin typeface="Times New Roman"/>
                <a:cs typeface="Times New Roman"/>
              </a:rPr>
              <a:t> </a:t>
            </a:r>
            <a:r>
              <a:rPr sz="1850" spc="70" dirty="0">
                <a:latin typeface="Times New Roman"/>
                <a:cs typeface="Times New Roman"/>
              </a:rPr>
              <a:t>y</a:t>
            </a:r>
            <a:r>
              <a:rPr sz="1575" spc="30" baseline="44973" dirty="0">
                <a:latin typeface="Times New Roman"/>
                <a:cs typeface="Times New Roman"/>
              </a:rPr>
              <a:t>2</a:t>
            </a:r>
            <a:r>
              <a:rPr sz="1575" baseline="44973" dirty="0">
                <a:latin typeface="Times New Roman"/>
                <a:cs typeface="Times New Roman"/>
              </a:rPr>
              <a:t> </a:t>
            </a:r>
            <a:r>
              <a:rPr sz="1575" spc="-75" baseline="44973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Symbol"/>
                <a:cs typeface="Symbol"/>
              </a:rPr>
              <a:t></a:t>
            </a:r>
            <a:r>
              <a:rPr sz="1850" spc="-155" dirty="0">
                <a:latin typeface="Times New Roman"/>
                <a:cs typeface="Times New Roman"/>
              </a:rPr>
              <a:t> </a:t>
            </a:r>
            <a:r>
              <a:rPr sz="1850" spc="85" dirty="0">
                <a:latin typeface="Times New Roman"/>
                <a:cs typeface="Times New Roman"/>
              </a:rPr>
              <a:t>z</a:t>
            </a:r>
            <a:r>
              <a:rPr sz="1575" spc="30" baseline="44973" dirty="0">
                <a:latin typeface="Times New Roman"/>
                <a:cs typeface="Times New Roman"/>
              </a:rPr>
              <a:t>2</a:t>
            </a:r>
            <a:r>
              <a:rPr sz="1575" baseline="44973" dirty="0">
                <a:latin typeface="Times New Roman"/>
                <a:cs typeface="Times New Roman"/>
              </a:rPr>
              <a:t>  </a:t>
            </a:r>
            <a:r>
              <a:rPr sz="1575" spc="-172" baseline="44973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(</a:t>
            </a:r>
            <a:r>
              <a:rPr sz="1850" spc="70" dirty="0">
                <a:latin typeface="Times New Roman"/>
                <a:cs typeface="Times New Roman"/>
              </a:rPr>
              <a:t>(</a:t>
            </a:r>
            <a:r>
              <a:rPr sz="1850" spc="20" dirty="0">
                <a:latin typeface="Times New Roman"/>
                <a:cs typeface="Times New Roman"/>
              </a:rPr>
              <a:t>x</a:t>
            </a:r>
            <a:r>
              <a:rPr sz="1850" spc="-105" dirty="0">
                <a:latin typeface="Times New Roman"/>
                <a:cs typeface="Times New Roman"/>
              </a:rPr>
              <a:t> </a:t>
            </a:r>
            <a:r>
              <a:rPr sz="1850" spc="125" dirty="0">
                <a:latin typeface="Symbol"/>
                <a:cs typeface="Symbol"/>
              </a:rPr>
              <a:t></a:t>
            </a:r>
            <a:r>
              <a:rPr sz="1850" spc="-155" dirty="0">
                <a:latin typeface="Times New Roman"/>
                <a:cs typeface="Times New Roman"/>
              </a:rPr>
              <a:t>1</a:t>
            </a:r>
            <a:r>
              <a:rPr sz="1850" spc="75" dirty="0">
                <a:latin typeface="Times New Roman"/>
                <a:cs typeface="Times New Roman"/>
              </a:rPr>
              <a:t>)</a:t>
            </a:r>
            <a:r>
              <a:rPr sz="1575" spc="30" baseline="44973" dirty="0">
                <a:latin typeface="Times New Roman"/>
                <a:cs typeface="Times New Roman"/>
              </a:rPr>
              <a:t>2</a:t>
            </a:r>
            <a:r>
              <a:rPr sz="1575" baseline="44973" dirty="0">
                <a:latin typeface="Times New Roman"/>
                <a:cs typeface="Times New Roman"/>
              </a:rPr>
              <a:t> </a:t>
            </a:r>
            <a:r>
              <a:rPr sz="1575" spc="-67" baseline="44973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Symbol"/>
                <a:cs typeface="Symbol"/>
              </a:rPr>
              <a:t></a:t>
            </a:r>
            <a:r>
              <a:rPr sz="1850" spc="-105" dirty="0">
                <a:latin typeface="Times New Roman"/>
                <a:cs typeface="Times New Roman"/>
              </a:rPr>
              <a:t> </a:t>
            </a:r>
            <a:r>
              <a:rPr sz="1850" spc="75" dirty="0">
                <a:latin typeface="Times New Roman"/>
                <a:cs typeface="Times New Roman"/>
              </a:rPr>
              <a:t>y</a:t>
            </a:r>
            <a:r>
              <a:rPr sz="1575" spc="30" baseline="44973" dirty="0">
                <a:latin typeface="Times New Roman"/>
                <a:cs typeface="Times New Roman"/>
              </a:rPr>
              <a:t>2</a:t>
            </a:r>
            <a:r>
              <a:rPr sz="1575" baseline="44973" dirty="0">
                <a:latin typeface="Times New Roman"/>
                <a:cs typeface="Times New Roman"/>
              </a:rPr>
              <a:t> </a:t>
            </a:r>
            <a:r>
              <a:rPr sz="1575" spc="-67" baseline="44973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Symbol"/>
                <a:cs typeface="Symbol"/>
              </a:rPr>
              <a:t></a:t>
            </a:r>
            <a:r>
              <a:rPr sz="1850" spc="-165" dirty="0">
                <a:latin typeface="Times New Roman"/>
                <a:cs typeface="Times New Roman"/>
              </a:rPr>
              <a:t> </a:t>
            </a:r>
            <a:r>
              <a:rPr sz="1850" spc="100" dirty="0">
                <a:latin typeface="Times New Roman"/>
                <a:cs typeface="Times New Roman"/>
              </a:rPr>
              <a:t>z</a:t>
            </a:r>
            <a:r>
              <a:rPr sz="1575" spc="30" baseline="44973" dirty="0">
                <a:latin typeface="Times New Roman"/>
                <a:cs typeface="Times New Roman"/>
              </a:rPr>
              <a:t>2</a:t>
            </a:r>
            <a:r>
              <a:rPr sz="1575" spc="-135" baseline="44973" dirty="0">
                <a:latin typeface="Times New Roman"/>
                <a:cs typeface="Times New Roman"/>
              </a:rPr>
              <a:t> </a:t>
            </a:r>
            <a:r>
              <a:rPr sz="1850" spc="-40" dirty="0">
                <a:latin typeface="Times New Roman"/>
                <a:cs typeface="Times New Roman"/>
              </a:rPr>
              <a:t>)</a:t>
            </a:r>
            <a:r>
              <a:rPr sz="1575" spc="-22" baseline="44973" dirty="0">
                <a:latin typeface="Times New Roman"/>
                <a:cs typeface="Times New Roman"/>
              </a:rPr>
              <a:t>1</a:t>
            </a:r>
            <a:r>
              <a:rPr sz="1575" spc="15" baseline="44973" dirty="0">
                <a:latin typeface="Times New Roman"/>
                <a:cs typeface="Times New Roman"/>
              </a:rPr>
              <a:t>/</a:t>
            </a:r>
            <a:r>
              <a:rPr sz="1575" spc="-254" baseline="44973" dirty="0">
                <a:latin typeface="Times New Roman"/>
                <a:cs typeface="Times New Roman"/>
              </a:rPr>
              <a:t> </a:t>
            </a:r>
            <a:r>
              <a:rPr sz="1575" spc="30" baseline="44973" dirty="0">
                <a:latin typeface="Times New Roman"/>
                <a:cs typeface="Times New Roman"/>
              </a:rPr>
              <a:t>2</a:t>
            </a:r>
            <a:r>
              <a:rPr sz="1575" baseline="44973" dirty="0">
                <a:latin typeface="Times New Roman"/>
                <a:cs typeface="Times New Roman"/>
              </a:rPr>
              <a:t>  </a:t>
            </a:r>
            <a:r>
              <a:rPr sz="1575" spc="-195" baseline="44973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(</a:t>
            </a:r>
            <a:r>
              <a:rPr sz="1850" spc="70" dirty="0">
                <a:latin typeface="Times New Roman"/>
                <a:cs typeface="Times New Roman"/>
              </a:rPr>
              <a:t>(</a:t>
            </a:r>
            <a:r>
              <a:rPr sz="1850" spc="20" dirty="0">
                <a:latin typeface="Times New Roman"/>
                <a:cs typeface="Times New Roman"/>
              </a:rPr>
              <a:t>x</a:t>
            </a:r>
            <a:r>
              <a:rPr sz="1850" spc="-90" dirty="0">
                <a:latin typeface="Times New Roman"/>
                <a:cs typeface="Times New Roman"/>
              </a:rPr>
              <a:t> </a:t>
            </a:r>
            <a:r>
              <a:rPr sz="1850" spc="80" dirty="0">
                <a:latin typeface="Symbol"/>
                <a:cs typeface="Symbol"/>
              </a:rPr>
              <a:t></a:t>
            </a:r>
            <a:r>
              <a:rPr sz="1850" spc="-155" dirty="0">
                <a:latin typeface="Times New Roman"/>
                <a:cs typeface="Times New Roman"/>
              </a:rPr>
              <a:t>1</a:t>
            </a:r>
            <a:r>
              <a:rPr sz="1850" spc="90" dirty="0">
                <a:latin typeface="Times New Roman"/>
                <a:cs typeface="Times New Roman"/>
              </a:rPr>
              <a:t>)</a:t>
            </a:r>
            <a:r>
              <a:rPr sz="1575" spc="30" baseline="44973" dirty="0">
                <a:latin typeface="Times New Roman"/>
                <a:cs typeface="Times New Roman"/>
              </a:rPr>
              <a:t>2</a:t>
            </a:r>
            <a:r>
              <a:rPr sz="1575" baseline="44973" dirty="0">
                <a:latin typeface="Times New Roman"/>
                <a:cs typeface="Times New Roman"/>
              </a:rPr>
              <a:t> </a:t>
            </a:r>
            <a:r>
              <a:rPr sz="1575" spc="-75" baseline="44973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Symbol"/>
                <a:cs typeface="Symbol"/>
              </a:rPr>
              <a:t></a:t>
            </a:r>
            <a:r>
              <a:rPr sz="1850" spc="-120" dirty="0">
                <a:latin typeface="Times New Roman"/>
                <a:cs typeface="Times New Roman"/>
              </a:rPr>
              <a:t> </a:t>
            </a:r>
            <a:r>
              <a:rPr sz="1850" spc="95" dirty="0">
                <a:latin typeface="Times New Roman"/>
                <a:cs typeface="Times New Roman"/>
              </a:rPr>
              <a:t>y</a:t>
            </a:r>
            <a:r>
              <a:rPr sz="1575" spc="30" baseline="44973" dirty="0">
                <a:latin typeface="Times New Roman"/>
                <a:cs typeface="Times New Roman"/>
              </a:rPr>
              <a:t>2</a:t>
            </a:r>
            <a:r>
              <a:rPr sz="1575" baseline="44973" dirty="0">
                <a:latin typeface="Times New Roman"/>
                <a:cs typeface="Times New Roman"/>
              </a:rPr>
              <a:t> </a:t>
            </a:r>
            <a:r>
              <a:rPr sz="1575" spc="-75" baseline="44973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Symbol"/>
                <a:cs typeface="Symbol"/>
              </a:rPr>
              <a:t></a:t>
            </a:r>
            <a:r>
              <a:rPr sz="1850" spc="-180" dirty="0">
                <a:latin typeface="Times New Roman"/>
                <a:cs typeface="Times New Roman"/>
              </a:rPr>
              <a:t> </a:t>
            </a:r>
            <a:r>
              <a:rPr sz="1850" spc="110" dirty="0">
                <a:latin typeface="Times New Roman"/>
                <a:cs typeface="Times New Roman"/>
              </a:rPr>
              <a:t>z</a:t>
            </a:r>
            <a:r>
              <a:rPr sz="1575" spc="30" baseline="44973" dirty="0">
                <a:latin typeface="Times New Roman"/>
                <a:cs typeface="Times New Roman"/>
              </a:rPr>
              <a:t>2</a:t>
            </a:r>
            <a:r>
              <a:rPr sz="1575" spc="-157" baseline="44973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)</a:t>
            </a:r>
            <a:r>
              <a:rPr sz="1575" spc="-22" baseline="44973" dirty="0">
                <a:latin typeface="Times New Roman"/>
                <a:cs typeface="Times New Roman"/>
              </a:rPr>
              <a:t>1</a:t>
            </a:r>
            <a:r>
              <a:rPr sz="1575" spc="15" baseline="44973" dirty="0">
                <a:latin typeface="Times New Roman"/>
                <a:cs typeface="Times New Roman"/>
              </a:rPr>
              <a:t>/</a:t>
            </a:r>
            <a:r>
              <a:rPr sz="1575" spc="-254" baseline="44973" dirty="0">
                <a:latin typeface="Times New Roman"/>
                <a:cs typeface="Times New Roman"/>
              </a:rPr>
              <a:t> </a:t>
            </a:r>
            <a:r>
              <a:rPr sz="1575" spc="30" baseline="44973" dirty="0">
                <a:latin typeface="Times New Roman"/>
                <a:cs typeface="Times New Roman"/>
              </a:rPr>
              <a:t>2</a:t>
            </a:r>
            <a:endParaRPr sz="1575" baseline="44973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37223" y="1131315"/>
            <a:ext cx="95567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5" dirty="0">
                <a:latin typeface="Times New Roman"/>
                <a:cs typeface="Times New Roman"/>
              </a:rPr>
              <a:t>w</a:t>
            </a:r>
            <a:r>
              <a:rPr sz="2000" b="1" spc="-5" dirty="0">
                <a:latin typeface="Times New Roman"/>
                <a:cs typeface="Times New Roman"/>
              </a:rPr>
              <a:t>ne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275163" y="185514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1562" y="0"/>
                </a:lnTo>
              </a:path>
            </a:pathLst>
          </a:custGeom>
          <a:ln w="10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18755" y="1855140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327" y="0"/>
                </a:lnTo>
              </a:path>
            </a:pathLst>
          </a:custGeom>
          <a:ln w="10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285214" y="1841454"/>
            <a:ext cx="10858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150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292977" y="1688665"/>
            <a:ext cx="125603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25" i="1" spc="352" baseline="34920" dirty="0">
                <a:latin typeface="Times New Roman"/>
                <a:cs typeface="Times New Roman"/>
              </a:rPr>
              <a:t>d</a:t>
            </a:r>
            <a:r>
              <a:rPr sz="2625" i="1" spc="209" baseline="34920" dirty="0">
                <a:latin typeface="Times New Roman"/>
                <a:cs typeface="Times New Roman"/>
              </a:rPr>
              <a:t>t</a:t>
            </a:r>
            <a:r>
              <a:rPr sz="2625" i="1" spc="75" baseline="34920" dirty="0">
                <a:latin typeface="Times New Roman"/>
                <a:cs typeface="Times New Roman"/>
              </a:rPr>
              <a:t> </a:t>
            </a:r>
            <a:r>
              <a:rPr sz="1750" i="1" spc="340" dirty="0">
                <a:latin typeface="Times New Roman"/>
                <a:cs typeface="Times New Roman"/>
              </a:rPr>
              <a:t>=</a:t>
            </a:r>
            <a:r>
              <a:rPr sz="1750" i="1" dirty="0">
                <a:latin typeface="Times New Roman"/>
                <a:cs typeface="Times New Roman"/>
              </a:rPr>
              <a:t> </a:t>
            </a:r>
            <a:r>
              <a:rPr sz="2625" i="1" spc="382" baseline="34920" dirty="0">
                <a:latin typeface="Times New Roman"/>
                <a:cs typeface="Times New Roman"/>
              </a:rPr>
              <a:t>1</a:t>
            </a:r>
            <a:r>
              <a:rPr sz="2625" i="1" spc="187" baseline="34920" dirty="0">
                <a:latin typeface="Times New Roman"/>
                <a:cs typeface="Times New Roman"/>
              </a:rPr>
              <a:t> </a:t>
            </a:r>
            <a:r>
              <a:rPr sz="1750" i="1" spc="185" dirty="0">
                <a:latin typeface="Times New Roman"/>
                <a:cs typeface="Times New Roman"/>
              </a:rPr>
              <a:t>z</a:t>
            </a:r>
            <a:r>
              <a:rPr sz="1750" i="1" spc="254" dirty="0">
                <a:latin typeface="Times New Roman"/>
                <a:cs typeface="Times New Roman"/>
              </a:rPr>
              <a:t>μ</a:t>
            </a:r>
            <a:r>
              <a:rPr sz="1750" i="1" dirty="0">
                <a:latin typeface="Times New Roman"/>
                <a:cs typeface="Times New Roman"/>
              </a:rPr>
              <a:t> </a:t>
            </a:r>
            <a:r>
              <a:rPr sz="1750" i="1" spc="-195" dirty="0">
                <a:latin typeface="Times New Roman"/>
                <a:cs typeface="Times New Roman"/>
              </a:rPr>
              <a:t> </a:t>
            </a:r>
            <a:r>
              <a:rPr sz="1750" i="1" spc="250" dirty="0">
                <a:latin typeface="Times New Roman"/>
                <a:cs typeface="Times New Roman"/>
              </a:rPr>
              <a:t>σ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279981" y="1863035"/>
            <a:ext cx="7124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5625" algn="l"/>
              </a:tabLst>
            </a:pPr>
            <a:r>
              <a:rPr sz="1750" i="1" spc="235" dirty="0">
                <a:latin typeface="Times New Roman"/>
                <a:cs typeface="Times New Roman"/>
              </a:rPr>
              <a:t>d</a:t>
            </a:r>
            <a:r>
              <a:rPr sz="1750" i="1" spc="195" dirty="0">
                <a:latin typeface="Times New Roman"/>
                <a:cs typeface="Times New Roman"/>
              </a:rPr>
              <a:t>z</a:t>
            </a:r>
            <a:r>
              <a:rPr sz="1750" i="1" dirty="0">
                <a:latin typeface="Times New Roman"/>
                <a:cs typeface="Times New Roman"/>
              </a:rPr>
              <a:t>	</a:t>
            </a:r>
            <a:r>
              <a:rPr sz="1750" i="1" spc="254" dirty="0"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805296" y="2211196"/>
            <a:ext cx="281368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C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n</a:t>
            </a:r>
            <a:r>
              <a:rPr sz="2000" b="1" spc="-15" dirty="0">
                <a:latin typeface="Times New Roman"/>
                <a:cs typeface="Times New Roman"/>
              </a:rPr>
              <a:t>d</a:t>
            </a:r>
            <a:r>
              <a:rPr sz="2000" b="1" spc="-5" dirty="0">
                <a:latin typeface="Times New Roman"/>
                <a:cs typeface="Times New Roman"/>
              </a:rPr>
              <a:t>uc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ity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f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he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spc="-65" dirty="0">
                <a:latin typeface="Times New Roman"/>
                <a:cs typeface="Times New Roman"/>
              </a:rPr>
              <a:t>m</a:t>
            </a:r>
            <a:r>
              <a:rPr sz="2000" b="1" spc="0" dirty="0">
                <a:latin typeface="Times New Roman"/>
                <a:cs typeface="Times New Roman"/>
              </a:rPr>
              <a:t>ag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995559" y="2982346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527" y="0"/>
                </a:lnTo>
              </a:path>
            </a:pathLst>
          </a:custGeom>
          <a:ln w="11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87505" y="2982346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5">
                <a:moveTo>
                  <a:pt x="0" y="0"/>
                </a:moveTo>
                <a:lnTo>
                  <a:pt x="340440" y="0"/>
                </a:lnTo>
              </a:path>
            </a:pathLst>
          </a:custGeom>
          <a:ln w="11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131142" y="3145796"/>
            <a:ext cx="93345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latin typeface="Times New Roman"/>
                <a:cs typeface="Times New Roman"/>
              </a:rPr>
              <a:t>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052616" y="2665878"/>
            <a:ext cx="55118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2890" algn="l"/>
              </a:tabLst>
            </a:pPr>
            <a:r>
              <a:rPr sz="1800" spc="20" dirty="0">
                <a:latin typeface="Times New Roman"/>
                <a:cs typeface="Times New Roman"/>
              </a:rPr>
              <a:t>2	</a:t>
            </a:r>
            <a:r>
              <a:rPr sz="1800" spc="105" dirty="0">
                <a:latin typeface="Times New Roman"/>
                <a:cs typeface="Times New Roman"/>
              </a:rPr>
              <a:t>d</a:t>
            </a:r>
            <a:r>
              <a:rPr sz="1575" spc="7" baseline="42328" dirty="0">
                <a:latin typeface="Times New Roman"/>
                <a:cs typeface="Times New Roman"/>
              </a:rPr>
              <a:t>2</a:t>
            </a:r>
            <a:r>
              <a:rPr sz="1575" spc="-232" baseline="42328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606837" y="2811105"/>
            <a:ext cx="396240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409" dirty="0">
                <a:latin typeface="Symbol"/>
                <a:cs typeface="Symbol"/>
              </a:rPr>
              <a:t></a:t>
            </a:r>
            <a:r>
              <a:rPr sz="1800" spc="20" dirty="0">
                <a:latin typeface="Symbol"/>
                <a:cs typeface="Symbol"/>
              </a:rPr>
              <a:t>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990243" y="2990912"/>
            <a:ext cx="61785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7340" algn="l"/>
              </a:tabLst>
            </a:pPr>
            <a:r>
              <a:rPr sz="1800" spc="20" dirty="0">
                <a:latin typeface="Symbol"/>
                <a:cs typeface="Symbol"/>
              </a:rPr>
              <a:t>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1800" spc="10" dirty="0">
                <a:latin typeface="Times New Roman"/>
                <a:cs typeface="Times New Roman"/>
              </a:rPr>
              <a:t>d</a:t>
            </a:r>
            <a:r>
              <a:rPr sz="1800" spc="90" dirty="0">
                <a:latin typeface="Times New Roman"/>
                <a:cs typeface="Times New Roman"/>
              </a:rPr>
              <a:t>z</a:t>
            </a:r>
            <a:r>
              <a:rPr sz="1575" spc="7" baseline="42328" dirty="0">
                <a:latin typeface="Times New Roman"/>
                <a:cs typeface="Times New Roman"/>
              </a:rPr>
              <a:t>2</a:t>
            </a:r>
            <a:endParaRPr sz="1575" baseline="42328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92697" y="6029452"/>
            <a:ext cx="2277745" cy="590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  <a:tabLst>
                <a:tab pos="159258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Sou</a:t>
            </a:r>
            <a:r>
              <a:rPr sz="2000" b="1" spc="-50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ce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spc="-65" dirty="0">
                <a:latin typeface="Times New Roman"/>
                <a:cs typeface="Times New Roman"/>
              </a:rPr>
              <a:t>m</a:t>
            </a:r>
            <a:r>
              <a:rPr sz="2000" b="1" dirty="0">
                <a:latin typeface="Times New Roman"/>
                <a:cs typeface="Times New Roman"/>
              </a:rPr>
              <a:t>ag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0" dirty="0">
                <a:latin typeface="Times New Roman"/>
                <a:cs typeface="Times New Roman"/>
              </a:rPr>
              <a:t>f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356870">
              <a:lnSpc>
                <a:spcPts val="2280"/>
              </a:lnSpc>
            </a:pP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h</a:t>
            </a:r>
            <a:r>
              <a:rPr sz="2000" b="1" spc="-55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0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-5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0" dirty="0">
                <a:latin typeface="Times New Roman"/>
                <a:cs typeface="Times New Roman"/>
              </a:rPr>
              <a:t>y</a:t>
            </a:r>
            <a:r>
              <a:rPr sz="2000" b="1" spc="-5" dirty="0">
                <a:latin typeface="Times New Roman"/>
                <a:cs typeface="Times New Roman"/>
              </a:rPr>
              <a:t>er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65" dirty="0">
                <a:latin typeface="Times New Roman"/>
                <a:cs typeface="Times New Roman"/>
              </a:rPr>
              <a:t>m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del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0" y="1989201"/>
            <a:ext cx="142875" cy="720725"/>
          </a:xfrm>
          <a:custGeom>
            <a:avLst/>
            <a:gdLst/>
            <a:ahLst/>
            <a:cxnLst/>
            <a:rect l="l" t="t" r="r" b="b"/>
            <a:pathLst>
              <a:path w="142875" h="720725">
                <a:moveTo>
                  <a:pt x="142875" y="540512"/>
                </a:moveTo>
                <a:lnTo>
                  <a:pt x="0" y="540512"/>
                </a:lnTo>
                <a:lnTo>
                  <a:pt x="71437" y="720725"/>
                </a:lnTo>
                <a:lnTo>
                  <a:pt x="142875" y="540512"/>
                </a:lnTo>
                <a:close/>
              </a:path>
              <a:path w="142875" h="720725">
                <a:moveTo>
                  <a:pt x="107156" y="0"/>
                </a:moveTo>
                <a:lnTo>
                  <a:pt x="35718" y="0"/>
                </a:lnTo>
                <a:lnTo>
                  <a:pt x="35718" y="540512"/>
                </a:lnTo>
                <a:lnTo>
                  <a:pt x="107156" y="540512"/>
                </a:lnTo>
                <a:lnTo>
                  <a:pt x="107156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1989201"/>
            <a:ext cx="142875" cy="720725"/>
          </a:xfrm>
          <a:custGeom>
            <a:avLst/>
            <a:gdLst/>
            <a:ahLst/>
            <a:cxnLst/>
            <a:rect l="l" t="t" r="r" b="b"/>
            <a:pathLst>
              <a:path w="142875" h="720725">
                <a:moveTo>
                  <a:pt x="0" y="540512"/>
                </a:moveTo>
                <a:lnTo>
                  <a:pt x="35718" y="540512"/>
                </a:lnTo>
                <a:lnTo>
                  <a:pt x="35718" y="0"/>
                </a:lnTo>
                <a:lnTo>
                  <a:pt x="107156" y="0"/>
                </a:lnTo>
                <a:lnTo>
                  <a:pt x="107156" y="540512"/>
                </a:lnTo>
                <a:lnTo>
                  <a:pt x="142875" y="540512"/>
                </a:lnTo>
                <a:lnTo>
                  <a:pt x="71437" y="720725"/>
                </a:lnTo>
                <a:lnTo>
                  <a:pt x="0" y="540512"/>
                </a:lnTo>
                <a:close/>
              </a:path>
            </a:pathLst>
          </a:custGeom>
          <a:ln w="952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3284601"/>
            <a:ext cx="142875" cy="720725"/>
          </a:xfrm>
          <a:custGeom>
            <a:avLst/>
            <a:gdLst/>
            <a:ahLst/>
            <a:cxnLst/>
            <a:rect l="l" t="t" r="r" b="b"/>
            <a:pathLst>
              <a:path w="142875" h="720725">
                <a:moveTo>
                  <a:pt x="142875" y="540512"/>
                </a:moveTo>
                <a:lnTo>
                  <a:pt x="0" y="540512"/>
                </a:lnTo>
                <a:lnTo>
                  <a:pt x="71437" y="720725"/>
                </a:lnTo>
                <a:lnTo>
                  <a:pt x="142875" y="540512"/>
                </a:lnTo>
                <a:close/>
              </a:path>
              <a:path w="142875" h="720725">
                <a:moveTo>
                  <a:pt x="107156" y="0"/>
                </a:moveTo>
                <a:lnTo>
                  <a:pt x="35718" y="0"/>
                </a:lnTo>
                <a:lnTo>
                  <a:pt x="35718" y="540512"/>
                </a:lnTo>
                <a:lnTo>
                  <a:pt x="107156" y="540512"/>
                </a:lnTo>
                <a:lnTo>
                  <a:pt x="107156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3284601"/>
            <a:ext cx="142875" cy="720725"/>
          </a:xfrm>
          <a:custGeom>
            <a:avLst/>
            <a:gdLst/>
            <a:ahLst/>
            <a:cxnLst/>
            <a:rect l="l" t="t" r="r" b="b"/>
            <a:pathLst>
              <a:path w="142875" h="720725">
                <a:moveTo>
                  <a:pt x="0" y="540512"/>
                </a:moveTo>
                <a:lnTo>
                  <a:pt x="35718" y="540512"/>
                </a:lnTo>
                <a:lnTo>
                  <a:pt x="35718" y="0"/>
                </a:lnTo>
                <a:lnTo>
                  <a:pt x="107156" y="0"/>
                </a:lnTo>
                <a:lnTo>
                  <a:pt x="107156" y="540512"/>
                </a:lnTo>
                <a:lnTo>
                  <a:pt x="142875" y="540512"/>
                </a:lnTo>
                <a:lnTo>
                  <a:pt x="71437" y="720725"/>
                </a:lnTo>
                <a:lnTo>
                  <a:pt x="0" y="540512"/>
                </a:lnTo>
                <a:close/>
              </a:path>
            </a:pathLst>
          </a:custGeom>
          <a:ln w="952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4437126"/>
            <a:ext cx="142875" cy="720725"/>
          </a:xfrm>
          <a:custGeom>
            <a:avLst/>
            <a:gdLst/>
            <a:ahLst/>
            <a:cxnLst/>
            <a:rect l="l" t="t" r="r" b="b"/>
            <a:pathLst>
              <a:path w="142875" h="720725">
                <a:moveTo>
                  <a:pt x="142875" y="540512"/>
                </a:moveTo>
                <a:lnTo>
                  <a:pt x="0" y="540512"/>
                </a:lnTo>
                <a:lnTo>
                  <a:pt x="71437" y="720725"/>
                </a:lnTo>
                <a:lnTo>
                  <a:pt x="142875" y="540512"/>
                </a:lnTo>
                <a:close/>
              </a:path>
              <a:path w="142875" h="720725">
                <a:moveTo>
                  <a:pt x="107156" y="0"/>
                </a:moveTo>
                <a:lnTo>
                  <a:pt x="35718" y="0"/>
                </a:lnTo>
                <a:lnTo>
                  <a:pt x="35718" y="540512"/>
                </a:lnTo>
                <a:lnTo>
                  <a:pt x="107156" y="540512"/>
                </a:lnTo>
                <a:lnTo>
                  <a:pt x="107156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4437126"/>
            <a:ext cx="142875" cy="720725"/>
          </a:xfrm>
          <a:custGeom>
            <a:avLst/>
            <a:gdLst/>
            <a:ahLst/>
            <a:cxnLst/>
            <a:rect l="l" t="t" r="r" b="b"/>
            <a:pathLst>
              <a:path w="142875" h="720725">
                <a:moveTo>
                  <a:pt x="0" y="540512"/>
                </a:moveTo>
                <a:lnTo>
                  <a:pt x="35718" y="540512"/>
                </a:lnTo>
                <a:lnTo>
                  <a:pt x="35718" y="0"/>
                </a:lnTo>
                <a:lnTo>
                  <a:pt x="107156" y="0"/>
                </a:lnTo>
                <a:lnTo>
                  <a:pt x="107156" y="540512"/>
                </a:lnTo>
                <a:lnTo>
                  <a:pt x="142875" y="540512"/>
                </a:lnTo>
                <a:lnTo>
                  <a:pt x="71437" y="720725"/>
                </a:lnTo>
                <a:lnTo>
                  <a:pt x="0" y="540512"/>
                </a:lnTo>
                <a:close/>
              </a:path>
            </a:pathLst>
          </a:custGeom>
          <a:ln w="952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24525" y="1557400"/>
            <a:ext cx="142875" cy="720725"/>
          </a:xfrm>
          <a:custGeom>
            <a:avLst/>
            <a:gdLst/>
            <a:ahLst/>
            <a:cxnLst/>
            <a:rect l="l" t="t" r="r" b="b"/>
            <a:pathLst>
              <a:path w="142875" h="720725">
                <a:moveTo>
                  <a:pt x="142875" y="540512"/>
                </a:moveTo>
                <a:lnTo>
                  <a:pt x="0" y="540512"/>
                </a:lnTo>
                <a:lnTo>
                  <a:pt x="71500" y="720725"/>
                </a:lnTo>
                <a:lnTo>
                  <a:pt x="142875" y="540512"/>
                </a:lnTo>
                <a:close/>
              </a:path>
              <a:path w="142875" h="720725">
                <a:moveTo>
                  <a:pt x="107187" y="0"/>
                </a:moveTo>
                <a:lnTo>
                  <a:pt x="35687" y="0"/>
                </a:lnTo>
                <a:lnTo>
                  <a:pt x="35687" y="540512"/>
                </a:lnTo>
                <a:lnTo>
                  <a:pt x="107187" y="540512"/>
                </a:lnTo>
                <a:lnTo>
                  <a:pt x="107187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724525" y="1557400"/>
            <a:ext cx="142875" cy="720725"/>
          </a:xfrm>
          <a:custGeom>
            <a:avLst/>
            <a:gdLst/>
            <a:ahLst/>
            <a:cxnLst/>
            <a:rect l="l" t="t" r="r" b="b"/>
            <a:pathLst>
              <a:path w="142875" h="720725">
                <a:moveTo>
                  <a:pt x="0" y="540512"/>
                </a:moveTo>
                <a:lnTo>
                  <a:pt x="35687" y="540512"/>
                </a:lnTo>
                <a:lnTo>
                  <a:pt x="35687" y="0"/>
                </a:lnTo>
                <a:lnTo>
                  <a:pt x="107187" y="0"/>
                </a:lnTo>
                <a:lnTo>
                  <a:pt x="107187" y="540512"/>
                </a:lnTo>
                <a:lnTo>
                  <a:pt x="142875" y="540512"/>
                </a:lnTo>
                <a:lnTo>
                  <a:pt x="71500" y="720725"/>
                </a:lnTo>
                <a:lnTo>
                  <a:pt x="0" y="540512"/>
                </a:lnTo>
                <a:close/>
              </a:path>
            </a:pathLst>
          </a:custGeom>
          <a:ln w="952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48326" y="1196975"/>
            <a:ext cx="0" cy="4104004"/>
          </a:xfrm>
          <a:custGeom>
            <a:avLst/>
            <a:gdLst/>
            <a:ahLst/>
            <a:cxnLst/>
            <a:rect l="l" t="t" r="r" b="b"/>
            <a:pathLst>
              <a:path h="4104004">
                <a:moveTo>
                  <a:pt x="0" y="4103751"/>
                </a:moveTo>
                <a:lnTo>
                  <a:pt x="0" y="0"/>
                </a:lnTo>
              </a:path>
            </a:pathLst>
          </a:custGeom>
          <a:ln w="889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48326" y="1125600"/>
            <a:ext cx="865505" cy="144780"/>
          </a:xfrm>
          <a:custGeom>
            <a:avLst/>
            <a:gdLst/>
            <a:ahLst/>
            <a:cxnLst/>
            <a:rect l="l" t="t" r="r" b="b"/>
            <a:pathLst>
              <a:path w="865504" h="144780">
                <a:moveTo>
                  <a:pt x="648843" y="0"/>
                </a:moveTo>
                <a:lnTo>
                  <a:pt x="648843" y="36068"/>
                </a:lnTo>
                <a:lnTo>
                  <a:pt x="0" y="36068"/>
                </a:lnTo>
                <a:lnTo>
                  <a:pt x="0" y="108331"/>
                </a:lnTo>
                <a:lnTo>
                  <a:pt x="648843" y="108331"/>
                </a:lnTo>
                <a:lnTo>
                  <a:pt x="648843" y="144399"/>
                </a:lnTo>
                <a:lnTo>
                  <a:pt x="865124" y="72136"/>
                </a:lnTo>
                <a:lnTo>
                  <a:pt x="648843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148326" y="1125600"/>
            <a:ext cx="865505" cy="144780"/>
          </a:xfrm>
          <a:custGeom>
            <a:avLst/>
            <a:gdLst/>
            <a:ahLst/>
            <a:cxnLst/>
            <a:rect l="l" t="t" r="r" b="b"/>
            <a:pathLst>
              <a:path w="865504" h="144780">
                <a:moveTo>
                  <a:pt x="0" y="36068"/>
                </a:moveTo>
                <a:lnTo>
                  <a:pt x="648843" y="36068"/>
                </a:lnTo>
                <a:lnTo>
                  <a:pt x="648843" y="0"/>
                </a:lnTo>
                <a:lnTo>
                  <a:pt x="865124" y="72136"/>
                </a:lnTo>
                <a:lnTo>
                  <a:pt x="648843" y="144399"/>
                </a:lnTo>
                <a:lnTo>
                  <a:pt x="648843" y="108331"/>
                </a:lnTo>
                <a:lnTo>
                  <a:pt x="0" y="108331"/>
                </a:lnTo>
                <a:lnTo>
                  <a:pt x="0" y="36068"/>
                </a:lnTo>
                <a:close/>
              </a:path>
            </a:pathLst>
          </a:custGeom>
          <a:ln w="952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01346"/>
            <a:ext cx="8841105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dirty="0"/>
              <a:t>3. </a:t>
            </a:r>
            <a:r>
              <a:rPr sz="3500" spc="-15" dirty="0"/>
              <a:t>E</a:t>
            </a:r>
            <a:r>
              <a:rPr sz="3500" dirty="0"/>
              <a:t>l</a:t>
            </a:r>
            <a:r>
              <a:rPr sz="3500" spc="10" dirty="0"/>
              <a:t>e</a:t>
            </a:r>
            <a:r>
              <a:rPr sz="3500" dirty="0"/>
              <a:t>c</a:t>
            </a:r>
            <a:r>
              <a:rPr sz="3500" spc="5" dirty="0"/>
              <a:t>t</a:t>
            </a:r>
            <a:r>
              <a:rPr sz="3500" dirty="0"/>
              <a:t>r</a:t>
            </a:r>
            <a:r>
              <a:rPr sz="3500" spc="10" dirty="0"/>
              <a:t>i</a:t>
            </a:r>
            <a:r>
              <a:rPr sz="3500" dirty="0"/>
              <a:t>c</a:t>
            </a:r>
            <a:r>
              <a:rPr sz="3500" spc="-55" dirty="0"/>
              <a:t> </a:t>
            </a:r>
            <a:r>
              <a:rPr sz="3500" dirty="0"/>
              <a:t>So</a:t>
            </a:r>
            <a:r>
              <a:rPr sz="3500" spc="-15" dirty="0"/>
              <a:t>u</a:t>
            </a:r>
            <a:r>
              <a:rPr sz="3500" dirty="0"/>
              <a:t>rce</a:t>
            </a:r>
            <a:r>
              <a:rPr sz="3500" spc="-30" dirty="0"/>
              <a:t> </a:t>
            </a:r>
            <a:r>
              <a:rPr sz="3500" dirty="0"/>
              <a:t>S</a:t>
            </a:r>
            <a:r>
              <a:rPr sz="3500" spc="-15" dirty="0"/>
              <a:t>h</a:t>
            </a:r>
            <a:r>
              <a:rPr sz="3500" dirty="0"/>
              <a:t>or</a:t>
            </a:r>
            <a:r>
              <a:rPr sz="3500" spc="30" dirty="0"/>
              <a:t>t</a:t>
            </a:r>
            <a:r>
              <a:rPr sz="3500" spc="5" dirty="0"/>
              <a:t>-</a:t>
            </a:r>
            <a:r>
              <a:rPr sz="3500" dirty="0"/>
              <a:t>o</a:t>
            </a:r>
            <a:r>
              <a:rPr sz="3500" spc="-20" dirty="0"/>
              <a:t>f</a:t>
            </a:r>
            <a:r>
              <a:rPr sz="3500" spc="-15" dirty="0"/>
              <a:t>f</a:t>
            </a:r>
            <a:r>
              <a:rPr sz="3500" dirty="0"/>
              <a:t>set</a:t>
            </a:r>
            <a:r>
              <a:rPr sz="3500" spc="-25" dirty="0"/>
              <a:t> </a:t>
            </a:r>
            <a:r>
              <a:rPr sz="3500" spc="-15" dirty="0"/>
              <a:t>TE</a:t>
            </a:r>
            <a:r>
              <a:rPr sz="3500" spc="5" dirty="0"/>
              <a:t>M</a:t>
            </a:r>
            <a:r>
              <a:rPr sz="3500" spc="10" dirty="0"/>
              <a:t> </a:t>
            </a:r>
            <a:r>
              <a:rPr sz="3500" dirty="0"/>
              <a:t>cont</a:t>
            </a:r>
            <a:r>
              <a:rPr sz="3500" spc="10" dirty="0"/>
              <a:t>i</a:t>
            </a:r>
            <a:r>
              <a:rPr sz="3500" dirty="0"/>
              <a:t>n</a:t>
            </a:r>
            <a:r>
              <a:rPr sz="3500" spc="-15" dirty="0"/>
              <a:t>u</a:t>
            </a:r>
            <a:r>
              <a:rPr sz="3500" dirty="0"/>
              <a:t>ed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539750" y="1916048"/>
            <a:ext cx="2881376" cy="208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850" y="4032250"/>
            <a:ext cx="3347974" cy="282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125600"/>
            <a:ext cx="3924300" cy="5732780"/>
          </a:xfrm>
          <a:custGeom>
            <a:avLst/>
            <a:gdLst/>
            <a:ahLst/>
            <a:cxnLst/>
            <a:rect l="l" t="t" r="r" b="b"/>
            <a:pathLst>
              <a:path w="3924300" h="5732780">
                <a:moveTo>
                  <a:pt x="0" y="5732399"/>
                </a:moveTo>
                <a:lnTo>
                  <a:pt x="3924300" y="5732399"/>
                </a:lnTo>
                <a:lnTo>
                  <a:pt x="3924300" y="0"/>
                </a:lnTo>
                <a:lnTo>
                  <a:pt x="0" y="0"/>
                </a:lnTo>
                <a:lnTo>
                  <a:pt x="0" y="573239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720597"/>
            <a:ext cx="362013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0" dirty="0">
                <a:latin typeface="Times New Roman"/>
                <a:cs typeface="Times New Roman"/>
              </a:rPr>
              <a:t>3</a:t>
            </a:r>
            <a:r>
              <a:rPr sz="2800" b="1" dirty="0">
                <a:latin typeface="Times New Roman"/>
                <a:cs typeface="Times New Roman"/>
              </a:rPr>
              <a:t>.6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</a:t>
            </a:r>
            <a:r>
              <a:rPr sz="2800" b="1" spc="10" dirty="0">
                <a:latin typeface="Times New Roman"/>
                <a:cs typeface="Times New Roman"/>
              </a:rPr>
              <a:t>a</a:t>
            </a:r>
            <a:r>
              <a:rPr sz="2800" b="1" spc="5" dirty="0">
                <a:latin typeface="Times New Roman"/>
                <a:cs typeface="Times New Roman"/>
              </a:rPr>
              <a:t>s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study</a:t>
            </a:r>
            <a:endParaRPr sz="2800">
              <a:latin typeface="Times New Roman"/>
              <a:cs typeface="Times New Roman"/>
            </a:endParaRPr>
          </a:p>
          <a:p>
            <a:pPr marL="723265" marR="5080" indent="-640715">
              <a:lnSpc>
                <a:spcPct val="100000"/>
              </a:lnSpc>
              <a:spcBef>
                <a:spcPts val="115"/>
              </a:spcBef>
            </a:pP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nv</a:t>
            </a:r>
            <a:r>
              <a:rPr sz="2000" spc="-5" dirty="0">
                <a:latin typeface="Times New Roman"/>
                <a:cs typeface="Times New Roman"/>
              </a:rPr>
              <a:t>est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ati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45" dirty="0">
                <a:latin typeface="Times New Roman"/>
                <a:cs typeface="Times New Roman"/>
              </a:rPr>
              <a:t>y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al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 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ce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0626" y="4653024"/>
            <a:ext cx="4643373" cy="2204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3598" y="2133473"/>
            <a:ext cx="2517775" cy="2535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95801" y="1557400"/>
            <a:ext cx="2268474" cy="17001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5801" y="3212973"/>
            <a:ext cx="1871599" cy="1728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62678" y="944117"/>
            <a:ext cx="4175125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7145" marR="5080" indent="-127508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Di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y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Da</a:t>
            </a:r>
            <a:r>
              <a:rPr sz="2000" spc="-55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nhu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ce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95801" y="908049"/>
            <a:ext cx="5148580" cy="5949950"/>
          </a:xfrm>
          <a:custGeom>
            <a:avLst/>
            <a:gdLst/>
            <a:ahLst/>
            <a:cxnLst/>
            <a:rect l="l" t="t" r="r" b="b"/>
            <a:pathLst>
              <a:path w="5148580" h="5949950">
                <a:moveTo>
                  <a:pt x="0" y="5949950"/>
                </a:moveTo>
                <a:lnTo>
                  <a:pt x="5148199" y="5949950"/>
                </a:lnTo>
                <a:lnTo>
                  <a:pt x="5148199" y="0"/>
                </a:lnTo>
                <a:lnTo>
                  <a:pt x="0" y="0"/>
                </a:lnTo>
                <a:lnTo>
                  <a:pt x="0" y="594995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93217"/>
            <a:ext cx="616140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4. Modifi</a:t>
            </a:r>
            <a:r>
              <a:rPr spc="10" dirty="0"/>
              <a:t>e</a:t>
            </a:r>
            <a:r>
              <a:rPr dirty="0"/>
              <a:t>d</a:t>
            </a:r>
            <a:r>
              <a:rPr spc="-25" dirty="0"/>
              <a:t> </a:t>
            </a:r>
            <a:r>
              <a:rPr dirty="0"/>
              <a:t>Central Loop</a:t>
            </a:r>
            <a:r>
              <a:rPr spc="-15" dirty="0"/>
              <a:t> </a:t>
            </a:r>
            <a:r>
              <a:rPr dirty="0"/>
              <a:t>TEM</a:t>
            </a:r>
          </a:p>
        </p:txBody>
      </p:sp>
      <p:sp>
        <p:nvSpPr>
          <p:cNvPr id="3" name="object 3"/>
          <p:cNvSpPr/>
          <p:nvPr/>
        </p:nvSpPr>
        <p:spPr>
          <a:xfrm>
            <a:off x="6804025" y="1628775"/>
            <a:ext cx="2087626" cy="214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57400"/>
            <a:ext cx="2143125" cy="216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4149725"/>
            <a:ext cx="2700655" cy="2524125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ts val="2370"/>
              </a:lnSpc>
            </a:pPr>
            <a:r>
              <a:rPr sz="2000" b="1" spc="-5" dirty="0">
                <a:latin typeface="Times New Roman"/>
                <a:cs typeface="Times New Roman"/>
              </a:rPr>
              <a:t>Re</a:t>
            </a:r>
            <a:r>
              <a:rPr sz="2000" b="1" spc="5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ular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5" dirty="0">
                <a:latin typeface="Times New Roman"/>
                <a:cs typeface="Times New Roman"/>
              </a:rPr>
              <a:t>nt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l l</a:t>
            </a:r>
            <a:r>
              <a:rPr sz="2000" b="1" spc="0" dirty="0">
                <a:latin typeface="Times New Roman"/>
                <a:cs typeface="Times New Roman"/>
              </a:rPr>
              <a:t>oo</a:t>
            </a:r>
            <a:r>
              <a:rPr sz="2000" b="1" spc="-5" dirty="0">
                <a:latin typeface="Times New Roman"/>
                <a:cs typeface="Times New Roman"/>
              </a:rPr>
              <a:t>p</a:t>
            </a:r>
            <a:endParaRPr sz="2000">
              <a:latin typeface="Times New Roman"/>
              <a:cs typeface="Times New Roman"/>
            </a:endParaRPr>
          </a:p>
          <a:p>
            <a:pPr marL="80010" marR="208279">
              <a:lnSpc>
                <a:spcPct val="140000"/>
              </a:lnSpc>
            </a:pPr>
            <a:r>
              <a:rPr sz="2000" b="1" spc="-15" dirty="0">
                <a:latin typeface="Times New Roman"/>
                <a:cs typeface="Times New Roman"/>
              </a:rPr>
              <a:t>TE</a:t>
            </a:r>
            <a:r>
              <a:rPr sz="2000" b="1" spc="-10" dirty="0">
                <a:latin typeface="Times New Roman"/>
                <a:cs typeface="Times New Roman"/>
              </a:rPr>
              <a:t>M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n</a:t>
            </a:r>
            <a:r>
              <a:rPr sz="2000" b="1" spc="-15" dirty="0">
                <a:latin typeface="Times New Roman"/>
                <a:cs typeface="Times New Roman"/>
              </a:rPr>
              <a:t>l</a:t>
            </a:r>
            <a:r>
              <a:rPr sz="2000" b="1" spc="-5" dirty="0">
                <a:latin typeface="Times New Roman"/>
                <a:cs typeface="Times New Roman"/>
              </a:rPr>
              <a:t>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ne 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ur</a:t>
            </a:r>
            <a:r>
              <a:rPr sz="2000" b="1" spc="0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ey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int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t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nce l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0" dirty="0">
                <a:latin typeface="Times New Roman"/>
                <a:cs typeface="Times New Roman"/>
              </a:rPr>
              <a:t>yo</a:t>
            </a:r>
            <a:r>
              <a:rPr sz="2000" b="1" spc="-5" dirty="0">
                <a:latin typeface="Times New Roman"/>
                <a:cs typeface="Times New Roman"/>
              </a:rPr>
              <a:t>ut,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w</a:t>
            </a:r>
            <a:r>
              <a:rPr sz="2000" b="1" spc="-5" dirty="0">
                <a:latin typeface="Times New Roman"/>
                <a:cs typeface="Times New Roman"/>
              </a:rPr>
              <a:t>hich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le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ds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o ener</a:t>
            </a:r>
            <a:r>
              <a:rPr sz="2000" b="1" spc="0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y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20" dirty="0">
                <a:latin typeface="Times New Roman"/>
                <a:cs typeface="Times New Roman"/>
              </a:rPr>
              <a:t>w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nd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w </a:t>
            </a:r>
            <a:r>
              <a:rPr sz="2000" b="1" spc="5" dirty="0">
                <a:latin typeface="Times New Roman"/>
                <a:cs typeface="Times New Roman"/>
              </a:rPr>
              <a:t>w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rk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0" dirty="0">
                <a:latin typeface="Times New Roman"/>
                <a:cs typeface="Times New Roman"/>
              </a:rPr>
              <a:t>f</a:t>
            </a:r>
            <a:r>
              <a:rPr sz="2000" b="1" dirty="0">
                <a:latin typeface="Times New Roman"/>
                <a:cs typeface="Times New Roman"/>
              </a:rPr>
              <a:t>f</a:t>
            </a:r>
            <a:r>
              <a:rPr sz="2000" b="1" spc="-5" dirty="0">
                <a:latin typeface="Times New Roman"/>
                <a:cs typeface="Times New Roman"/>
              </a:rPr>
              <a:t>iciency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720597"/>
            <a:ext cx="180975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0" dirty="0">
                <a:latin typeface="Times New Roman"/>
                <a:cs typeface="Times New Roman"/>
              </a:rPr>
              <a:t>4</a:t>
            </a:r>
            <a:r>
              <a:rPr sz="2800" b="1" dirty="0">
                <a:latin typeface="Times New Roman"/>
                <a:cs typeface="Times New Roman"/>
              </a:rPr>
              <a:t>.1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10" dirty="0">
                <a:latin typeface="Times New Roman"/>
                <a:cs typeface="Times New Roman"/>
              </a:rPr>
              <a:t>a</a:t>
            </a:r>
            <a:r>
              <a:rPr sz="2800" b="1" spc="5" dirty="0">
                <a:latin typeface="Times New Roman"/>
                <a:cs typeface="Times New Roman"/>
              </a:rPr>
              <a:t>s</a:t>
            </a:r>
            <a:r>
              <a:rPr sz="2800" b="1" spc="10" dirty="0">
                <a:latin typeface="Times New Roman"/>
                <a:cs typeface="Times New Roman"/>
              </a:rPr>
              <a:t>o</a:t>
            </a:r>
            <a:r>
              <a:rPr sz="2800" b="1" spc="5" dirty="0">
                <a:latin typeface="Times New Roman"/>
                <a:cs typeface="Times New Roman"/>
              </a:rPr>
              <a:t>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87675" y="1628775"/>
            <a:ext cx="3097276" cy="2322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03575" y="4581461"/>
            <a:ext cx="2663825" cy="208470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0"/>
              </a:spcBef>
            </a:pPr>
            <a:r>
              <a:rPr sz="2000" b="1" spc="-15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he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er</a:t>
            </a:r>
            <a:r>
              <a:rPr sz="2000" b="1" spc="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ic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l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60" dirty="0">
                <a:latin typeface="Times New Roman"/>
                <a:cs typeface="Times New Roman"/>
              </a:rPr>
              <a:t>m</a:t>
            </a:r>
            <a:r>
              <a:rPr sz="2000" b="1" dirty="0">
                <a:latin typeface="Times New Roman"/>
                <a:cs typeface="Times New Roman"/>
              </a:rPr>
              <a:t>ag</a:t>
            </a:r>
            <a:r>
              <a:rPr sz="2000" b="1" spc="-5" dirty="0">
                <a:latin typeface="Times New Roman"/>
                <a:cs typeface="Times New Roman"/>
              </a:rPr>
              <a:t>netic</a:t>
            </a:r>
            <a:endParaRPr sz="2000">
              <a:latin typeface="Times New Roman"/>
              <a:cs typeface="Times New Roman"/>
            </a:endParaRPr>
          </a:p>
          <a:p>
            <a:pPr marL="87630">
              <a:lnSpc>
                <a:spcPct val="100000"/>
              </a:lnSpc>
              <a:spcBef>
                <a:spcPts val="960"/>
              </a:spcBef>
            </a:pPr>
            <a:r>
              <a:rPr sz="2000" b="1" spc="-50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es</a:t>
            </a:r>
            <a:r>
              <a:rPr sz="2000" b="1" spc="-15" dirty="0">
                <a:latin typeface="Times New Roman"/>
                <a:cs typeface="Times New Roman"/>
              </a:rPr>
              <a:t>p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n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 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he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5" dirty="0">
                <a:latin typeface="Times New Roman"/>
                <a:cs typeface="Times New Roman"/>
              </a:rPr>
              <a:t>nt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  <a:p>
            <a:pPr marL="87630" marR="274320">
              <a:lnSpc>
                <a:spcPct val="140100"/>
              </a:lnSpc>
            </a:pPr>
            <a:r>
              <a:rPr sz="2000" b="1" spc="-5" dirty="0">
                <a:latin typeface="Times New Roman"/>
                <a:cs typeface="Times New Roman"/>
              </a:rPr>
              <a:t>pa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t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f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p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 App</a:t>
            </a:r>
            <a:r>
              <a:rPr sz="2000" b="1" spc="-55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20" dirty="0">
                <a:latin typeface="Times New Roman"/>
                <a:cs typeface="Times New Roman"/>
              </a:rPr>
              <a:t>x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spc="-65" dirty="0">
                <a:latin typeface="Times New Roman"/>
                <a:cs typeface="Times New Roman"/>
              </a:rPr>
              <a:t>m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ely</a:t>
            </a:r>
            <a:r>
              <a:rPr sz="2000" b="1" spc="8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equ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l </a:t>
            </a:r>
            <a:r>
              <a:rPr sz="2000" b="1" dirty="0">
                <a:latin typeface="Times New Roman"/>
                <a:cs typeface="Times New Roman"/>
              </a:rPr>
              <a:t>(</a:t>
            </a:r>
            <a:r>
              <a:rPr sz="2000" b="1" spc="-5" dirty="0">
                <a:latin typeface="Times New Roman"/>
                <a:cs typeface="Times New Roman"/>
              </a:rPr>
              <a:t>Xue</a:t>
            </a:r>
            <a:r>
              <a:rPr sz="2000" b="1" dirty="0">
                <a:latin typeface="Times New Roman"/>
                <a:cs typeface="Times New Roman"/>
              </a:rPr>
              <a:t>,</a:t>
            </a:r>
            <a:r>
              <a:rPr sz="2000" b="1" spc="0" dirty="0">
                <a:latin typeface="Times New Roman"/>
                <a:cs typeface="Times New Roman"/>
              </a:rPr>
              <a:t>2012</a:t>
            </a:r>
            <a:r>
              <a:rPr sz="2000" b="1" spc="-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3726" y="4508436"/>
            <a:ext cx="2520950" cy="208470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20"/>
              </a:spcBef>
            </a:pPr>
            <a:r>
              <a:rPr sz="2000" b="1" spc="-2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he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65" dirty="0">
                <a:latin typeface="Times New Roman"/>
                <a:cs typeface="Times New Roman"/>
              </a:rPr>
              <a:t>m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dified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</a:t>
            </a:r>
            <a:r>
              <a:rPr sz="2000" b="1" spc="0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ice</a:t>
            </a:r>
            <a:endParaRPr sz="2000">
              <a:latin typeface="Times New Roman"/>
              <a:cs typeface="Times New Roman"/>
            </a:endParaRPr>
          </a:p>
          <a:p>
            <a:pPr marL="88265" marR="121920">
              <a:lnSpc>
                <a:spcPct val="140000"/>
              </a:lnSpc>
            </a:pPr>
            <a:r>
              <a:rPr sz="2000" b="1" spc="-5" dirty="0">
                <a:latin typeface="Times New Roman"/>
                <a:cs typeface="Times New Roman"/>
              </a:rPr>
              <a:t>utilize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he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l </a:t>
            </a:r>
            <a:r>
              <a:rPr sz="2000" b="1" dirty="0">
                <a:latin typeface="Times New Roman"/>
                <a:cs typeface="Times New Roman"/>
              </a:rPr>
              <a:t>f</a:t>
            </a:r>
            <a:r>
              <a:rPr sz="2000" b="1" spc="-50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10" dirty="0">
                <a:latin typeface="Times New Roman"/>
                <a:cs typeface="Times New Roman"/>
              </a:rPr>
              <a:t>m</a:t>
            </a:r>
            <a:r>
              <a:rPr sz="2000" b="1" spc="-5" dirty="0">
                <a:latin typeface="Times New Roman"/>
                <a:cs typeface="Times New Roman"/>
              </a:rPr>
              <a:t> a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big</a:t>
            </a:r>
            <a:r>
              <a:rPr sz="2000" b="1" spc="0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er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5" dirty="0">
                <a:latin typeface="Times New Roman"/>
                <a:cs typeface="Times New Roman"/>
              </a:rPr>
              <a:t>nt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l pa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t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10" dirty="0">
                <a:latin typeface="Times New Roman"/>
                <a:cs typeface="Times New Roman"/>
              </a:rPr>
              <a:t>w</a:t>
            </a:r>
            <a:r>
              <a:rPr sz="2000" b="1" spc="-5" dirty="0">
                <a:latin typeface="Times New Roman"/>
                <a:cs typeface="Times New Roman"/>
              </a:rPr>
              <a:t>h</a:t>
            </a:r>
            <a:r>
              <a:rPr sz="2000" b="1" spc="-15" dirty="0">
                <a:latin typeface="Times New Roman"/>
                <a:cs typeface="Times New Roman"/>
              </a:rPr>
              <a:t>i</a:t>
            </a:r>
            <a:r>
              <a:rPr sz="2000" b="1" spc="-5" dirty="0">
                <a:latin typeface="Times New Roman"/>
                <a:cs typeface="Times New Roman"/>
              </a:rPr>
              <a:t>ch 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bout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1</a:t>
            </a:r>
            <a:r>
              <a:rPr sz="2000" b="1" spc="-10" dirty="0">
                <a:latin typeface="Times New Roman"/>
                <a:cs typeface="Times New Roman"/>
              </a:rPr>
              <a:t>/</a:t>
            </a:r>
            <a:r>
              <a:rPr sz="2000" b="1" spc="-5" dirty="0">
                <a:latin typeface="Times New Roman"/>
                <a:cs typeface="Times New Roman"/>
              </a:rPr>
              <a:t>3 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f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p 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0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51050" y="2781300"/>
            <a:ext cx="1008380" cy="215900"/>
          </a:xfrm>
          <a:custGeom>
            <a:avLst/>
            <a:gdLst/>
            <a:ahLst/>
            <a:cxnLst/>
            <a:rect l="l" t="t" r="r" b="b"/>
            <a:pathLst>
              <a:path w="1008380" h="215900">
                <a:moveTo>
                  <a:pt x="756031" y="0"/>
                </a:moveTo>
                <a:lnTo>
                  <a:pt x="756031" y="53975"/>
                </a:lnTo>
                <a:lnTo>
                  <a:pt x="0" y="53975"/>
                </a:lnTo>
                <a:lnTo>
                  <a:pt x="0" y="161925"/>
                </a:lnTo>
                <a:lnTo>
                  <a:pt x="756031" y="161925"/>
                </a:lnTo>
                <a:lnTo>
                  <a:pt x="756031" y="215900"/>
                </a:lnTo>
                <a:lnTo>
                  <a:pt x="1008126" y="107950"/>
                </a:lnTo>
                <a:lnTo>
                  <a:pt x="756031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1050" y="2781300"/>
            <a:ext cx="1008380" cy="215900"/>
          </a:xfrm>
          <a:custGeom>
            <a:avLst/>
            <a:gdLst/>
            <a:ahLst/>
            <a:cxnLst/>
            <a:rect l="l" t="t" r="r" b="b"/>
            <a:pathLst>
              <a:path w="1008380" h="215900">
                <a:moveTo>
                  <a:pt x="0" y="53975"/>
                </a:moveTo>
                <a:lnTo>
                  <a:pt x="756031" y="53975"/>
                </a:lnTo>
                <a:lnTo>
                  <a:pt x="756031" y="0"/>
                </a:lnTo>
                <a:lnTo>
                  <a:pt x="1008126" y="107950"/>
                </a:lnTo>
                <a:lnTo>
                  <a:pt x="756031" y="215900"/>
                </a:lnTo>
                <a:lnTo>
                  <a:pt x="756031" y="161925"/>
                </a:lnTo>
                <a:lnTo>
                  <a:pt x="0" y="161925"/>
                </a:lnTo>
                <a:lnTo>
                  <a:pt x="0" y="53975"/>
                </a:lnTo>
                <a:close/>
              </a:path>
            </a:pathLst>
          </a:custGeom>
          <a:ln w="952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0425" y="2852801"/>
            <a:ext cx="1008380" cy="215900"/>
          </a:xfrm>
          <a:custGeom>
            <a:avLst/>
            <a:gdLst/>
            <a:ahLst/>
            <a:cxnLst/>
            <a:rect l="l" t="t" r="r" b="b"/>
            <a:pathLst>
              <a:path w="1008379" h="215900">
                <a:moveTo>
                  <a:pt x="756030" y="0"/>
                </a:moveTo>
                <a:lnTo>
                  <a:pt x="756030" y="53975"/>
                </a:lnTo>
                <a:lnTo>
                  <a:pt x="0" y="53975"/>
                </a:lnTo>
                <a:lnTo>
                  <a:pt x="0" y="161925"/>
                </a:lnTo>
                <a:lnTo>
                  <a:pt x="756030" y="161925"/>
                </a:lnTo>
                <a:lnTo>
                  <a:pt x="756030" y="215900"/>
                </a:lnTo>
                <a:lnTo>
                  <a:pt x="1008126" y="107950"/>
                </a:lnTo>
                <a:lnTo>
                  <a:pt x="75603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0425" y="2852801"/>
            <a:ext cx="1008380" cy="215900"/>
          </a:xfrm>
          <a:custGeom>
            <a:avLst/>
            <a:gdLst/>
            <a:ahLst/>
            <a:cxnLst/>
            <a:rect l="l" t="t" r="r" b="b"/>
            <a:pathLst>
              <a:path w="1008379" h="215900">
                <a:moveTo>
                  <a:pt x="0" y="53975"/>
                </a:moveTo>
                <a:lnTo>
                  <a:pt x="756030" y="53975"/>
                </a:lnTo>
                <a:lnTo>
                  <a:pt x="756030" y="0"/>
                </a:lnTo>
                <a:lnTo>
                  <a:pt x="1008126" y="107950"/>
                </a:lnTo>
                <a:lnTo>
                  <a:pt x="756030" y="215900"/>
                </a:lnTo>
                <a:lnTo>
                  <a:pt x="756030" y="161925"/>
                </a:lnTo>
                <a:lnTo>
                  <a:pt x="0" y="161925"/>
                </a:lnTo>
                <a:lnTo>
                  <a:pt x="0" y="53975"/>
                </a:lnTo>
                <a:close/>
              </a:path>
            </a:pathLst>
          </a:custGeom>
          <a:ln w="952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21030"/>
            <a:ext cx="820420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4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Modif</a:t>
            </a:r>
            <a:r>
              <a:rPr spc="5" dirty="0"/>
              <a:t>i</a:t>
            </a:r>
            <a:r>
              <a:rPr dirty="0"/>
              <a:t>ed</a:t>
            </a:r>
            <a:r>
              <a:rPr spc="-15" dirty="0"/>
              <a:t> </a:t>
            </a:r>
            <a:r>
              <a:rPr dirty="0"/>
              <a:t>Central Loop</a:t>
            </a:r>
            <a:r>
              <a:rPr spc="-15" dirty="0"/>
              <a:t> </a:t>
            </a:r>
            <a:r>
              <a:rPr dirty="0"/>
              <a:t>TEM conti</a:t>
            </a:r>
            <a:r>
              <a:rPr spc="-15" dirty="0"/>
              <a:t>nu</a:t>
            </a:r>
            <a:r>
              <a:rPr dirty="0"/>
              <a:t>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65123"/>
            <a:ext cx="302260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0" dirty="0">
                <a:latin typeface="Times New Roman"/>
                <a:cs typeface="Times New Roman"/>
              </a:rPr>
              <a:t>4</a:t>
            </a:r>
            <a:r>
              <a:rPr sz="2800" b="1" dirty="0">
                <a:latin typeface="Times New Roman"/>
                <a:cs typeface="Times New Roman"/>
              </a:rPr>
              <a:t>.2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M</a:t>
            </a:r>
            <a:r>
              <a:rPr sz="2800" b="1" spc="10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dif</a:t>
            </a:r>
            <a:r>
              <a:rPr sz="2800" b="1" spc="15" dirty="0">
                <a:latin typeface="Times New Roman"/>
                <a:cs typeface="Times New Roman"/>
              </a:rPr>
              <a:t>i</a:t>
            </a:r>
            <a:r>
              <a:rPr sz="2800" b="1" spc="5" dirty="0">
                <a:latin typeface="Times New Roman"/>
                <a:cs typeface="Times New Roman"/>
              </a:rPr>
              <a:t>ed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10" dirty="0">
                <a:latin typeface="Times New Roman"/>
                <a:cs typeface="Times New Roman"/>
              </a:rPr>
              <a:t>o</a:t>
            </a:r>
            <a:r>
              <a:rPr sz="2800" b="1" spc="5" dirty="0">
                <a:latin typeface="Times New Roman"/>
                <a:cs typeface="Times New Roman"/>
              </a:rPr>
              <a:t>ry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9401" y="2060575"/>
            <a:ext cx="3095625" cy="144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087" y="1989073"/>
            <a:ext cx="3095625" cy="1482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4300" y="4051729"/>
            <a:ext cx="455295" cy="0"/>
          </a:xfrm>
          <a:custGeom>
            <a:avLst/>
            <a:gdLst/>
            <a:ahLst/>
            <a:cxnLst/>
            <a:rect l="l" t="t" r="r" b="b"/>
            <a:pathLst>
              <a:path w="455294">
                <a:moveTo>
                  <a:pt x="0" y="0"/>
                </a:moveTo>
                <a:lnTo>
                  <a:pt x="454801" y="0"/>
                </a:lnTo>
              </a:path>
            </a:pathLst>
          </a:custGeom>
          <a:ln w="15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22528" y="4273259"/>
            <a:ext cx="9652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2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363" y="4034945"/>
            <a:ext cx="8064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i="1" spc="-95" dirty="0">
                <a:latin typeface="Times New Roman"/>
                <a:cs typeface="Times New Roman"/>
              </a:rPr>
              <a:t>z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2894" y="3627783"/>
            <a:ext cx="187960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80" dirty="0">
                <a:latin typeface="Times New Roman"/>
                <a:cs typeface="Times New Roman"/>
              </a:rPr>
              <a:t>I</a:t>
            </a:r>
            <a:r>
              <a:rPr sz="2025" spc="-179" baseline="-24691" dirty="0">
                <a:latin typeface="Times New Roman"/>
                <a:cs typeface="Times New Roman"/>
              </a:rPr>
              <a:t>0</a:t>
            </a:r>
            <a:endParaRPr sz="2025" baseline="-24691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546" y="3924462"/>
            <a:ext cx="437515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-44" baseline="-25462" dirty="0">
                <a:latin typeface="Times New Roman"/>
                <a:cs typeface="Times New Roman"/>
              </a:rPr>
              <a:t>k</a:t>
            </a:r>
            <a:r>
              <a:rPr sz="1350" spc="-40" dirty="0">
                <a:latin typeface="Times New Roman"/>
                <a:cs typeface="Times New Roman"/>
              </a:rPr>
              <a:t>2</a:t>
            </a:r>
            <a:r>
              <a:rPr sz="3600" i="1" spc="-300" baseline="-25462" dirty="0">
                <a:latin typeface="Times New Roman"/>
                <a:cs typeface="Times New Roman"/>
              </a:rPr>
              <a:t>a</a:t>
            </a:r>
            <a:r>
              <a:rPr sz="1350" spc="-120" dirty="0">
                <a:latin typeface="Times New Roman"/>
                <a:cs typeface="Times New Roman"/>
              </a:rPr>
              <a:t>3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4556" y="3816407"/>
            <a:ext cx="826769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345" dirty="0">
                <a:latin typeface="Times New Roman"/>
                <a:cs typeface="Times New Roman"/>
              </a:rPr>
              <a:t>H</a:t>
            </a:r>
            <a:r>
              <a:rPr sz="2400" i="1" spc="235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Times New Roman"/>
                <a:cs typeface="Times New Roman"/>
              </a:rPr>
              <a:t>(</a:t>
            </a:r>
            <a:r>
              <a:rPr sz="2450" i="1" spc="-275" dirty="0">
                <a:latin typeface="Symbol"/>
                <a:cs typeface="Symbol"/>
              </a:rPr>
              <a:t></a:t>
            </a:r>
            <a:r>
              <a:rPr sz="2400" spc="-160" dirty="0">
                <a:latin typeface="Times New Roman"/>
                <a:cs typeface="Times New Roman"/>
              </a:rPr>
              <a:t>)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265" dirty="0">
                <a:latin typeface="Symbol"/>
                <a:cs typeface="Symbol"/>
              </a:rPr>
              <a:t>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88168" y="3822757"/>
            <a:ext cx="244538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75"/>
              </a:lnSpc>
            </a:pPr>
            <a:r>
              <a:rPr sz="2400" spc="-185" dirty="0">
                <a:latin typeface="Times New Roman"/>
                <a:cs typeface="Times New Roman"/>
              </a:rPr>
              <a:t>[</a:t>
            </a:r>
            <a:r>
              <a:rPr sz="2400" spc="-240" dirty="0">
                <a:latin typeface="Times New Roman"/>
                <a:cs typeface="Times New Roman"/>
              </a:rPr>
              <a:t>3</a:t>
            </a:r>
            <a:r>
              <a:rPr sz="2400" spc="-3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Symbol"/>
                <a:cs typeface="Symbol"/>
              </a:rPr>
              <a:t></a:t>
            </a:r>
            <a:r>
              <a:rPr sz="2400" spc="-185" dirty="0">
                <a:latin typeface="Times New Roman"/>
                <a:cs typeface="Times New Roman"/>
              </a:rPr>
              <a:t>(</a:t>
            </a:r>
            <a:r>
              <a:rPr sz="2400" spc="-240" dirty="0">
                <a:latin typeface="Times New Roman"/>
                <a:cs typeface="Times New Roman"/>
              </a:rPr>
              <a:t>3</a:t>
            </a:r>
            <a:r>
              <a:rPr sz="2400" spc="-390" dirty="0">
                <a:latin typeface="Times New Roman"/>
                <a:cs typeface="Times New Roman"/>
              </a:rPr>
              <a:t> </a:t>
            </a:r>
            <a:r>
              <a:rPr sz="2400" spc="-265" dirty="0">
                <a:latin typeface="Symbol"/>
                <a:cs typeface="Symbol"/>
              </a:rPr>
              <a:t></a:t>
            </a:r>
            <a:r>
              <a:rPr sz="2400" spc="-340" dirty="0">
                <a:latin typeface="Times New Roman"/>
                <a:cs typeface="Times New Roman"/>
              </a:rPr>
              <a:t> </a:t>
            </a:r>
            <a:r>
              <a:rPr sz="2400" spc="-290" dirty="0">
                <a:latin typeface="Times New Roman"/>
                <a:cs typeface="Times New Roman"/>
              </a:rPr>
              <a:t>3</a:t>
            </a:r>
            <a:r>
              <a:rPr sz="2400" i="1" spc="-215" dirty="0">
                <a:latin typeface="Times New Roman"/>
                <a:cs typeface="Times New Roman"/>
              </a:rPr>
              <a:t>k</a:t>
            </a:r>
            <a:r>
              <a:rPr sz="2400" i="1" spc="-150" dirty="0">
                <a:latin typeface="Times New Roman"/>
                <a:cs typeface="Times New Roman"/>
              </a:rPr>
              <a:t> </a:t>
            </a:r>
            <a:r>
              <a:rPr sz="2400" i="1" spc="-240" dirty="0">
                <a:latin typeface="Times New Roman"/>
                <a:cs typeface="Times New Roman"/>
              </a:rPr>
              <a:t>a</a:t>
            </a:r>
            <a:r>
              <a:rPr sz="2400" i="1" spc="-270" dirty="0">
                <a:latin typeface="Times New Roman"/>
                <a:cs typeface="Times New Roman"/>
              </a:rPr>
              <a:t> </a:t>
            </a:r>
            <a:r>
              <a:rPr sz="2400" spc="-265" dirty="0">
                <a:latin typeface="Symbol"/>
                <a:cs typeface="Symbol"/>
              </a:rPr>
              <a:t>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Times New Roman"/>
                <a:cs typeface="Times New Roman"/>
              </a:rPr>
              <a:t>k</a:t>
            </a:r>
            <a:r>
              <a:rPr sz="2025" spc="-75" baseline="45267" dirty="0">
                <a:latin typeface="Times New Roman"/>
                <a:cs typeface="Times New Roman"/>
              </a:rPr>
              <a:t>2</a:t>
            </a:r>
            <a:r>
              <a:rPr sz="2400" i="1" spc="-155" dirty="0">
                <a:latin typeface="Times New Roman"/>
                <a:cs typeface="Times New Roman"/>
              </a:rPr>
              <a:t>a</a:t>
            </a:r>
            <a:r>
              <a:rPr sz="2025" spc="-179" baseline="45267" dirty="0">
                <a:latin typeface="Times New Roman"/>
                <a:cs typeface="Times New Roman"/>
              </a:rPr>
              <a:t>2</a:t>
            </a:r>
            <a:r>
              <a:rPr sz="2025" spc="-225" baseline="45267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)</a:t>
            </a:r>
            <a:r>
              <a:rPr sz="2400" i="1" spc="-165" dirty="0">
                <a:latin typeface="Times New Roman"/>
                <a:cs typeface="Times New Roman"/>
              </a:rPr>
              <a:t>e</a:t>
            </a:r>
            <a:r>
              <a:rPr sz="2025" spc="-89" baseline="45267" dirty="0">
                <a:latin typeface="Symbol"/>
                <a:cs typeface="Symbol"/>
              </a:rPr>
              <a:t></a:t>
            </a:r>
            <a:r>
              <a:rPr sz="2025" i="1" spc="-284" baseline="45267" dirty="0">
                <a:latin typeface="Times New Roman"/>
                <a:cs typeface="Times New Roman"/>
              </a:rPr>
              <a:t>k</a:t>
            </a:r>
            <a:r>
              <a:rPr sz="1500" spc="-165" baseline="41666" dirty="0">
                <a:latin typeface="Times New Roman"/>
                <a:cs typeface="Times New Roman"/>
              </a:rPr>
              <a:t>1</a:t>
            </a:r>
            <a:r>
              <a:rPr sz="2025" i="1" spc="-179" baseline="45267" dirty="0">
                <a:latin typeface="Times New Roman"/>
                <a:cs typeface="Times New Roman"/>
              </a:rPr>
              <a:t>a </a:t>
            </a:r>
            <a:r>
              <a:rPr sz="2400" spc="-160" dirty="0">
                <a:latin typeface="Times New Roman"/>
                <a:cs typeface="Times New Roman"/>
              </a:rPr>
              <a:t>]</a:t>
            </a:r>
            <a:endParaRPr sz="2400">
              <a:latin typeface="Times New Roman"/>
              <a:cs typeface="Times New Roman"/>
            </a:endParaRPr>
          </a:p>
          <a:p>
            <a:pPr marL="161925" algn="ctr">
              <a:lnSpc>
                <a:spcPts val="1015"/>
              </a:lnSpc>
              <a:tabLst>
                <a:tab pos="667385" algn="l"/>
              </a:tabLst>
            </a:pPr>
            <a:r>
              <a:rPr sz="1350" spc="-120" dirty="0">
                <a:latin typeface="Times New Roman"/>
                <a:cs typeface="Times New Roman"/>
              </a:rPr>
              <a:t>1	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50102" y="5753233"/>
            <a:ext cx="782955" cy="0"/>
          </a:xfrm>
          <a:custGeom>
            <a:avLst/>
            <a:gdLst/>
            <a:ahLst/>
            <a:cxnLst/>
            <a:rect l="l" t="t" r="r" b="b"/>
            <a:pathLst>
              <a:path w="782954">
                <a:moveTo>
                  <a:pt x="0" y="0"/>
                </a:moveTo>
                <a:lnTo>
                  <a:pt x="782738" y="0"/>
                </a:lnTo>
              </a:path>
            </a:pathLst>
          </a:custGeom>
          <a:ln w="5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7712" y="5158916"/>
            <a:ext cx="196850" cy="242570"/>
          </a:xfrm>
          <a:custGeom>
            <a:avLst/>
            <a:gdLst/>
            <a:ahLst/>
            <a:cxnLst/>
            <a:rect l="l" t="t" r="r" b="b"/>
            <a:pathLst>
              <a:path w="196850" h="242570">
                <a:moveTo>
                  <a:pt x="196666" y="0"/>
                </a:moveTo>
                <a:lnTo>
                  <a:pt x="0" y="242347"/>
                </a:lnTo>
              </a:path>
            </a:pathLst>
          </a:custGeom>
          <a:ln w="5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02722" y="5246705"/>
            <a:ext cx="1162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10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96279" y="5126886"/>
            <a:ext cx="1162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10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6522" y="5400929"/>
            <a:ext cx="1162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11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05107" y="5762180"/>
            <a:ext cx="25971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120" dirty="0">
                <a:latin typeface="Symbol"/>
                <a:cs typeface="Symbol"/>
              </a:rPr>
              <a:t></a:t>
            </a:r>
            <a:r>
              <a:rPr sz="2100" i="1" spc="95" dirty="0">
                <a:latin typeface="Times New Roman"/>
                <a:cs typeface="Times New Roman"/>
              </a:rPr>
              <a:t>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51120" y="5386581"/>
            <a:ext cx="1081405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120" baseline="-34391" dirty="0">
                <a:latin typeface="Times New Roman"/>
                <a:cs typeface="Times New Roman"/>
              </a:rPr>
              <a:t>5</a:t>
            </a:r>
            <a:r>
              <a:rPr sz="3150" i="1" spc="142" baseline="-34391" dirty="0">
                <a:latin typeface="Times New Roman"/>
                <a:cs typeface="Times New Roman"/>
              </a:rPr>
              <a:t>t</a:t>
            </a:r>
            <a:r>
              <a:rPr sz="3150" i="1" spc="60" baseline="-34391" dirty="0">
                <a:latin typeface="Times New Roman"/>
                <a:cs typeface="Times New Roman"/>
              </a:rPr>
              <a:t> </a:t>
            </a:r>
            <a:r>
              <a:rPr sz="2100" spc="120" dirty="0">
                <a:latin typeface="Symbol"/>
                <a:cs typeface="Symbol"/>
              </a:rPr>
              <a:t></a:t>
            </a:r>
            <a:r>
              <a:rPr sz="2100" i="1" spc="180" dirty="0">
                <a:latin typeface="Times New Roman"/>
                <a:cs typeface="Times New Roman"/>
              </a:rPr>
              <a:t>B</a:t>
            </a:r>
            <a:r>
              <a:rPr sz="1800" i="1" spc="127" baseline="-25462" dirty="0">
                <a:latin typeface="Times New Roman"/>
                <a:cs typeface="Times New Roman"/>
              </a:rPr>
              <a:t>z</a:t>
            </a:r>
            <a:r>
              <a:rPr sz="1800" i="1" spc="7" baseline="-25462" dirty="0">
                <a:latin typeface="Times New Roman"/>
                <a:cs typeface="Times New Roman"/>
              </a:rPr>
              <a:t> </a:t>
            </a:r>
            <a:r>
              <a:rPr sz="2100" spc="90" dirty="0">
                <a:latin typeface="Times New Roman"/>
                <a:cs typeface="Times New Roman"/>
              </a:rPr>
              <a:t>(</a:t>
            </a:r>
            <a:r>
              <a:rPr sz="2100" i="1" spc="235" dirty="0">
                <a:latin typeface="Times New Roman"/>
                <a:cs typeface="Times New Roman"/>
              </a:rPr>
              <a:t>t</a:t>
            </a:r>
            <a:r>
              <a:rPr sz="2100" spc="114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49564" y="5408367"/>
            <a:ext cx="415290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45" dirty="0">
                <a:latin typeface="Times New Roman"/>
                <a:cs typeface="Times New Roman"/>
              </a:rPr>
              <a:t>4</a:t>
            </a:r>
            <a:r>
              <a:rPr sz="2250" i="1" spc="45" dirty="0">
                <a:latin typeface="Symbol"/>
                <a:cs typeface="Symbol"/>
              </a:rPr>
              <a:t></a:t>
            </a:r>
            <a:r>
              <a:rPr sz="2100" i="1" spc="95" dirty="0">
                <a:latin typeface="Times New Roman"/>
                <a:cs typeface="Times New Roman"/>
              </a:rPr>
              <a:t>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03951" y="5032764"/>
            <a:ext cx="1545590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4355" algn="l"/>
              </a:tabLst>
            </a:pPr>
            <a:r>
              <a:rPr sz="2250" i="1" spc="110" dirty="0">
                <a:latin typeface="Symbol"/>
                <a:cs typeface="Symbol"/>
              </a:rPr>
              <a:t></a:t>
            </a:r>
            <a:r>
              <a:rPr sz="2250" i="1" spc="110" dirty="0">
                <a:latin typeface="Times New Roman"/>
                <a:cs typeface="Times New Roman"/>
              </a:rPr>
              <a:t>	</a:t>
            </a:r>
            <a:r>
              <a:rPr sz="2100" spc="50" dirty="0">
                <a:latin typeface="Times New Roman"/>
                <a:cs typeface="Times New Roman"/>
              </a:rPr>
              <a:t>2</a:t>
            </a:r>
            <a:r>
              <a:rPr sz="2250" i="1" spc="40" dirty="0">
                <a:latin typeface="Symbol"/>
                <a:cs typeface="Symbol"/>
              </a:rPr>
              <a:t></a:t>
            </a:r>
            <a:r>
              <a:rPr sz="2100" i="1" spc="114" dirty="0">
                <a:latin typeface="Times New Roman"/>
                <a:cs typeface="Times New Roman"/>
              </a:rPr>
              <a:t>I</a:t>
            </a:r>
            <a:r>
              <a:rPr sz="2100" i="1" dirty="0">
                <a:latin typeface="Times New Roman"/>
                <a:cs typeface="Times New Roman"/>
              </a:rPr>
              <a:t> </a:t>
            </a:r>
            <a:r>
              <a:rPr sz="2100" i="1" spc="-145" dirty="0">
                <a:latin typeface="Times New Roman"/>
                <a:cs typeface="Times New Roman"/>
              </a:rPr>
              <a:t> </a:t>
            </a:r>
            <a:r>
              <a:rPr sz="2100" i="1" spc="285" dirty="0">
                <a:latin typeface="Times New Roman"/>
                <a:cs typeface="Times New Roman"/>
              </a:rPr>
              <a:t>a</a:t>
            </a:r>
            <a:r>
              <a:rPr sz="1800" spc="165" baseline="43981" dirty="0">
                <a:latin typeface="Times New Roman"/>
                <a:cs typeface="Times New Roman"/>
              </a:rPr>
              <a:t>2</a:t>
            </a:r>
            <a:r>
              <a:rPr sz="1800" spc="-277" baseline="43981" dirty="0">
                <a:latin typeface="Times New Roman"/>
                <a:cs typeface="Times New Roman"/>
              </a:rPr>
              <a:t> </a:t>
            </a:r>
            <a:r>
              <a:rPr sz="2250" i="1" spc="110" dirty="0">
                <a:latin typeface="Symbol"/>
                <a:cs typeface="Symbol"/>
              </a:rPr>
              <a:t>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4131" y="5199872"/>
            <a:ext cx="2850515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45870" algn="l"/>
                <a:tab pos="2025014" algn="l"/>
                <a:tab pos="2587625" algn="l"/>
              </a:tabLst>
            </a:pPr>
            <a:r>
              <a:rPr sz="2250" i="1" spc="105" dirty="0">
                <a:latin typeface="Symbol"/>
                <a:cs typeface="Symbol"/>
              </a:rPr>
              <a:t></a:t>
            </a:r>
            <a:r>
              <a:rPr sz="2250" i="1" spc="-254" dirty="0">
                <a:latin typeface="Times New Roman"/>
                <a:cs typeface="Times New Roman"/>
              </a:rPr>
              <a:t> </a:t>
            </a:r>
            <a:r>
              <a:rPr sz="1800" i="1" spc="187" baseline="43981" dirty="0">
                <a:latin typeface="Times New Roman"/>
                <a:cs typeface="Times New Roman"/>
              </a:rPr>
              <a:t>L</a:t>
            </a:r>
            <a:r>
              <a:rPr sz="1800" i="1" spc="-44" baseline="43981" dirty="0">
                <a:latin typeface="Times New Roman"/>
                <a:cs typeface="Times New Roman"/>
              </a:rPr>
              <a:t> </a:t>
            </a:r>
            <a:r>
              <a:rPr sz="2100" spc="85" dirty="0">
                <a:latin typeface="Times New Roman"/>
                <a:cs typeface="Times New Roman"/>
              </a:rPr>
              <a:t>(</a:t>
            </a:r>
            <a:r>
              <a:rPr sz="2100" i="1" spc="245" dirty="0">
                <a:latin typeface="Times New Roman"/>
                <a:cs typeface="Times New Roman"/>
              </a:rPr>
              <a:t>t</a:t>
            </a:r>
            <a:r>
              <a:rPr sz="2100" spc="114" dirty="0">
                <a:latin typeface="Times New Roman"/>
                <a:cs typeface="Times New Roman"/>
              </a:rPr>
              <a:t>)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spc="190" dirty="0">
                <a:latin typeface="Symbol"/>
                <a:cs typeface="Symbol"/>
              </a:rPr>
              <a:t>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1800" u="sng" spc="82" baseline="37037" dirty="0">
                <a:latin typeface="Times New Roman"/>
                <a:cs typeface="Times New Roman"/>
              </a:rPr>
              <a:t> </a:t>
            </a:r>
            <a:r>
              <a:rPr sz="1800" u="sng" baseline="37037" dirty="0">
                <a:latin typeface="Times New Roman"/>
                <a:cs typeface="Times New Roman"/>
              </a:rPr>
              <a:t>	</a:t>
            </a:r>
            <a:r>
              <a:rPr sz="1800" u="sng" spc="165" baseline="37037" dirty="0">
                <a:latin typeface="Times New Roman"/>
                <a:cs typeface="Times New Roman"/>
              </a:rPr>
              <a:t>0</a:t>
            </a:r>
            <a:r>
              <a:rPr sz="1800" u="sng" baseline="37037" dirty="0">
                <a:latin typeface="Times New Roman"/>
                <a:cs typeface="Times New Roman"/>
              </a:rPr>
              <a:t> </a:t>
            </a:r>
            <a:r>
              <a:rPr sz="1800" u="sng" spc="172" baseline="37037" dirty="0">
                <a:latin typeface="Times New Roman"/>
                <a:cs typeface="Times New Roman"/>
              </a:rPr>
              <a:t> </a:t>
            </a:r>
            <a:r>
              <a:rPr sz="1800" spc="37" baseline="37037" dirty="0">
                <a:latin typeface="Times New Roman"/>
                <a:cs typeface="Times New Roman"/>
              </a:rPr>
              <a:t> </a:t>
            </a:r>
            <a:r>
              <a:rPr sz="2100" spc="200" dirty="0">
                <a:latin typeface="Times New Roman"/>
                <a:cs typeface="Times New Roman"/>
              </a:rPr>
              <a:t>(</a:t>
            </a:r>
            <a:r>
              <a:rPr sz="1800" u="sng" spc="82" baseline="37037" dirty="0">
                <a:latin typeface="Times New Roman"/>
                <a:cs typeface="Times New Roman"/>
              </a:rPr>
              <a:t> </a:t>
            </a:r>
            <a:r>
              <a:rPr sz="1800" u="sng" baseline="37037" dirty="0">
                <a:latin typeface="Times New Roman"/>
                <a:cs typeface="Times New Roman"/>
              </a:rPr>
              <a:t>	</a:t>
            </a:r>
            <a:r>
              <a:rPr sz="1800" u="sng" spc="165" baseline="37037" dirty="0">
                <a:latin typeface="Times New Roman"/>
                <a:cs typeface="Times New Roman"/>
              </a:rPr>
              <a:t>0</a:t>
            </a:r>
            <a:r>
              <a:rPr sz="1800" u="sng" baseline="37037" dirty="0">
                <a:latin typeface="Times New Roman"/>
                <a:cs typeface="Times New Roman"/>
              </a:rPr>
              <a:t>	</a:t>
            </a:r>
            <a:r>
              <a:rPr sz="1800" u="sng" spc="165" baseline="37037" dirty="0">
                <a:latin typeface="Times New Roman"/>
                <a:cs typeface="Times New Roman"/>
              </a:rPr>
              <a:t>0</a:t>
            </a:r>
            <a:r>
              <a:rPr sz="1800" spc="202" baseline="37037" dirty="0">
                <a:latin typeface="Times New Roman"/>
                <a:cs typeface="Times New Roman"/>
              </a:rPr>
              <a:t> </a:t>
            </a:r>
            <a:r>
              <a:rPr sz="2100" spc="114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03942" y="3881392"/>
            <a:ext cx="25336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29" dirty="0">
                <a:latin typeface="Times New Roman"/>
                <a:cs typeface="Times New Roman"/>
              </a:rPr>
              <a:t>2  </a:t>
            </a:r>
            <a:r>
              <a:rPr sz="1350" spc="-114" dirty="0">
                <a:latin typeface="Times New Roman"/>
                <a:cs typeface="Times New Roman"/>
              </a:rPr>
              <a:t> </a:t>
            </a:r>
            <a:r>
              <a:rPr sz="1350" spc="-229" dirty="0"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89478" y="3900702"/>
            <a:ext cx="39052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9390" algn="l"/>
                <a:tab pos="377190" algn="l"/>
              </a:tabLst>
            </a:pPr>
            <a:r>
              <a:rPr sz="1350" u="heavy" spc="-114" dirty="0">
                <a:latin typeface="Times New Roman"/>
                <a:cs typeface="Times New Roman"/>
              </a:rPr>
              <a:t> 	</a:t>
            </a:r>
            <a:r>
              <a:rPr sz="1350" u="heavy" spc="-229" dirty="0">
                <a:latin typeface="Times New Roman"/>
                <a:cs typeface="Times New Roman"/>
              </a:rPr>
              <a:t>0	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59059" y="4090899"/>
            <a:ext cx="249745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0875" algn="l"/>
                <a:tab pos="1230630" algn="l"/>
                <a:tab pos="1608455" algn="l"/>
                <a:tab pos="2052955" algn="l"/>
                <a:tab pos="2427605" algn="l"/>
              </a:tabLst>
            </a:pPr>
            <a:r>
              <a:rPr sz="1350" spc="-229" dirty="0">
                <a:latin typeface="Times New Roman"/>
                <a:cs typeface="Times New Roman"/>
              </a:rPr>
              <a:t>0	1	2	1	3	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07660" y="4113136"/>
            <a:ext cx="249554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29" dirty="0">
                <a:latin typeface="Times New Roman"/>
                <a:cs typeface="Times New Roman"/>
              </a:rPr>
              <a:t>2  </a:t>
            </a:r>
            <a:r>
              <a:rPr sz="1350" spc="-145" dirty="0">
                <a:latin typeface="Times New Roman"/>
                <a:cs typeface="Times New Roman"/>
              </a:rPr>
              <a:t> </a:t>
            </a:r>
            <a:r>
              <a:rPr sz="1350" spc="-229" dirty="0">
                <a:latin typeface="Times New Roman"/>
                <a:cs typeface="Times New Roman"/>
              </a:rPr>
              <a:t>3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78595" y="4322643"/>
            <a:ext cx="8255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29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59047" y="4090899"/>
            <a:ext cx="6985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i="1" spc="-180" dirty="0">
                <a:latin typeface="Times New Roman"/>
                <a:cs typeface="Times New Roman"/>
              </a:rPr>
              <a:t>z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03006" y="3703988"/>
            <a:ext cx="9144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i="1" spc="-254" dirty="0"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01501" y="4125331"/>
            <a:ext cx="29464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i="1" spc="-335" dirty="0">
                <a:latin typeface="Times New Roman"/>
                <a:cs typeface="Times New Roman"/>
              </a:rPr>
              <a:t>k</a:t>
            </a:r>
            <a:r>
              <a:rPr sz="2300" i="1" spc="80" dirty="0">
                <a:latin typeface="Times New Roman"/>
                <a:cs typeface="Times New Roman"/>
              </a:rPr>
              <a:t> </a:t>
            </a:r>
            <a:r>
              <a:rPr sz="2300" i="1" spc="-380" dirty="0">
                <a:latin typeface="Times New Roman"/>
                <a:cs typeface="Times New Roman"/>
              </a:rPr>
              <a:t>a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08472" y="3879065"/>
            <a:ext cx="268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95" dirty="0">
                <a:latin typeface="Symbol"/>
                <a:cs typeface="Symbol"/>
              </a:rPr>
              <a:t></a:t>
            </a:r>
            <a:r>
              <a:rPr sz="1350" i="1" spc="-270" dirty="0">
                <a:latin typeface="Times New Roman"/>
                <a:cs typeface="Times New Roman"/>
              </a:rPr>
              <a:t>k</a:t>
            </a:r>
            <a:r>
              <a:rPr sz="1425" spc="-232" baseline="-20467" dirty="0">
                <a:latin typeface="Times New Roman"/>
                <a:cs typeface="Times New Roman"/>
              </a:rPr>
              <a:t>1</a:t>
            </a:r>
            <a:r>
              <a:rPr sz="1350" i="1" spc="-229" dirty="0">
                <a:latin typeface="Times New Roman"/>
                <a:cs typeface="Times New Roman"/>
              </a:rPr>
              <a:t>a</a:t>
            </a:r>
            <a:r>
              <a:rPr sz="1350" i="1" spc="-85" dirty="0">
                <a:latin typeface="Times New Roman"/>
                <a:cs typeface="Times New Roman"/>
              </a:rPr>
              <a:t> 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02121" y="3880885"/>
            <a:ext cx="66802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i="1" spc="-545" dirty="0">
                <a:latin typeface="Times New Roman"/>
                <a:cs typeface="Times New Roman"/>
              </a:rPr>
              <a:t>H</a:t>
            </a:r>
            <a:r>
              <a:rPr sz="2300" i="1" spc="90" dirty="0">
                <a:latin typeface="Times New Roman"/>
                <a:cs typeface="Times New Roman"/>
              </a:rPr>
              <a:t> </a:t>
            </a:r>
            <a:r>
              <a:rPr sz="2300" spc="-325" dirty="0">
                <a:latin typeface="Times New Roman"/>
                <a:cs typeface="Times New Roman"/>
              </a:rPr>
              <a:t>(</a:t>
            </a:r>
            <a:r>
              <a:rPr sz="2400" i="1" spc="-525" dirty="0">
                <a:latin typeface="Symbol"/>
                <a:cs typeface="Symbol"/>
              </a:rPr>
              <a:t></a:t>
            </a:r>
            <a:r>
              <a:rPr sz="2300" spc="-254" dirty="0">
                <a:latin typeface="Times New Roman"/>
                <a:cs typeface="Times New Roman"/>
              </a:rPr>
              <a:t>)</a:t>
            </a:r>
            <a:r>
              <a:rPr sz="2300" spc="-245" dirty="0">
                <a:latin typeface="Times New Roman"/>
                <a:cs typeface="Times New Roman"/>
              </a:rPr>
              <a:t> </a:t>
            </a:r>
            <a:r>
              <a:rPr sz="2300" spc="-415" dirty="0">
                <a:latin typeface="Symbol"/>
                <a:cs typeface="Symbol"/>
              </a:rPr>
              <a:t>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71565" y="3893585"/>
            <a:ext cx="335851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79775" algn="l"/>
              </a:tabLst>
            </a:pPr>
            <a:r>
              <a:rPr sz="2300" spc="-204" dirty="0">
                <a:latin typeface="Times New Roman"/>
                <a:cs typeface="Times New Roman"/>
              </a:rPr>
              <a:t>[</a:t>
            </a:r>
            <a:r>
              <a:rPr sz="2300" i="1" spc="-420" dirty="0">
                <a:latin typeface="Times New Roman"/>
                <a:cs typeface="Times New Roman"/>
              </a:rPr>
              <a:t>Z</a:t>
            </a:r>
            <a:r>
              <a:rPr sz="2300" i="1" spc="65" dirty="0">
                <a:latin typeface="Times New Roman"/>
                <a:cs typeface="Times New Roman"/>
              </a:rPr>
              <a:t> </a:t>
            </a:r>
            <a:r>
              <a:rPr sz="2300" spc="-225" dirty="0">
                <a:latin typeface="Times New Roman"/>
                <a:cs typeface="Times New Roman"/>
              </a:rPr>
              <a:t>(</a:t>
            </a:r>
            <a:r>
              <a:rPr sz="2300" i="1" spc="-225" dirty="0">
                <a:latin typeface="Times New Roman"/>
                <a:cs typeface="Times New Roman"/>
              </a:rPr>
              <a:t>r</a:t>
            </a:r>
            <a:r>
              <a:rPr sz="2300" spc="-254" dirty="0">
                <a:latin typeface="Times New Roman"/>
                <a:cs typeface="Times New Roman"/>
              </a:rPr>
              <a:t>)</a:t>
            </a:r>
            <a:r>
              <a:rPr sz="2300" spc="-330" dirty="0">
                <a:latin typeface="Times New Roman"/>
                <a:cs typeface="Times New Roman"/>
              </a:rPr>
              <a:t> </a:t>
            </a:r>
            <a:r>
              <a:rPr sz="2300" spc="-215" dirty="0">
                <a:latin typeface="Symbol"/>
                <a:cs typeface="Symbol"/>
              </a:rPr>
              <a:t></a:t>
            </a:r>
            <a:r>
              <a:rPr sz="2300" spc="-200" dirty="0">
                <a:latin typeface="Times New Roman"/>
                <a:cs typeface="Times New Roman"/>
              </a:rPr>
              <a:t>(</a:t>
            </a:r>
            <a:r>
              <a:rPr sz="2300" i="1" spc="-420" dirty="0">
                <a:latin typeface="Times New Roman"/>
                <a:cs typeface="Times New Roman"/>
              </a:rPr>
              <a:t>Z</a:t>
            </a:r>
            <a:r>
              <a:rPr sz="2300" i="1" spc="-85" dirty="0">
                <a:latin typeface="Times New Roman"/>
                <a:cs typeface="Times New Roman"/>
              </a:rPr>
              <a:t> </a:t>
            </a:r>
            <a:r>
              <a:rPr sz="2300" spc="-225" dirty="0">
                <a:latin typeface="Times New Roman"/>
                <a:cs typeface="Times New Roman"/>
              </a:rPr>
              <a:t>(</a:t>
            </a:r>
            <a:r>
              <a:rPr sz="2300" i="1" spc="-225" dirty="0">
                <a:latin typeface="Times New Roman"/>
                <a:cs typeface="Times New Roman"/>
              </a:rPr>
              <a:t>r</a:t>
            </a:r>
            <a:r>
              <a:rPr sz="2300" spc="-254" dirty="0">
                <a:latin typeface="Times New Roman"/>
                <a:cs typeface="Times New Roman"/>
              </a:rPr>
              <a:t>)</a:t>
            </a:r>
            <a:r>
              <a:rPr sz="2300" spc="-330" dirty="0">
                <a:latin typeface="Times New Roman"/>
                <a:cs typeface="Times New Roman"/>
              </a:rPr>
              <a:t> </a:t>
            </a:r>
            <a:r>
              <a:rPr sz="2300" spc="-415" dirty="0">
                <a:latin typeface="Symbol"/>
                <a:cs typeface="Symbol"/>
              </a:rPr>
              <a:t></a:t>
            </a:r>
            <a:r>
              <a:rPr sz="2300" spc="-300" dirty="0">
                <a:latin typeface="Times New Roman"/>
                <a:cs typeface="Times New Roman"/>
              </a:rPr>
              <a:t> </a:t>
            </a:r>
            <a:r>
              <a:rPr sz="2300" i="1" spc="-420" dirty="0">
                <a:latin typeface="Times New Roman"/>
                <a:cs typeface="Times New Roman"/>
              </a:rPr>
              <a:t>Z</a:t>
            </a:r>
            <a:r>
              <a:rPr sz="2300" i="1" spc="75" dirty="0">
                <a:latin typeface="Times New Roman"/>
                <a:cs typeface="Times New Roman"/>
              </a:rPr>
              <a:t> </a:t>
            </a:r>
            <a:r>
              <a:rPr sz="2300" spc="-220" dirty="0">
                <a:latin typeface="Times New Roman"/>
                <a:cs typeface="Times New Roman"/>
              </a:rPr>
              <a:t>(</a:t>
            </a:r>
            <a:r>
              <a:rPr sz="2300" i="1" spc="-229" dirty="0">
                <a:latin typeface="Times New Roman"/>
                <a:cs typeface="Times New Roman"/>
              </a:rPr>
              <a:t>r</a:t>
            </a:r>
            <a:r>
              <a:rPr sz="2300" spc="-220" dirty="0">
                <a:latin typeface="Times New Roman"/>
                <a:cs typeface="Times New Roman"/>
              </a:rPr>
              <a:t>)</a:t>
            </a:r>
            <a:r>
              <a:rPr sz="2300" i="1" spc="-335" dirty="0">
                <a:latin typeface="Times New Roman"/>
                <a:cs typeface="Times New Roman"/>
              </a:rPr>
              <a:t>k</a:t>
            </a:r>
            <a:r>
              <a:rPr sz="2300" i="1" spc="-215" dirty="0">
                <a:latin typeface="Times New Roman"/>
                <a:cs typeface="Times New Roman"/>
              </a:rPr>
              <a:t> </a:t>
            </a:r>
            <a:r>
              <a:rPr sz="2300" i="1" spc="-380" dirty="0">
                <a:latin typeface="Times New Roman"/>
                <a:cs typeface="Times New Roman"/>
              </a:rPr>
              <a:t>a</a:t>
            </a:r>
            <a:r>
              <a:rPr sz="2300" i="1" spc="-310" dirty="0">
                <a:latin typeface="Times New Roman"/>
                <a:cs typeface="Times New Roman"/>
              </a:rPr>
              <a:t> </a:t>
            </a:r>
            <a:r>
              <a:rPr sz="2300" spc="-415" dirty="0">
                <a:latin typeface="Symbol"/>
                <a:cs typeface="Symbol"/>
              </a:rPr>
              <a:t></a:t>
            </a:r>
            <a:r>
              <a:rPr sz="2300" spc="-305" dirty="0">
                <a:latin typeface="Times New Roman"/>
                <a:cs typeface="Times New Roman"/>
              </a:rPr>
              <a:t> </a:t>
            </a:r>
            <a:r>
              <a:rPr sz="2300" i="1" spc="-420" dirty="0">
                <a:latin typeface="Times New Roman"/>
                <a:cs typeface="Times New Roman"/>
              </a:rPr>
              <a:t>Z</a:t>
            </a:r>
            <a:r>
              <a:rPr sz="2300" i="1" spc="20" dirty="0">
                <a:latin typeface="Times New Roman"/>
                <a:cs typeface="Times New Roman"/>
              </a:rPr>
              <a:t> </a:t>
            </a:r>
            <a:r>
              <a:rPr sz="2300" spc="-225" dirty="0">
                <a:latin typeface="Times New Roman"/>
                <a:cs typeface="Times New Roman"/>
              </a:rPr>
              <a:t>(</a:t>
            </a:r>
            <a:r>
              <a:rPr sz="2300" i="1" spc="-225" dirty="0">
                <a:latin typeface="Times New Roman"/>
                <a:cs typeface="Times New Roman"/>
              </a:rPr>
              <a:t>r</a:t>
            </a:r>
            <a:r>
              <a:rPr sz="2300" spc="-225" dirty="0">
                <a:latin typeface="Times New Roman"/>
                <a:cs typeface="Times New Roman"/>
              </a:rPr>
              <a:t>)</a:t>
            </a:r>
            <a:r>
              <a:rPr sz="2300" i="1" spc="-335" dirty="0">
                <a:latin typeface="Times New Roman"/>
                <a:cs typeface="Times New Roman"/>
              </a:rPr>
              <a:t>k</a:t>
            </a:r>
            <a:r>
              <a:rPr sz="2300" i="1" spc="80" dirty="0">
                <a:latin typeface="Times New Roman"/>
                <a:cs typeface="Times New Roman"/>
              </a:rPr>
              <a:t> </a:t>
            </a:r>
            <a:r>
              <a:rPr sz="2300" i="1" spc="-380" dirty="0">
                <a:latin typeface="Times New Roman"/>
                <a:cs typeface="Times New Roman"/>
              </a:rPr>
              <a:t>a</a:t>
            </a:r>
            <a:r>
              <a:rPr sz="2300" i="1" spc="85" dirty="0">
                <a:latin typeface="Times New Roman"/>
                <a:cs typeface="Times New Roman"/>
              </a:rPr>
              <a:t> </a:t>
            </a:r>
            <a:r>
              <a:rPr sz="2300" spc="-250" dirty="0">
                <a:latin typeface="Times New Roman"/>
                <a:cs typeface="Times New Roman"/>
              </a:rPr>
              <a:t>)</a:t>
            </a:r>
            <a:r>
              <a:rPr sz="2300" i="1" spc="-335" dirty="0">
                <a:latin typeface="Times New Roman"/>
                <a:cs typeface="Times New Roman"/>
              </a:rPr>
              <a:t>e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spc="-254" dirty="0">
                <a:latin typeface="Times New Roman"/>
                <a:cs typeface="Times New Roman"/>
              </a:rPr>
              <a:t>]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46839" y="5570714"/>
            <a:ext cx="695325" cy="0"/>
          </a:xfrm>
          <a:custGeom>
            <a:avLst/>
            <a:gdLst/>
            <a:ahLst/>
            <a:cxnLst/>
            <a:rect l="l" t="t" r="r" b="b"/>
            <a:pathLst>
              <a:path w="695325">
                <a:moveTo>
                  <a:pt x="0" y="0"/>
                </a:moveTo>
                <a:lnTo>
                  <a:pt x="694709" y="0"/>
                </a:lnTo>
              </a:path>
            </a:pathLst>
          </a:custGeom>
          <a:ln w="13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25013" y="5570714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524" y="0"/>
                </a:lnTo>
              </a:path>
            </a:pathLst>
          </a:custGeom>
          <a:ln w="13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34359" y="5570714"/>
            <a:ext cx="1249045" cy="0"/>
          </a:xfrm>
          <a:custGeom>
            <a:avLst/>
            <a:gdLst/>
            <a:ahLst/>
            <a:cxnLst/>
            <a:rect l="l" t="t" r="r" b="b"/>
            <a:pathLst>
              <a:path w="1249045">
                <a:moveTo>
                  <a:pt x="0" y="0"/>
                </a:moveTo>
                <a:lnTo>
                  <a:pt x="1248859" y="0"/>
                </a:lnTo>
              </a:path>
            </a:pathLst>
          </a:custGeom>
          <a:ln w="13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467664" y="5375266"/>
            <a:ext cx="53022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6880" algn="l"/>
              </a:tabLst>
            </a:pPr>
            <a:r>
              <a:rPr sz="1250" spc="5" dirty="0">
                <a:latin typeface="Times New Roman"/>
                <a:cs typeface="Times New Roman"/>
              </a:rPr>
              <a:t>0	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92800" y="5375266"/>
            <a:ext cx="36512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780" algn="l"/>
              </a:tabLst>
            </a:pPr>
            <a:r>
              <a:rPr sz="1250" spc="5" dirty="0">
                <a:latin typeface="Times New Roman"/>
                <a:cs typeface="Times New Roman"/>
              </a:rPr>
              <a:t>0	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82984" y="5171574"/>
            <a:ext cx="106045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u="sng" spc="5" dirty="0">
                <a:latin typeface="Times New Roman"/>
                <a:cs typeface="Times New Roman"/>
              </a:rPr>
              <a:t>2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250" spc="5" dirty="0">
                <a:latin typeface="Times New Roman"/>
                <a:cs typeface="Times New Roman"/>
              </a:rPr>
              <a:t>3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10450" y="5357197"/>
            <a:ext cx="11493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i="1" spc="5" dirty="0">
                <a:latin typeface="Times New Roman"/>
                <a:cs typeface="Times New Roman"/>
              </a:rPr>
              <a:t>L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43756" y="5377465"/>
            <a:ext cx="8826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i="1" dirty="0">
                <a:latin typeface="Times New Roman"/>
                <a:cs typeface="Times New Roman"/>
              </a:rPr>
              <a:t>z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85105" y="5551597"/>
            <a:ext cx="10604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i="1" spc="5" dirty="0"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38437" y="5711625"/>
            <a:ext cx="371475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5" dirty="0">
                <a:latin typeface="Times New Roman"/>
                <a:cs typeface="Times New Roman"/>
              </a:rPr>
              <a:t>6</a:t>
            </a:r>
            <a:r>
              <a:rPr sz="2150" spc="-35" dirty="0">
                <a:latin typeface="Times New Roman"/>
                <a:cs typeface="Times New Roman"/>
              </a:rPr>
              <a:t>0</a:t>
            </a:r>
            <a:r>
              <a:rPr sz="2150" i="1" spc="5" dirty="0">
                <a:latin typeface="Times New Roman"/>
                <a:cs typeface="Times New Roman"/>
              </a:rPr>
              <a:t>t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29386" y="5177091"/>
            <a:ext cx="1545590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6084" algn="l"/>
              </a:tabLst>
            </a:pPr>
            <a:r>
              <a:rPr sz="2150" i="1" spc="15" dirty="0">
                <a:latin typeface="Times New Roman"/>
                <a:cs typeface="Times New Roman"/>
              </a:rPr>
              <a:t>u	Z</a:t>
            </a:r>
            <a:r>
              <a:rPr sz="2150" i="1" spc="195" dirty="0">
                <a:latin typeface="Times New Roman"/>
                <a:cs typeface="Times New Roman"/>
              </a:rPr>
              <a:t> </a:t>
            </a:r>
            <a:r>
              <a:rPr sz="2150" spc="50" dirty="0">
                <a:latin typeface="Times New Roman"/>
                <a:cs typeface="Times New Roman"/>
              </a:rPr>
              <a:t>(</a:t>
            </a:r>
            <a:r>
              <a:rPr sz="2150" i="1" spc="140" dirty="0">
                <a:latin typeface="Times New Roman"/>
                <a:cs typeface="Times New Roman"/>
              </a:rPr>
              <a:t>r</a:t>
            </a:r>
            <a:r>
              <a:rPr sz="2150" spc="-85" dirty="0">
                <a:latin typeface="Times New Roman"/>
                <a:cs typeface="Times New Roman"/>
              </a:rPr>
              <a:t>)</a:t>
            </a:r>
            <a:r>
              <a:rPr sz="2250" i="1" spc="-40" dirty="0">
                <a:latin typeface="Symbol"/>
                <a:cs typeface="Symbol"/>
              </a:rPr>
              <a:t></a:t>
            </a:r>
            <a:r>
              <a:rPr sz="2250" i="1" spc="-220" dirty="0">
                <a:latin typeface="Times New Roman"/>
                <a:cs typeface="Times New Roman"/>
              </a:rPr>
              <a:t> </a:t>
            </a:r>
            <a:r>
              <a:rPr sz="2150" i="1" spc="10" dirty="0">
                <a:latin typeface="Times New Roman"/>
                <a:cs typeface="Times New Roman"/>
              </a:rPr>
              <a:t>I</a:t>
            </a:r>
            <a:r>
              <a:rPr sz="2150" i="1" dirty="0">
                <a:latin typeface="Times New Roman"/>
                <a:cs typeface="Times New Roman"/>
              </a:rPr>
              <a:t> </a:t>
            </a:r>
            <a:r>
              <a:rPr sz="2150" i="1" spc="-220" dirty="0">
                <a:latin typeface="Times New Roman"/>
                <a:cs typeface="Times New Roman"/>
              </a:rPr>
              <a:t> </a:t>
            </a:r>
            <a:r>
              <a:rPr sz="2250" i="1" spc="-40" dirty="0">
                <a:latin typeface="Symbol"/>
                <a:cs typeface="Symbol"/>
              </a:rPr>
              <a:t>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24784" y="5353400"/>
            <a:ext cx="425450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0040" algn="l"/>
              </a:tabLst>
            </a:pPr>
            <a:r>
              <a:rPr sz="2250" i="1" spc="-40" dirty="0">
                <a:latin typeface="Symbol"/>
                <a:cs typeface="Symbol"/>
              </a:rPr>
              <a:t></a:t>
            </a:r>
            <a:r>
              <a:rPr sz="2250" i="1" spc="-40" dirty="0">
                <a:latin typeface="Times New Roman"/>
                <a:cs typeface="Times New Roman"/>
              </a:rPr>
              <a:t>	</a:t>
            </a:r>
            <a:r>
              <a:rPr sz="2150" spc="10" dirty="0">
                <a:latin typeface="Times New Roman"/>
                <a:cs typeface="Times New Roman"/>
              </a:rPr>
              <a:t>(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47350" y="5191969"/>
            <a:ext cx="697230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25" dirty="0">
                <a:latin typeface="Symbol"/>
                <a:cs typeface="Symbol"/>
              </a:rPr>
              <a:t></a:t>
            </a:r>
            <a:r>
              <a:rPr sz="2150" i="1" spc="15" dirty="0">
                <a:latin typeface="Times New Roman"/>
                <a:cs typeface="Times New Roman"/>
              </a:rPr>
              <a:t>B</a:t>
            </a:r>
            <a:r>
              <a:rPr sz="2150" i="1" spc="20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(</a:t>
            </a:r>
            <a:r>
              <a:rPr sz="2150" i="1" spc="135" dirty="0">
                <a:latin typeface="Times New Roman"/>
                <a:cs typeface="Times New Roman"/>
              </a:rPr>
              <a:t>t</a:t>
            </a:r>
            <a:r>
              <a:rPr sz="2150" spc="10" dirty="0"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41112" y="5366100"/>
            <a:ext cx="795655" cy="55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5"/>
              </a:lnSpc>
              <a:tabLst>
                <a:tab pos="690245" algn="l"/>
              </a:tabLst>
            </a:pPr>
            <a:r>
              <a:rPr sz="2150" spc="10" dirty="0">
                <a:latin typeface="Times New Roman"/>
                <a:cs typeface="Times New Roman"/>
              </a:rPr>
              <a:t>)</a:t>
            </a:r>
            <a:r>
              <a:rPr sz="2150" spc="-55" dirty="0">
                <a:latin typeface="Times New Roman"/>
                <a:cs typeface="Times New Roman"/>
              </a:rPr>
              <a:t> </a:t>
            </a:r>
            <a:r>
              <a:rPr sz="2150" spc="15" dirty="0">
                <a:latin typeface="Symbol"/>
                <a:cs typeface="Symbol"/>
              </a:rPr>
              <a:t></a:t>
            </a:r>
            <a:r>
              <a:rPr sz="2150" dirty="0">
                <a:latin typeface="Times New Roman"/>
                <a:cs typeface="Times New Roman"/>
              </a:rPr>
              <a:t>	</a:t>
            </a:r>
            <a:r>
              <a:rPr sz="2150" spc="10" dirty="0">
                <a:latin typeface="Times New Roman"/>
                <a:cs typeface="Times New Roman"/>
              </a:rPr>
              <a:t>[</a:t>
            </a:r>
            <a:endParaRPr sz="2150">
              <a:latin typeface="Times New Roman"/>
              <a:cs typeface="Times New Roman"/>
            </a:endParaRPr>
          </a:p>
          <a:p>
            <a:pPr marL="383540">
              <a:lnSpc>
                <a:spcPts val="2205"/>
              </a:lnSpc>
            </a:pPr>
            <a:r>
              <a:rPr sz="2250" i="1" spc="-40" dirty="0">
                <a:latin typeface="Symbol"/>
                <a:cs typeface="Symbol"/>
              </a:rPr>
              <a:t></a:t>
            </a:r>
            <a:r>
              <a:rPr sz="2250" i="1" spc="-350" dirty="0">
                <a:latin typeface="Times New Roman"/>
                <a:cs typeface="Times New Roman"/>
              </a:rPr>
              <a:t> </a:t>
            </a:r>
            <a:r>
              <a:rPr sz="2150" i="1" spc="5" dirty="0">
                <a:latin typeface="Times New Roman"/>
                <a:cs typeface="Times New Roman"/>
              </a:rPr>
              <a:t>t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52142" y="5542431"/>
            <a:ext cx="848360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42950" algn="l"/>
              </a:tabLst>
            </a:pPr>
            <a:r>
              <a:rPr sz="2150" u="sng" spc="-25" dirty="0">
                <a:latin typeface="Symbol"/>
                <a:cs typeface="Symbol"/>
              </a:rPr>
              <a:t></a:t>
            </a:r>
            <a:r>
              <a:rPr sz="2150" i="1" u="sng" spc="50" dirty="0">
                <a:latin typeface="Times New Roman"/>
                <a:cs typeface="Times New Roman"/>
              </a:rPr>
              <a:t>B</a:t>
            </a:r>
            <a:r>
              <a:rPr sz="2150" u="sng" spc="-10" dirty="0">
                <a:latin typeface="Times New Roman"/>
                <a:cs typeface="Times New Roman"/>
              </a:rPr>
              <a:t>(</a:t>
            </a:r>
            <a:r>
              <a:rPr sz="2150" i="1" u="sng" spc="135" dirty="0">
                <a:latin typeface="Times New Roman"/>
                <a:cs typeface="Times New Roman"/>
              </a:rPr>
              <a:t>t</a:t>
            </a:r>
            <a:r>
              <a:rPr sz="2150" u="sng" spc="10" dirty="0">
                <a:latin typeface="Times New Roman"/>
                <a:cs typeface="Times New Roman"/>
              </a:rPr>
              <a:t>)</a:t>
            </a:r>
            <a:r>
              <a:rPr sz="2150" dirty="0">
                <a:latin typeface="Times New Roman"/>
                <a:cs typeface="Times New Roman"/>
              </a:rPr>
              <a:t>	</a:t>
            </a:r>
            <a:r>
              <a:rPr sz="3225" spc="15" baseline="36175" dirty="0">
                <a:latin typeface="Times New Roman"/>
                <a:cs typeface="Times New Roman"/>
              </a:rPr>
              <a:t>]</a:t>
            </a:r>
            <a:endParaRPr sz="3225" baseline="36175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70473" y="5581306"/>
            <a:ext cx="234950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25" dirty="0">
                <a:latin typeface="Symbol"/>
                <a:cs typeface="Symbol"/>
              </a:rPr>
              <a:t></a:t>
            </a:r>
            <a:r>
              <a:rPr sz="2150" i="1" spc="5" dirty="0">
                <a:latin typeface="Times New Roman"/>
                <a:cs typeface="Times New Roman"/>
              </a:rPr>
              <a:t>t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431228" y="5922449"/>
            <a:ext cx="234950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25" dirty="0">
                <a:latin typeface="Symbol"/>
                <a:cs typeface="Symbol"/>
              </a:rPr>
              <a:t></a:t>
            </a:r>
            <a:r>
              <a:rPr sz="2150" i="1" spc="5" dirty="0">
                <a:latin typeface="Times New Roman"/>
                <a:cs typeface="Times New Roman"/>
              </a:rPr>
              <a:t>t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059051" y="1485265"/>
            <a:ext cx="166052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C</a:t>
            </a:r>
            <a:r>
              <a:rPr sz="2400" b="1" spc="-2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tr</a:t>
            </a:r>
            <a:r>
              <a:rPr sz="2400" b="1" dirty="0">
                <a:latin typeface="Times New Roman"/>
                <a:cs typeface="Times New Roman"/>
              </a:rPr>
              <a:t>al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loop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84190" y="1427734"/>
            <a:ext cx="294576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5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i</a:t>
            </a:r>
            <a:r>
              <a:rPr sz="2400" b="1" spc="20" dirty="0">
                <a:latin typeface="Times New Roman"/>
                <a:cs typeface="Times New Roman"/>
              </a:rPr>
              <a:t>f</a:t>
            </a:r>
            <a:r>
              <a:rPr sz="2400" b="1" dirty="0">
                <a:latin typeface="Times New Roman"/>
                <a:cs typeface="Times New Roman"/>
              </a:rPr>
              <a:t>ied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</a:t>
            </a:r>
            <a:r>
              <a:rPr sz="2400" b="1" spc="-15" dirty="0">
                <a:latin typeface="Times New Roman"/>
                <a:cs typeface="Times New Roman"/>
              </a:rPr>
              <a:t>e</a:t>
            </a:r>
            <a:r>
              <a:rPr sz="2400" b="1" spc="5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5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al</a:t>
            </a:r>
            <a:r>
              <a:rPr sz="2400" b="1" spc="1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loop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21030"/>
            <a:ext cx="8204834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4. Modifi</a:t>
            </a:r>
            <a:r>
              <a:rPr spc="10" dirty="0"/>
              <a:t>e</a:t>
            </a:r>
            <a:r>
              <a:rPr dirty="0"/>
              <a:t>d</a:t>
            </a:r>
            <a:r>
              <a:rPr spc="-25" dirty="0"/>
              <a:t> </a:t>
            </a:r>
            <a:r>
              <a:rPr dirty="0"/>
              <a:t>Central Loop</a:t>
            </a:r>
            <a:r>
              <a:rPr spc="-15" dirty="0"/>
              <a:t> </a:t>
            </a:r>
            <a:r>
              <a:rPr dirty="0"/>
              <a:t>TEM conti</a:t>
            </a:r>
            <a:r>
              <a:rPr spc="-15" dirty="0"/>
              <a:t>nu</a:t>
            </a:r>
            <a:r>
              <a:rPr dirty="0"/>
              <a:t>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65123"/>
            <a:ext cx="385254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0" dirty="0">
                <a:latin typeface="Times New Roman"/>
                <a:cs typeface="Times New Roman"/>
              </a:rPr>
              <a:t>4</a:t>
            </a:r>
            <a:r>
              <a:rPr sz="2800" b="1" dirty="0">
                <a:latin typeface="Times New Roman"/>
                <a:cs typeface="Times New Roman"/>
              </a:rPr>
              <a:t>.3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M</a:t>
            </a:r>
            <a:r>
              <a:rPr sz="2800" b="1" spc="10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dif</a:t>
            </a:r>
            <a:r>
              <a:rPr sz="2800" b="1" spc="15" dirty="0">
                <a:latin typeface="Times New Roman"/>
                <a:cs typeface="Times New Roman"/>
              </a:rPr>
              <a:t>i</a:t>
            </a:r>
            <a:r>
              <a:rPr sz="2800" b="1" spc="5" dirty="0">
                <a:latin typeface="Times New Roman"/>
                <a:cs typeface="Times New Roman"/>
              </a:rPr>
              <a:t>ed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nst</a:t>
            </a:r>
            <a:r>
              <a:rPr sz="2800" b="1" spc="5" dirty="0">
                <a:latin typeface="Times New Roman"/>
                <a:cs typeface="Times New Roman"/>
              </a:rPr>
              <a:t>ru</a:t>
            </a:r>
            <a:r>
              <a:rPr sz="2800" b="1" spc="-35" dirty="0">
                <a:latin typeface="Times New Roman"/>
                <a:cs typeface="Times New Roman"/>
              </a:rPr>
              <a:t>m</a:t>
            </a:r>
            <a:r>
              <a:rPr sz="2800" b="1" dirty="0">
                <a:latin typeface="Times New Roman"/>
                <a:cs typeface="Times New Roman"/>
              </a:rPr>
              <a:t>ents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57337"/>
            <a:ext cx="2124075" cy="3287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0626" y="1989073"/>
            <a:ext cx="1260475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5800" y="1984375"/>
            <a:ext cx="1270000" cy="1809750"/>
          </a:xfrm>
          <a:custGeom>
            <a:avLst/>
            <a:gdLst/>
            <a:ahLst/>
            <a:cxnLst/>
            <a:rect l="l" t="t" r="r" b="b"/>
            <a:pathLst>
              <a:path w="1270000" h="1809750">
                <a:moveTo>
                  <a:pt x="0" y="1809750"/>
                </a:moveTo>
                <a:lnTo>
                  <a:pt x="1270000" y="1809750"/>
                </a:lnTo>
                <a:lnTo>
                  <a:pt x="1270000" y="0"/>
                </a:lnTo>
                <a:lnTo>
                  <a:pt x="0" y="0"/>
                </a:lnTo>
                <a:lnTo>
                  <a:pt x="0" y="180975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6301" y="1989073"/>
            <a:ext cx="1501775" cy="1800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11475" y="1984375"/>
            <a:ext cx="1511300" cy="1809750"/>
          </a:xfrm>
          <a:custGeom>
            <a:avLst/>
            <a:gdLst/>
            <a:ahLst/>
            <a:cxnLst/>
            <a:rect l="l" t="t" r="r" b="b"/>
            <a:pathLst>
              <a:path w="1511300" h="1809750">
                <a:moveTo>
                  <a:pt x="0" y="1809750"/>
                </a:moveTo>
                <a:lnTo>
                  <a:pt x="1511300" y="1809750"/>
                </a:lnTo>
                <a:lnTo>
                  <a:pt x="1511300" y="0"/>
                </a:lnTo>
                <a:lnTo>
                  <a:pt x="0" y="0"/>
                </a:lnTo>
                <a:lnTo>
                  <a:pt x="0" y="180975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4075" y="2924175"/>
            <a:ext cx="792480" cy="144780"/>
          </a:xfrm>
          <a:custGeom>
            <a:avLst/>
            <a:gdLst/>
            <a:ahLst/>
            <a:cxnLst/>
            <a:rect l="l" t="t" r="r" b="b"/>
            <a:pathLst>
              <a:path w="792480" h="144780">
                <a:moveTo>
                  <a:pt x="594106" y="0"/>
                </a:moveTo>
                <a:lnTo>
                  <a:pt x="594106" y="36067"/>
                </a:lnTo>
                <a:lnTo>
                  <a:pt x="0" y="36067"/>
                </a:lnTo>
                <a:lnTo>
                  <a:pt x="0" y="108330"/>
                </a:lnTo>
                <a:lnTo>
                  <a:pt x="594106" y="108330"/>
                </a:lnTo>
                <a:lnTo>
                  <a:pt x="594106" y="144525"/>
                </a:lnTo>
                <a:lnTo>
                  <a:pt x="792226" y="72262"/>
                </a:lnTo>
                <a:lnTo>
                  <a:pt x="594106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24075" y="2924175"/>
            <a:ext cx="792480" cy="144780"/>
          </a:xfrm>
          <a:custGeom>
            <a:avLst/>
            <a:gdLst/>
            <a:ahLst/>
            <a:cxnLst/>
            <a:rect l="l" t="t" r="r" b="b"/>
            <a:pathLst>
              <a:path w="792480" h="144780">
                <a:moveTo>
                  <a:pt x="0" y="36067"/>
                </a:moveTo>
                <a:lnTo>
                  <a:pt x="594106" y="36067"/>
                </a:lnTo>
                <a:lnTo>
                  <a:pt x="594106" y="0"/>
                </a:lnTo>
                <a:lnTo>
                  <a:pt x="792226" y="72262"/>
                </a:lnTo>
                <a:lnTo>
                  <a:pt x="594106" y="144525"/>
                </a:lnTo>
                <a:lnTo>
                  <a:pt x="594106" y="108330"/>
                </a:lnTo>
                <a:lnTo>
                  <a:pt x="0" y="108330"/>
                </a:lnTo>
                <a:lnTo>
                  <a:pt x="0" y="36067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39" y="5049520"/>
            <a:ext cx="1609725" cy="107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indent="-64135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Air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il: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600"/>
              </a:spcBef>
            </a:pPr>
            <a:r>
              <a:rPr sz="2000" b="1" spc="-5" dirty="0">
                <a:latin typeface="Times New Roman"/>
                <a:cs typeface="Times New Roman"/>
              </a:rPr>
              <a:t>he</a:t>
            </a:r>
            <a:r>
              <a:rPr sz="2000" b="1" dirty="0">
                <a:latin typeface="Times New Roman"/>
                <a:cs typeface="Times New Roman"/>
              </a:rPr>
              <a:t>av</a:t>
            </a:r>
            <a:r>
              <a:rPr sz="2000" b="1" spc="-5" dirty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nd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w</a:t>
            </a:r>
            <a:r>
              <a:rPr sz="2000" b="1" spc="-5" dirty="0">
                <a:latin typeface="Times New Roman"/>
                <a:cs typeface="Times New Roman"/>
              </a:rPr>
              <a:t>ith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-65" dirty="0">
                <a:latin typeface="Times New Roman"/>
                <a:cs typeface="Times New Roman"/>
              </a:rPr>
              <a:t>m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ll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6342481"/>
            <a:ext cx="210121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0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-5" dirty="0">
                <a:latin typeface="Times New Roman"/>
                <a:cs typeface="Times New Roman"/>
              </a:rPr>
              <a:t>ei</a:t>
            </a:r>
            <a:r>
              <a:rPr sz="2000" b="1" spc="0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0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5" dirty="0">
                <a:latin typeface="Times New Roman"/>
                <a:cs typeface="Times New Roman"/>
              </a:rPr>
              <a:t>(</a:t>
            </a:r>
            <a:r>
              <a:rPr sz="2000" b="1" spc="0" dirty="0">
                <a:latin typeface="Times New Roman"/>
                <a:cs typeface="Times New Roman"/>
              </a:rPr>
              <a:t>100</a:t>
            </a:r>
            <a:r>
              <a:rPr sz="2000" b="1" spc="-65" dirty="0">
                <a:latin typeface="Times New Roman"/>
                <a:cs typeface="Times New Roman"/>
              </a:rPr>
              <a:t>m</a:t>
            </a:r>
            <a:r>
              <a:rPr sz="2025" b="1" spc="-7" baseline="24691" dirty="0">
                <a:latin typeface="Times New Roman"/>
                <a:cs typeface="Times New Roman"/>
              </a:rPr>
              <a:t>2</a:t>
            </a:r>
            <a:r>
              <a:rPr sz="2000" b="1" spc="-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56609" y="4547184"/>
            <a:ext cx="2179955" cy="161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100"/>
              </a:lnSpc>
            </a:pPr>
            <a:r>
              <a:rPr sz="2000" b="1" spc="25" dirty="0">
                <a:latin typeface="Times New Roman"/>
                <a:cs typeface="Times New Roman"/>
              </a:rPr>
              <a:t>M</a:t>
            </a:r>
            <a:r>
              <a:rPr sz="2000" b="1" spc="0" dirty="0">
                <a:latin typeface="Times New Roman"/>
                <a:cs typeface="Times New Roman"/>
              </a:rPr>
              <a:t>ag</a:t>
            </a:r>
            <a:r>
              <a:rPr sz="2000" b="1" spc="-5" dirty="0">
                <a:latin typeface="Times New Roman"/>
                <a:cs typeface="Times New Roman"/>
              </a:rPr>
              <a:t>ne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ic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</a:t>
            </a:r>
            <a:r>
              <a:rPr sz="2000" b="1" spc="-55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be: p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ta</a:t>
            </a:r>
            <a:r>
              <a:rPr sz="2000" b="1" spc="-5" dirty="0">
                <a:latin typeface="Times New Roman"/>
                <a:cs typeface="Times New Roman"/>
              </a:rPr>
              <a:t>ble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nd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w</a:t>
            </a:r>
            <a:r>
              <a:rPr sz="2000" b="1" spc="-5" dirty="0">
                <a:latin typeface="Times New Roman"/>
                <a:cs typeface="Times New Roman"/>
              </a:rPr>
              <a:t>ith </a:t>
            </a:r>
            <a:r>
              <a:rPr sz="2000" b="1" spc="0" dirty="0">
                <a:latin typeface="Times New Roman"/>
                <a:cs typeface="Times New Roman"/>
              </a:rPr>
              <a:t>g</a:t>
            </a:r>
            <a:r>
              <a:rPr sz="2000" b="1" spc="-50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t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-5" dirty="0">
                <a:latin typeface="Times New Roman"/>
                <a:cs typeface="Times New Roman"/>
              </a:rPr>
              <a:t>ei</a:t>
            </a:r>
            <a:r>
              <a:rPr sz="2000" b="1" spc="0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0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ea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00" b="1" dirty="0">
                <a:latin typeface="Times New Roman"/>
                <a:cs typeface="Times New Roman"/>
              </a:rPr>
              <a:t>(10000</a:t>
            </a:r>
            <a:r>
              <a:rPr sz="2000" b="1" spc="-45" dirty="0">
                <a:latin typeface="Times New Roman"/>
                <a:cs typeface="Times New Roman"/>
              </a:rPr>
              <a:t>m</a:t>
            </a:r>
            <a:r>
              <a:rPr sz="2025" b="1" spc="-7" baseline="24691" dirty="0">
                <a:latin typeface="Times New Roman"/>
                <a:cs typeface="Times New Roman"/>
              </a:rPr>
              <a:t>2</a:t>
            </a:r>
            <a:r>
              <a:rPr sz="2000" b="1" spc="-5" dirty="0">
                <a:latin typeface="Times New Roman"/>
                <a:cs typeface="Times New Roman"/>
              </a:rPr>
              <a:t>,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20000</a:t>
            </a:r>
            <a:r>
              <a:rPr sz="2000" b="1" spc="-45" dirty="0">
                <a:latin typeface="Times New Roman"/>
                <a:cs typeface="Times New Roman"/>
              </a:rPr>
              <a:t>m</a:t>
            </a:r>
            <a:r>
              <a:rPr sz="2025" b="1" spc="-7" baseline="24691" dirty="0">
                <a:latin typeface="Times New Roman"/>
                <a:cs typeface="Times New Roman"/>
              </a:rPr>
              <a:t>2</a:t>
            </a:r>
            <a:r>
              <a:rPr sz="2000" b="1" spc="-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6030" y="2247265"/>
            <a:ext cx="37909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Times New Roman"/>
                <a:cs typeface="Times New Roman"/>
              </a:rPr>
              <a:t>P</a:t>
            </a:r>
            <a:r>
              <a:rPr sz="900" spc="5" dirty="0">
                <a:latin typeface="Times New Roman"/>
                <a:cs typeface="Times New Roman"/>
              </a:rPr>
              <a:t>r</a:t>
            </a:r>
            <a:r>
              <a:rPr sz="900" spc="-20" dirty="0">
                <a:latin typeface="Times New Roman"/>
                <a:cs typeface="Times New Roman"/>
              </a:rPr>
              <a:t>o</a:t>
            </a:r>
            <a:r>
              <a:rPr sz="900" spc="5" dirty="0">
                <a:latin typeface="Times New Roman"/>
                <a:cs typeface="Times New Roman"/>
              </a:rPr>
              <a:t>be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22183" y="2750820"/>
            <a:ext cx="19494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20" dirty="0">
                <a:latin typeface="Times New Roman"/>
                <a:cs typeface="Times New Roman"/>
              </a:rPr>
              <a:t>co</a:t>
            </a:r>
            <a:r>
              <a:rPr sz="900" spc="5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66709" y="1958340"/>
            <a:ext cx="37973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Times New Roman"/>
                <a:cs typeface="Times New Roman"/>
              </a:rPr>
              <a:t>P</a:t>
            </a:r>
            <a:r>
              <a:rPr sz="900" spc="5" dirty="0">
                <a:latin typeface="Times New Roman"/>
                <a:cs typeface="Times New Roman"/>
              </a:rPr>
              <a:t>r</a:t>
            </a:r>
            <a:r>
              <a:rPr sz="900" spc="-25" dirty="0">
                <a:latin typeface="Times New Roman"/>
                <a:cs typeface="Times New Roman"/>
              </a:rPr>
              <a:t>o</a:t>
            </a:r>
            <a:r>
              <a:rPr sz="900" spc="5" dirty="0">
                <a:latin typeface="Times New Roman"/>
                <a:cs typeface="Times New Roman"/>
              </a:rPr>
              <a:t>be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83679" y="1754691"/>
            <a:ext cx="1639570" cy="1014730"/>
          </a:xfrm>
          <a:custGeom>
            <a:avLst/>
            <a:gdLst/>
            <a:ahLst/>
            <a:cxnLst/>
            <a:rect l="l" t="t" r="r" b="b"/>
            <a:pathLst>
              <a:path w="1639570" h="1014730">
                <a:moveTo>
                  <a:pt x="0" y="321"/>
                </a:moveTo>
                <a:lnTo>
                  <a:pt x="12059" y="214"/>
                </a:lnTo>
                <a:lnTo>
                  <a:pt x="25701" y="35"/>
                </a:lnTo>
                <a:lnTo>
                  <a:pt x="42273" y="0"/>
                </a:lnTo>
                <a:lnTo>
                  <a:pt x="89048" y="1146"/>
                </a:lnTo>
                <a:lnTo>
                  <a:pt x="152433" y="4036"/>
                </a:lnTo>
                <a:lnTo>
                  <a:pt x="219376" y="9548"/>
                </a:lnTo>
                <a:lnTo>
                  <a:pt x="289306" y="17970"/>
                </a:lnTo>
                <a:lnTo>
                  <a:pt x="340824" y="25144"/>
                </a:lnTo>
                <a:lnTo>
                  <a:pt x="388366" y="34484"/>
                </a:lnTo>
                <a:lnTo>
                  <a:pt x="440690" y="49851"/>
                </a:lnTo>
                <a:lnTo>
                  <a:pt x="462194" y="56975"/>
                </a:lnTo>
                <a:lnTo>
                  <a:pt x="513824" y="74461"/>
                </a:lnTo>
                <a:lnTo>
                  <a:pt x="563461" y="93450"/>
                </a:lnTo>
                <a:lnTo>
                  <a:pt x="611820" y="113893"/>
                </a:lnTo>
                <a:lnTo>
                  <a:pt x="654853" y="142523"/>
                </a:lnTo>
                <a:lnTo>
                  <a:pt x="692084" y="178675"/>
                </a:lnTo>
                <a:lnTo>
                  <a:pt x="708914" y="195012"/>
                </a:lnTo>
                <a:lnTo>
                  <a:pt x="721979" y="206813"/>
                </a:lnTo>
                <a:lnTo>
                  <a:pt x="731996" y="216078"/>
                </a:lnTo>
                <a:lnTo>
                  <a:pt x="744061" y="227605"/>
                </a:lnTo>
                <a:lnTo>
                  <a:pt x="763270" y="246193"/>
                </a:lnTo>
                <a:lnTo>
                  <a:pt x="793823" y="275705"/>
                </a:lnTo>
                <a:lnTo>
                  <a:pt x="832246" y="312550"/>
                </a:lnTo>
                <a:lnTo>
                  <a:pt x="871837" y="350349"/>
                </a:lnTo>
                <a:lnTo>
                  <a:pt x="905891" y="382718"/>
                </a:lnTo>
                <a:lnTo>
                  <a:pt x="954357" y="428136"/>
                </a:lnTo>
                <a:lnTo>
                  <a:pt x="974345" y="446994"/>
                </a:lnTo>
                <a:lnTo>
                  <a:pt x="994155" y="466411"/>
                </a:lnTo>
                <a:lnTo>
                  <a:pt x="1013950" y="486963"/>
                </a:lnTo>
                <a:lnTo>
                  <a:pt x="1032779" y="507289"/>
                </a:lnTo>
                <a:lnTo>
                  <a:pt x="1050966" y="526829"/>
                </a:lnTo>
                <a:lnTo>
                  <a:pt x="1068831" y="545024"/>
                </a:lnTo>
                <a:lnTo>
                  <a:pt x="1086020" y="560816"/>
                </a:lnTo>
                <a:lnTo>
                  <a:pt x="1102518" y="574869"/>
                </a:lnTo>
                <a:lnTo>
                  <a:pt x="1119159" y="588922"/>
                </a:lnTo>
                <a:lnTo>
                  <a:pt x="1136777" y="604714"/>
                </a:lnTo>
                <a:lnTo>
                  <a:pt x="1155041" y="623278"/>
                </a:lnTo>
                <a:lnTo>
                  <a:pt x="1173638" y="643497"/>
                </a:lnTo>
                <a:lnTo>
                  <a:pt x="1193141" y="664168"/>
                </a:lnTo>
                <a:lnTo>
                  <a:pt x="1237172" y="703163"/>
                </a:lnTo>
                <a:lnTo>
                  <a:pt x="1287611" y="740310"/>
                </a:lnTo>
                <a:lnTo>
                  <a:pt x="1339076" y="776172"/>
                </a:lnTo>
                <a:lnTo>
                  <a:pt x="1365250" y="793817"/>
                </a:lnTo>
                <a:lnTo>
                  <a:pt x="1391423" y="811462"/>
                </a:lnTo>
                <a:lnTo>
                  <a:pt x="1441987" y="846609"/>
                </a:lnTo>
                <a:lnTo>
                  <a:pt x="1490720" y="882328"/>
                </a:lnTo>
                <a:lnTo>
                  <a:pt x="1547983" y="930602"/>
                </a:lnTo>
                <a:lnTo>
                  <a:pt x="1582261" y="961886"/>
                </a:lnTo>
                <a:lnTo>
                  <a:pt x="1614491" y="991717"/>
                </a:lnTo>
                <a:lnTo>
                  <a:pt x="1639316" y="101441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83679" y="1899475"/>
            <a:ext cx="1612265" cy="1006475"/>
          </a:xfrm>
          <a:custGeom>
            <a:avLst/>
            <a:gdLst/>
            <a:ahLst/>
            <a:cxnLst/>
            <a:rect l="l" t="t" r="r" b="b"/>
            <a:pathLst>
              <a:path w="1612265" h="1006475">
                <a:moveTo>
                  <a:pt x="0" y="3238"/>
                </a:moveTo>
                <a:lnTo>
                  <a:pt x="31341" y="809"/>
                </a:lnTo>
                <a:lnTo>
                  <a:pt x="62515" y="0"/>
                </a:lnTo>
                <a:lnTo>
                  <a:pt x="93833" y="809"/>
                </a:lnTo>
                <a:lnTo>
                  <a:pt x="158793" y="6961"/>
                </a:lnTo>
                <a:lnTo>
                  <a:pt x="226222" y="18883"/>
                </a:lnTo>
                <a:lnTo>
                  <a:pt x="258699" y="25463"/>
                </a:lnTo>
                <a:lnTo>
                  <a:pt x="287845" y="31001"/>
                </a:lnTo>
                <a:lnTo>
                  <a:pt x="314801" y="36718"/>
                </a:lnTo>
                <a:lnTo>
                  <a:pt x="343423" y="43412"/>
                </a:lnTo>
                <a:lnTo>
                  <a:pt x="377571" y="51879"/>
                </a:lnTo>
                <a:lnTo>
                  <a:pt x="420328" y="61065"/>
                </a:lnTo>
                <a:lnTo>
                  <a:pt x="469122" y="70881"/>
                </a:lnTo>
                <a:lnTo>
                  <a:pt x="519320" y="83579"/>
                </a:lnTo>
                <a:lnTo>
                  <a:pt x="566293" y="101409"/>
                </a:lnTo>
                <a:lnTo>
                  <a:pt x="609915" y="126583"/>
                </a:lnTo>
                <a:lnTo>
                  <a:pt x="652383" y="157352"/>
                </a:lnTo>
                <a:lnTo>
                  <a:pt x="692540" y="190027"/>
                </a:lnTo>
                <a:lnTo>
                  <a:pt x="729234" y="220916"/>
                </a:lnTo>
                <a:lnTo>
                  <a:pt x="761809" y="249689"/>
                </a:lnTo>
                <a:lnTo>
                  <a:pt x="791051" y="278034"/>
                </a:lnTo>
                <a:lnTo>
                  <a:pt x="818245" y="305569"/>
                </a:lnTo>
                <a:lnTo>
                  <a:pt x="844676" y="331914"/>
                </a:lnTo>
                <a:lnTo>
                  <a:pt x="869434" y="356187"/>
                </a:lnTo>
                <a:lnTo>
                  <a:pt x="892048" y="378840"/>
                </a:lnTo>
                <a:lnTo>
                  <a:pt x="914757" y="401494"/>
                </a:lnTo>
                <a:lnTo>
                  <a:pt x="969571" y="453558"/>
                </a:lnTo>
                <a:lnTo>
                  <a:pt x="1002426" y="483504"/>
                </a:lnTo>
                <a:lnTo>
                  <a:pt x="1034543" y="512331"/>
                </a:lnTo>
                <a:lnTo>
                  <a:pt x="1083538" y="554470"/>
                </a:lnTo>
                <a:lnTo>
                  <a:pt x="1101296" y="567531"/>
                </a:lnTo>
                <a:lnTo>
                  <a:pt x="1117268" y="579306"/>
                </a:lnTo>
                <a:lnTo>
                  <a:pt x="1133348" y="593153"/>
                </a:lnTo>
                <a:lnTo>
                  <a:pt x="1149893" y="610596"/>
                </a:lnTo>
                <a:lnTo>
                  <a:pt x="1166082" y="629634"/>
                </a:lnTo>
                <a:lnTo>
                  <a:pt x="1182032" y="648338"/>
                </a:lnTo>
                <a:lnTo>
                  <a:pt x="1197864" y="664781"/>
                </a:lnTo>
                <a:lnTo>
                  <a:pt x="1213534" y="678406"/>
                </a:lnTo>
                <a:lnTo>
                  <a:pt x="1228931" y="690340"/>
                </a:lnTo>
                <a:lnTo>
                  <a:pt x="1244066" y="701464"/>
                </a:lnTo>
                <a:lnTo>
                  <a:pt x="1258951" y="712660"/>
                </a:lnTo>
                <a:lnTo>
                  <a:pt x="1273208" y="724304"/>
                </a:lnTo>
                <a:lnTo>
                  <a:pt x="1286906" y="736091"/>
                </a:lnTo>
                <a:lnTo>
                  <a:pt x="1300724" y="747879"/>
                </a:lnTo>
                <a:lnTo>
                  <a:pt x="1315339" y="759523"/>
                </a:lnTo>
                <a:lnTo>
                  <a:pt x="1331112" y="770540"/>
                </a:lnTo>
                <a:lnTo>
                  <a:pt x="1347612" y="781081"/>
                </a:lnTo>
                <a:lnTo>
                  <a:pt x="1364613" y="791956"/>
                </a:lnTo>
                <a:lnTo>
                  <a:pt x="1381887" y="803973"/>
                </a:lnTo>
                <a:lnTo>
                  <a:pt x="1397867" y="815403"/>
                </a:lnTo>
                <a:lnTo>
                  <a:pt x="1413335" y="826452"/>
                </a:lnTo>
                <a:lnTo>
                  <a:pt x="1455927" y="861123"/>
                </a:lnTo>
                <a:lnTo>
                  <a:pt x="1492730" y="894484"/>
                </a:lnTo>
                <a:lnTo>
                  <a:pt x="1538604" y="937228"/>
                </a:lnTo>
                <a:lnTo>
                  <a:pt x="1582193" y="978209"/>
                </a:lnTo>
                <a:lnTo>
                  <a:pt x="1612138" y="100628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94473" y="2476373"/>
            <a:ext cx="1553210" cy="895985"/>
          </a:xfrm>
          <a:custGeom>
            <a:avLst/>
            <a:gdLst/>
            <a:ahLst/>
            <a:cxnLst/>
            <a:rect l="l" t="t" r="r" b="b"/>
            <a:pathLst>
              <a:path w="1553209" h="895985">
                <a:moveTo>
                  <a:pt x="0" y="0"/>
                </a:moveTo>
                <a:lnTo>
                  <a:pt x="35812" y="1593"/>
                </a:lnTo>
                <a:lnTo>
                  <a:pt x="87709" y="4365"/>
                </a:lnTo>
                <a:lnTo>
                  <a:pt x="141249" y="7304"/>
                </a:lnTo>
                <a:lnTo>
                  <a:pt x="181991" y="9398"/>
                </a:lnTo>
                <a:lnTo>
                  <a:pt x="202471" y="9969"/>
                </a:lnTo>
                <a:lnTo>
                  <a:pt x="211439" y="9683"/>
                </a:lnTo>
                <a:lnTo>
                  <a:pt x="218763" y="9255"/>
                </a:lnTo>
                <a:lnTo>
                  <a:pt x="234315" y="9398"/>
                </a:lnTo>
                <a:lnTo>
                  <a:pt x="262915" y="10558"/>
                </a:lnTo>
                <a:lnTo>
                  <a:pt x="298815" y="11826"/>
                </a:lnTo>
                <a:lnTo>
                  <a:pt x="335738" y="13594"/>
                </a:lnTo>
                <a:lnTo>
                  <a:pt x="367410" y="16255"/>
                </a:lnTo>
                <a:lnTo>
                  <a:pt x="391237" y="20643"/>
                </a:lnTo>
                <a:lnTo>
                  <a:pt x="410956" y="25923"/>
                </a:lnTo>
                <a:lnTo>
                  <a:pt x="429793" y="31704"/>
                </a:lnTo>
                <a:lnTo>
                  <a:pt x="450976" y="37591"/>
                </a:lnTo>
                <a:lnTo>
                  <a:pt x="476658" y="44263"/>
                </a:lnTo>
                <a:lnTo>
                  <a:pt x="504316" y="51339"/>
                </a:lnTo>
                <a:lnTo>
                  <a:pt x="531594" y="58558"/>
                </a:lnTo>
                <a:lnTo>
                  <a:pt x="577006" y="72872"/>
                </a:lnTo>
                <a:lnTo>
                  <a:pt x="612800" y="88251"/>
                </a:lnTo>
                <a:lnTo>
                  <a:pt x="630174" y="96392"/>
                </a:lnTo>
                <a:lnTo>
                  <a:pt x="647666" y="104409"/>
                </a:lnTo>
                <a:lnTo>
                  <a:pt x="698119" y="130555"/>
                </a:lnTo>
                <a:lnTo>
                  <a:pt x="732043" y="155257"/>
                </a:lnTo>
                <a:lnTo>
                  <a:pt x="749107" y="168667"/>
                </a:lnTo>
                <a:lnTo>
                  <a:pt x="766064" y="181863"/>
                </a:lnTo>
                <a:lnTo>
                  <a:pt x="782947" y="194272"/>
                </a:lnTo>
                <a:lnTo>
                  <a:pt x="799973" y="206454"/>
                </a:lnTo>
                <a:lnTo>
                  <a:pt x="816998" y="219136"/>
                </a:lnTo>
                <a:lnTo>
                  <a:pt x="851225" y="248747"/>
                </a:lnTo>
                <a:lnTo>
                  <a:pt x="886388" y="282961"/>
                </a:lnTo>
                <a:lnTo>
                  <a:pt x="917656" y="315833"/>
                </a:lnTo>
                <a:lnTo>
                  <a:pt x="945790" y="348027"/>
                </a:lnTo>
                <a:lnTo>
                  <a:pt x="958215" y="362838"/>
                </a:lnTo>
                <a:lnTo>
                  <a:pt x="968821" y="375197"/>
                </a:lnTo>
                <a:lnTo>
                  <a:pt x="996950" y="409701"/>
                </a:lnTo>
                <a:lnTo>
                  <a:pt x="1023985" y="437372"/>
                </a:lnTo>
                <a:lnTo>
                  <a:pt x="1039580" y="452618"/>
                </a:lnTo>
                <a:lnTo>
                  <a:pt x="1056640" y="469518"/>
                </a:lnTo>
                <a:lnTo>
                  <a:pt x="1075376" y="489461"/>
                </a:lnTo>
                <a:lnTo>
                  <a:pt x="1095946" y="511238"/>
                </a:lnTo>
                <a:lnTo>
                  <a:pt x="1116897" y="533491"/>
                </a:lnTo>
                <a:lnTo>
                  <a:pt x="1136777" y="554863"/>
                </a:lnTo>
                <a:lnTo>
                  <a:pt x="1155354" y="576681"/>
                </a:lnTo>
                <a:lnTo>
                  <a:pt x="1173289" y="598725"/>
                </a:lnTo>
                <a:lnTo>
                  <a:pt x="1190462" y="619317"/>
                </a:lnTo>
                <a:lnTo>
                  <a:pt x="1221966" y="650295"/>
                </a:lnTo>
                <a:lnTo>
                  <a:pt x="1262506" y="677799"/>
                </a:lnTo>
                <a:lnTo>
                  <a:pt x="1286748" y="690784"/>
                </a:lnTo>
                <a:lnTo>
                  <a:pt x="1298743" y="696979"/>
                </a:lnTo>
                <a:lnTo>
                  <a:pt x="1342231" y="728249"/>
                </a:lnTo>
                <a:lnTo>
                  <a:pt x="1374521" y="754634"/>
                </a:lnTo>
                <a:lnTo>
                  <a:pt x="1390312" y="766752"/>
                </a:lnTo>
                <a:lnTo>
                  <a:pt x="1406080" y="778906"/>
                </a:lnTo>
                <a:lnTo>
                  <a:pt x="1421848" y="791084"/>
                </a:lnTo>
                <a:lnTo>
                  <a:pt x="1437640" y="803275"/>
                </a:lnTo>
                <a:lnTo>
                  <a:pt x="1453628" y="815711"/>
                </a:lnTo>
                <a:lnTo>
                  <a:pt x="1469723" y="828373"/>
                </a:lnTo>
                <a:lnTo>
                  <a:pt x="1485556" y="840868"/>
                </a:lnTo>
                <a:lnTo>
                  <a:pt x="1500758" y="852804"/>
                </a:lnTo>
                <a:lnTo>
                  <a:pt x="1515453" y="864758"/>
                </a:lnTo>
                <a:lnTo>
                  <a:pt x="1530016" y="876712"/>
                </a:lnTo>
                <a:lnTo>
                  <a:pt x="1543032" y="887380"/>
                </a:lnTo>
                <a:lnTo>
                  <a:pt x="1553082" y="89547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84669" y="1758442"/>
            <a:ext cx="0" cy="1819275"/>
          </a:xfrm>
          <a:custGeom>
            <a:avLst/>
            <a:gdLst/>
            <a:ahLst/>
            <a:cxnLst/>
            <a:rect l="l" t="t" r="r" b="b"/>
            <a:pathLst>
              <a:path h="1819275">
                <a:moveTo>
                  <a:pt x="0" y="0"/>
                </a:moveTo>
                <a:lnTo>
                  <a:pt x="0" y="181914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84669" y="3574160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>
                <a:moveTo>
                  <a:pt x="0" y="0"/>
                </a:moveTo>
                <a:lnTo>
                  <a:pt x="201485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28281" y="20008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11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21551" y="253276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11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24853" y="33206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28281" y="279044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11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28281" y="305600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11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24853" y="226301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98766" y="3574160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53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16164" y="3574160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53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30894" y="3569080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40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813550" y="3603497"/>
            <a:ext cx="17526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20" dirty="0">
                <a:latin typeface="Times New Roman"/>
                <a:cs typeface="Times New Roman"/>
              </a:rPr>
              <a:t>0</a:t>
            </a:r>
            <a:r>
              <a:rPr sz="700" spc="-15" dirty="0">
                <a:latin typeface="Times New Roman"/>
                <a:cs typeface="Times New Roman"/>
              </a:rPr>
              <a:t>.</a:t>
            </a:r>
            <a:r>
              <a:rPr sz="700" spc="-20" dirty="0">
                <a:latin typeface="Times New Roman"/>
                <a:cs typeface="Times New Roman"/>
              </a:rPr>
              <a:t>01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25614" y="3603497"/>
            <a:ext cx="13398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" dirty="0">
                <a:latin typeface="Times New Roman"/>
                <a:cs typeface="Times New Roman"/>
              </a:rPr>
              <a:t>0.</a:t>
            </a:r>
            <a:r>
              <a:rPr sz="700" spc="-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47329" y="3603497"/>
            <a:ext cx="11112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20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59394" y="3603497"/>
            <a:ext cx="19875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>
              <a:lnSpc>
                <a:spcPct val="100000"/>
              </a:lnSpc>
            </a:pPr>
            <a:r>
              <a:rPr sz="700" spc="-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00" spc="-10" dirty="0">
                <a:latin typeface="Times New Roman"/>
                <a:cs typeface="Times New Roman"/>
              </a:rPr>
              <a:t>t</a:t>
            </a:r>
            <a:r>
              <a:rPr sz="700" spc="-5" dirty="0">
                <a:latin typeface="Times New Roman"/>
                <a:cs typeface="Times New Roman"/>
              </a:rPr>
              <a:t>/</a:t>
            </a:r>
            <a:r>
              <a:rPr sz="700" spc="15" dirty="0">
                <a:latin typeface="Times New Roman"/>
                <a:cs typeface="Times New Roman"/>
              </a:rPr>
              <a:t> </a:t>
            </a:r>
            <a:r>
              <a:rPr sz="700" spc="-20" dirty="0">
                <a:latin typeface="Times New Roman"/>
                <a:cs typeface="Times New Roman"/>
              </a:rPr>
              <a:t>ms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97777" y="1851152"/>
            <a:ext cx="23876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20" dirty="0">
                <a:latin typeface="Times New Roman"/>
                <a:cs typeface="Times New Roman"/>
              </a:rPr>
              <a:t>10000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97777" y="2064765"/>
            <a:ext cx="19621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20" dirty="0">
                <a:latin typeface="Times New Roman"/>
                <a:cs typeface="Times New Roman"/>
              </a:rPr>
              <a:t>1000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97777" y="2278126"/>
            <a:ext cx="15367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20" dirty="0">
                <a:latin typeface="Times New Roman"/>
                <a:cs typeface="Times New Roman"/>
              </a:rPr>
              <a:t>100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97777" y="2491485"/>
            <a:ext cx="11112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20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97777" y="2705227"/>
            <a:ext cx="6985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97777" y="2918586"/>
            <a:ext cx="17526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20" dirty="0">
                <a:latin typeface="Times New Roman"/>
                <a:cs typeface="Times New Roman"/>
              </a:rPr>
              <a:t>0</a:t>
            </a:r>
            <a:r>
              <a:rPr sz="700" spc="-15" dirty="0">
                <a:latin typeface="Times New Roman"/>
                <a:cs typeface="Times New Roman"/>
              </a:rPr>
              <a:t>.</a:t>
            </a:r>
            <a:r>
              <a:rPr sz="700" spc="-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00" spc="-20" dirty="0">
                <a:latin typeface="Times New Roman"/>
                <a:cs typeface="Times New Roman"/>
              </a:rPr>
              <a:t>0</a:t>
            </a:r>
            <a:r>
              <a:rPr sz="700" spc="-15" dirty="0">
                <a:latin typeface="Times New Roman"/>
                <a:cs typeface="Times New Roman"/>
              </a:rPr>
              <a:t>.</a:t>
            </a:r>
            <a:r>
              <a:rPr sz="700" spc="-20" dirty="0">
                <a:latin typeface="Times New Roman"/>
                <a:cs typeface="Times New Roman"/>
              </a:rPr>
              <a:t>01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96026" y="2781300"/>
            <a:ext cx="792480" cy="144780"/>
          </a:xfrm>
          <a:custGeom>
            <a:avLst/>
            <a:gdLst/>
            <a:ahLst/>
            <a:cxnLst/>
            <a:rect l="l" t="t" r="r" b="b"/>
            <a:pathLst>
              <a:path w="792479" h="144780">
                <a:moveTo>
                  <a:pt x="594106" y="0"/>
                </a:moveTo>
                <a:lnTo>
                  <a:pt x="594106" y="36067"/>
                </a:lnTo>
                <a:lnTo>
                  <a:pt x="0" y="36067"/>
                </a:lnTo>
                <a:lnTo>
                  <a:pt x="0" y="108330"/>
                </a:lnTo>
                <a:lnTo>
                  <a:pt x="594106" y="108330"/>
                </a:lnTo>
                <a:lnTo>
                  <a:pt x="594106" y="144525"/>
                </a:lnTo>
                <a:lnTo>
                  <a:pt x="792099" y="72262"/>
                </a:lnTo>
                <a:lnTo>
                  <a:pt x="594106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96026" y="2781300"/>
            <a:ext cx="792480" cy="144780"/>
          </a:xfrm>
          <a:custGeom>
            <a:avLst/>
            <a:gdLst/>
            <a:ahLst/>
            <a:cxnLst/>
            <a:rect l="l" t="t" r="r" b="b"/>
            <a:pathLst>
              <a:path w="792479" h="144780">
                <a:moveTo>
                  <a:pt x="0" y="36067"/>
                </a:moveTo>
                <a:lnTo>
                  <a:pt x="594106" y="36067"/>
                </a:lnTo>
                <a:lnTo>
                  <a:pt x="594106" y="0"/>
                </a:lnTo>
                <a:lnTo>
                  <a:pt x="792099" y="72262"/>
                </a:lnTo>
                <a:lnTo>
                  <a:pt x="594106" y="144525"/>
                </a:lnTo>
                <a:lnTo>
                  <a:pt x="594106" y="108330"/>
                </a:lnTo>
                <a:lnTo>
                  <a:pt x="0" y="108330"/>
                </a:lnTo>
                <a:lnTo>
                  <a:pt x="0" y="36067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850760" y="4771263"/>
            <a:ext cx="1710689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 indent="-91440">
              <a:lnSpc>
                <a:spcPts val="1320"/>
              </a:lnSpc>
            </a:pPr>
            <a:r>
              <a:rPr sz="2000" b="1" spc="-5" dirty="0">
                <a:latin typeface="Times New Roman"/>
                <a:cs typeface="Times New Roman"/>
              </a:rPr>
              <a:t>S</a:t>
            </a:r>
            <a:r>
              <a:rPr sz="2000" b="1" spc="-1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n</a:t>
            </a:r>
            <a:r>
              <a:rPr sz="2000" b="1" spc="-1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f</a:t>
            </a:r>
            <a:r>
              <a:rPr sz="2000" b="1" spc="-5" dirty="0">
                <a:latin typeface="Times New Roman"/>
                <a:cs typeface="Times New Roman"/>
              </a:rPr>
              <a:t>ic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ntly</a:t>
            </a:r>
            <a:endParaRPr sz="2000">
              <a:latin typeface="Times New Roman"/>
              <a:cs typeface="Times New Roman"/>
            </a:endParaRPr>
          </a:p>
          <a:p>
            <a:pPr marL="104139" marR="5080">
              <a:lnSpc>
                <a:spcPct val="70000"/>
              </a:lnSpc>
              <a:spcBef>
                <a:spcPts val="360"/>
              </a:spcBef>
            </a:pPr>
            <a:r>
              <a:rPr sz="2000" b="1" spc="-5" dirty="0">
                <a:latin typeface="Times New Roman"/>
                <a:cs typeface="Times New Roman"/>
              </a:rPr>
              <a:t>inc</a:t>
            </a:r>
            <a:r>
              <a:rPr sz="2000" b="1" spc="-55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he 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l st</a:t>
            </a:r>
            <a:r>
              <a:rPr sz="2000" b="1" spc="-50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en</a:t>
            </a:r>
            <a:r>
              <a:rPr sz="2000" b="1" spc="0" dirty="0">
                <a:latin typeface="Times New Roman"/>
                <a:cs typeface="Times New Roman"/>
              </a:rPr>
              <a:t>g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>
              <a:lnSpc>
                <a:spcPct val="100000"/>
              </a:lnSpc>
            </a:pPr>
            <a:r>
              <a:rPr dirty="0"/>
              <a:t>5.</a:t>
            </a:r>
            <a:r>
              <a:rPr spc="-75" dirty="0"/>
              <a:t> </a:t>
            </a:r>
            <a:r>
              <a:rPr dirty="0"/>
              <a:t>TEM</a:t>
            </a:r>
            <a:r>
              <a:rPr spc="-15" dirty="0"/>
              <a:t> </a:t>
            </a:r>
            <a:r>
              <a:rPr dirty="0"/>
              <a:t>Pseu</a:t>
            </a:r>
            <a:r>
              <a:rPr spc="-15" dirty="0"/>
              <a:t>d</a:t>
            </a:r>
            <a:r>
              <a:rPr spc="5" dirty="0"/>
              <a:t>o</a:t>
            </a:r>
            <a:r>
              <a:rPr dirty="0"/>
              <a:t>-seismic</a:t>
            </a:r>
            <a:r>
              <a:rPr spc="15" dirty="0"/>
              <a:t> </a:t>
            </a:r>
            <a:r>
              <a:rPr dirty="0"/>
              <a:t>Im</a:t>
            </a:r>
            <a:r>
              <a:rPr spc="-15" dirty="0"/>
              <a:t>a</a:t>
            </a:r>
            <a:r>
              <a:rPr dirty="0"/>
              <a:t>ging</a:t>
            </a:r>
          </a:p>
        </p:txBody>
      </p:sp>
      <p:sp>
        <p:nvSpPr>
          <p:cNvPr id="3" name="object 3"/>
          <p:cNvSpPr/>
          <p:nvPr/>
        </p:nvSpPr>
        <p:spPr>
          <a:xfrm>
            <a:off x="252984" y="1414272"/>
            <a:ext cx="1746503" cy="576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2016" y="1414272"/>
            <a:ext cx="411480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2984" y="1688592"/>
            <a:ext cx="475488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1688592"/>
            <a:ext cx="8634984" cy="576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68511" y="1688592"/>
            <a:ext cx="411479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5337" y="4398297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0" y="0"/>
                </a:moveTo>
                <a:lnTo>
                  <a:pt x="197212" y="0"/>
                </a:lnTo>
              </a:path>
            </a:pathLst>
          </a:custGeom>
          <a:ln w="11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75399" y="4064981"/>
            <a:ext cx="135890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70" dirty="0">
                <a:latin typeface="Symbol"/>
                <a:cs typeface="Symbol"/>
              </a:rPr>
              <a:t>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63467" y="4309998"/>
            <a:ext cx="785495" cy="447040"/>
          </a:xfrm>
          <a:custGeom>
            <a:avLst/>
            <a:gdLst/>
            <a:ahLst/>
            <a:cxnLst/>
            <a:rect l="l" t="t" r="r" b="b"/>
            <a:pathLst>
              <a:path w="785495" h="447039">
                <a:moveTo>
                  <a:pt x="44577" y="0"/>
                </a:moveTo>
                <a:lnTo>
                  <a:pt x="0" y="84074"/>
                </a:lnTo>
                <a:lnTo>
                  <a:pt x="572008" y="387857"/>
                </a:lnTo>
                <a:lnTo>
                  <a:pt x="549656" y="429894"/>
                </a:lnTo>
                <a:lnTo>
                  <a:pt x="785114" y="447039"/>
                </a:lnTo>
                <a:lnTo>
                  <a:pt x="672175" y="303656"/>
                </a:lnTo>
                <a:lnTo>
                  <a:pt x="616712" y="303656"/>
                </a:lnTo>
                <a:lnTo>
                  <a:pt x="44577" y="0"/>
                </a:lnTo>
                <a:close/>
              </a:path>
              <a:path w="785495" h="447039">
                <a:moveTo>
                  <a:pt x="639064" y="261619"/>
                </a:moveTo>
                <a:lnTo>
                  <a:pt x="616712" y="303656"/>
                </a:lnTo>
                <a:lnTo>
                  <a:pt x="672175" y="303656"/>
                </a:lnTo>
                <a:lnTo>
                  <a:pt x="639064" y="261619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63467" y="4309998"/>
            <a:ext cx="785495" cy="447040"/>
          </a:xfrm>
          <a:custGeom>
            <a:avLst/>
            <a:gdLst/>
            <a:ahLst/>
            <a:cxnLst/>
            <a:rect l="l" t="t" r="r" b="b"/>
            <a:pathLst>
              <a:path w="785495" h="447039">
                <a:moveTo>
                  <a:pt x="44577" y="0"/>
                </a:moveTo>
                <a:lnTo>
                  <a:pt x="616712" y="303656"/>
                </a:lnTo>
                <a:lnTo>
                  <a:pt x="639064" y="261619"/>
                </a:lnTo>
                <a:lnTo>
                  <a:pt x="785114" y="447039"/>
                </a:lnTo>
                <a:lnTo>
                  <a:pt x="549656" y="429894"/>
                </a:lnTo>
                <a:lnTo>
                  <a:pt x="572008" y="387857"/>
                </a:lnTo>
                <a:lnTo>
                  <a:pt x="0" y="84074"/>
                </a:lnTo>
                <a:lnTo>
                  <a:pt x="44577" y="0"/>
                </a:lnTo>
                <a:close/>
              </a:path>
            </a:pathLst>
          </a:custGeom>
          <a:ln w="9524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778255"/>
            <a:ext cx="8771255" cy="310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525">
              <a:lnSpc>
                <a:spcPct val="100000"/>
              </a:lnSpc>
            </a:pPr>
            <a:r>
              <a:rPr sz="2800" b="1" spc="15" dirty="0">
                <a:latin typeface="Times New Roman"/>
                <a:cs typeface="Times New Roman"/>
              </a:rPr>
              <a:t>5</a:t>
            </a:r>
            <a:r>
              <a:rPr sz="2800" b="1" dirty="0">
                <a:latin typeface="Times New Roman"/>
                <a:cs typeface="Times New Roman"/>
              </a:rPr>
              <a:t>.1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B</a:t>
            </a:r>
            <a:r>
              <a:rPr sz="2800" b="1" spc="15" dirty="0">
                <a:latin typeface="Times New Roman"/>
                <a:cs typeface="Times New Roman"/>
              </a:rPr>
              <a:t>a</a:t>
            </a:r>
            <a:r>
              <a:rPr sz="2800" b="1" spc="10" dirty="0">
                <a:latin typeface="Times New Roman"/>
                <a:cs typeface="Times New Roman"/>
              </a:rPr>
              <a:t>s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c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15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r</a:t>
            </a:r>
            <a:r>
              <a:rPr sz="2800" b="1" spc="15" dirty="0">
                <a:latin typeface="Times New Roman"/>
                <a:cs typeface="Times New Roman"/>
              </a:rPr>
              <a:t>y</a:t>
            </a:r>
            <a:r>
              <a:rPr sz="2800" b="1" dirty="0">
                <a:latin typeface="Times New Roman"/>
                <a:cs typeface="Times New Roman"/>
              </a:rPr>
              <a:t>(</a:t>
            </a:r>
            <a:r>
              <a:rPr sz="2800" b="1" spc="-10" dirty="0">
                <a:latin typeface="Times New Roman"/>
                <a:cs typeface="Times New Roman"/>
              </a:rPr>
              <a:t>X</a:t>
            </a:r>
            <a:r>
              <a:rPr sz="2800" b="1" dirty="0">
                <a:latin typeface="Times New Roman"/>
                <a:cs typeface="Times New Roman"/>
              </a:rPr>
              <a:t>ue,</a:t>
            </a:r>
            <a:r>
              <a:rPr sz="2800" b="1" spc="10" dirty="0">
                <a:latin typeface="Times New Roman"/>
                <a:cs typeface="Times New Roman"/>
              </a:rPr>
              <a:t>2</a:t>
            </a:r>
            <a:r>
              <a:rPr sz="2800" b="1" spc="15" dirty="0">
                <a:latin typeface="Times New Roman"/>
                <a:cs typeface="Times New Roman"/>
              </a:rPr>
              <a:t>01</a:t>
            </a:r>
            <a:r>
              <a:rPr sz="2800" b="1" spc="-10" dirty="0">
                <a:latin typeface="Times New Roman"/>
                <a:cs typeface="Times New Roman"/>
              </a:rPr>
              <a:t>3</a:t>
            </a:r>
            <a:r>
              <a:rPr sz="2800" b="1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 marL="336550" algn="just">
              <a:lnSpc>
                <a:spcPts val="2280"/>
              </a:lnSpc>
              <a:spcBef>
                <a:spcPts val="2245"/>
              </a:spcBef>
            </a:pPr>
            <a:r>
              <a:rPr sz="2000" b="1" spc="0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-35" dirty="0">
                <a:latin typeface="Times New Roman"/>
                <a:cs typeface="Times New Roman"/>
              </a:rPr>
              <a:t>k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r>
              <a:rPr sz="2000" b="1" spc="-5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u</a:t>
            </a:r>
            <a:r>
              <a:rPr sz="2000" b="1" spc="-15" dirty="0">
                <a:latin typeface="Times New Roman"/>
                <a:cs typeface="Times New Roman"/>
              </a:rPr>
              <a:t>n</a:t>
            </a:r>
            <a:r>
              <a:rPr sz="2000" b="1" spc="-5" dirty="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  <a:p>
            <a:pPr marL="336550" marR="5080" algn="just">
              <a:lnSpc>
                <a:spcPct val="90100"/>
              </a:lnSpc>
              <a:spcBef>
                <a:spcPts val="114"/>
              </a:spcBef>
            </a:pPr>
            <a:r>
              <a:rPr sz="2000" spc="0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EM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ti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elati</a:t>
            </a:r>
            <a:r>
              <a:rPr sz="2000" spc="-1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ith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eis</a:t>
            </a:r>
            <a:r>
              <a:rPr sz="2000" spc="-5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ic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et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d </a:t>
            </a:r>
            <a:r>
              <a:rPr sz="2000" spc="0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etati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 j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</a:t>
            </a:r>
            <a:r>
              <a:rPr sz="2000" spc="-55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ased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x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ie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ce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eter </a:t>
            </a:r>
            <a:r>
              <a:rPr sz="2000" spc="0" dirty="0">
                <a:latin typeface="Times New Roman"/>
                <a:cs typeface="Times New Roman"/>
              </a:rPr>
              <a:t>3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2</a:t>
            </a:r>
            <a:r>
              <a:rPr sz="2000" spc="-5" dirty="0">
                <a:latin typeface="Times New Roman"/>
                <a:cs typeface="Times New Roman"/>
              </a:rPr>
              <a:t>D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3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EM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x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e.</a:t>
            </a:r>
            <a:endParaRPr sz="2000">
              <a:latin typeface="Times New Roman"/>
              <a:cs typeface="Times New Roman"/>
            </a:endParaRPr>
          </a:p>
          <a:p>
            <a:pPr marL="336550" algn="just">
              <a:lnSpc>
                <a:spcPts val="2039"/>
              </a:lnSpc>
            </a:pP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aim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EM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ata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ilar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s</a:t>
            </a:r>
            <a:r>
              <a:rPr sz="2000" spc="-5" dirty="0">
                <a:latin typeface="Times New Roman"/>
                <a:cs typeface="Times New Roman"/>
              </a:rPr>
              <a:t>eis</a:t>
            </a:r>
            <a:r>
              <a:rPr sz="2000" spc="-5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ic</a:t>
            </a:r>
            <a:endParaRPr sz="2000">
              <a:latin typeface="Times New Roman"/>
              <a:cs typeface="Times New Roman"/>
            </a:endParaRPr>
          </a:p>
          <a:p>
            <a:pPr marL="680720">
              <a:lnSpc>
                <a:spcPts val="2280"/>
              </a:lnSpc>
            </a:pP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5" dirty="0"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  <a:p>
            <a:pPr marL="336550" algn="just">
              <a:lnSpc>
                <a:spcPct val="100000"/>
              </a:lnSpc>
              <a:spcBef>
                <a:spcPts val="409"/>
              </a:spcBef>
            </a:pPr>
            <a:r>
              <a:rPr sz="2000" b="1" spc="0" dirty="0">
                <a:latin typeface="Times New Roman"/>
                <a:cs typeface="Times New Roman"/>
              </a:rPr>
              <a:t>Ba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ic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equ</a:t>
            </a:r>
            <a:r>
              <a:rPr sz="2000" b="1" dirty="0">
                <a:latin typeface="Times New Roman"/>
                <a:cs typeface="Times New Roman"/>
              </a:rPr>
              <a:t>at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n c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n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ruc</a:t>
            </a:r>
            <a:r>
              <a:rPr sz="2000" b="1" spc="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000" spc="-5" dirty="0">
                <a:latin typeface="Times New Roman"/>
                <a:cs typeface="Times New Roman"/>
              </a:rPr>
              <a:t>Di</a:t>
            </a:r>
            <a:r>
              <a:rPr sz="2000" spc="-75" dirty="0">
                <a:latin typeface="Times New Roman"/>
                <a:cs typeface="Times New Roman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q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ati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3310" y="5471675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19" y="0"/>
                </a:lnTo>
              </a:path>
            </a:pathLst>
          </a:custGeom>
          <a:ln w="7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57706" y="5179641"/>
            <a:ext cx="205104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75" spc="450" baseline="-24444" dirty="0">
                <a:latin typeface="Symbol"/>
                <a:cs typeface="Symbol"/>
              </a:rPr>
              <a:t></a:t>
            </a:r>
            <a:r>
              <a:rPr sz="700" spc="14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0369" y="5466204"/>
            <a:ext cx="31940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80" dirty="0">
                <a:latin typeface="Symbol"/>
                <a:cs typeface="Symbol"/>
              </a:rPr>
              <a:t></a:t>
            </a:r>
            <a:r>
              <a:rPr sz="1350" i="1" spc="150" dirty="0">
                <a:latin typeface="Symbol"/>
                <a:cs typeface="Symbol"/>
              </a:rPr>
              <a:t></a:t>
            </a:r>
            <a:r>
              <a:rPr sz="1350" i="1" spc="-65" dirty="0">
                <a:latin typeface="Times New Roman"/>
                <a:cs typeface="Times New Roman"/>
              </a:rPr>
              <a:t> </a:t>
            </a:r>
            <a:r>
              <a:rPr sz="1050" spc="209" baseline="43650" dirty="0">
                <a:latin typeface="Times New Roman"/>
                <a:cs typeface="Times New Roman"/>
              </a:rPr>
              <a:t>2</a:t>
            </a:r>
            <a:endParaRPr sz="1050" baseline="43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828" y="5340213"/>
            <a:ext cx="194754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315" dirty="0">
                <a:latin typeface="Symbol"/>
                <a:cs typeface="Symbol"/>
              </a:rPr>
              <a:t></a:t>
            </a:r>
            <a:r>
              <a:rPr sz="1250" spc="-155" dirty="0">
                <a:latin typeface="Times New Roman"/>
                <a:cs typeface="Times New Roman"/>
              </a:rPr>
              <a:t> </a:t>
            </a:r>
            <a:r>
              <a:rPr sz="1250" spc="395" dirty="0">
                <a:latin typeface="Symbol"/>
                <a:cs typeface="Symbol"/>
              </a:rPr>
              <a:t></a:t>
            </a:r>
            <a:r>
              <a:rPr sz="1250" spc="315" dirty="0">
                <a:latin typeface="Symbol"/>
                <a:cs typeface="Symbol"/>
              </a:rPr>
              <a:t></a:t>
            </a:r>
            <a:r>
              <a:rPr sz="1250" spc="-155" dirty="0">
                <a:latin typeface="Times New Roman"/>
                <a:cs typeface="Times New Roman"/>
              </a:rPr>
              <a:t> </a:t>
            </a:r>
            <a:r>
              <a:rPr sz="1250" spc="245" dirty="0">
                <a:latin typeface="Symbol"/>
                <a:cs typeface="Symbol"/>
              </a:rPr>
              <a:t>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b="1" spc="330" dirty="0">
                <a:latin typeface="Times New Roman"/>
                <a:cs typeface="Times New Roman"/>
              </a:rPr>
              <a:t>U</a:t>
            </a:r>
            <a:r>
              <a:rPr sz="1250" spc="120" dirty="0">
                <a:latin typeface="Times New Roman"/>
                <a:cs typeface="Times New Roman"/>
              </a:rPr>
              <a:t>(</a:t>
            </a:r>
            <a:r>
              <a:rPr sz="1250" b="1" spc="210" dirty="0">
                <a:latin typeface="Times New Roman"/>
                <a:cs typeface="Times New Roman"/>
              </a:rPr>
              <a:t>r</a:t>
            </a:r>
            <a:r>
              <a:rPr sz="1250" spc="125" dirty="0">
                <a:latin typeface="Times New Roman"/>
                <a:cs typeface="Times New Roman"/>
              </a:rPr>
              <a:t>,</a:t>
            </a:r>
            <a:r>
              <a:rPr sz="1350" i="1" spc="150" dirty="0">
                <a:latin typeface="Symbol"/>
                <a:cs typeface="Symbol"/>
              </a:rPr>
              <a:t></a:t>
            </a:r>
            <a:r>
              <a:rPr sz="1350" i="1" spc="-110" dirty="0">
                <a:latin typeface="Times New Roman"/>
                <a:cs typeface="Times New Roman"/>
              </a:rPr>
              <a:t> </a:t>
            </a:r>
            <a:r>
              <a:rPr sz="1250" spc="145" dirty="0">
                <a:latin typeface="Times New Roman"/>
                <a:cs typeface="Times New Roman"/>
              </a:rPr>
              <a:t>)</a:t>
            </a:r>
            <a:r>
              <a:rPr sz="1250" spc="-50" dirty="0">
                <a:latin typeface="Times New Roman"/>
                <a:cs typeface="Times New Roman"/>
              </a:rPr>
              <a:t> </a:t>
            </a:r>
            <a:r>
              <a:rPr sz="1250" spc="245" dirty="0">
                <a:latin typeface="Symbol"/>
                <a:cs typeface="Symbol"/>
              </a:rPr>
              <a:t>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350" i="1" spc="150" dirty="0">
                <a:latin typeface="Symbol"/>
                <a:cs typeface="Symbol"/>
              </a:rPr>
              <a:t></a:t>
            </a:r>
            <a:r>
              <a:rPr sz="1350" i="1" spc="204" dirty="0">
                <a:latin typeface="Symbol"/>
                <a:cs typeface="Symbol"/>
              </a:rPr>
              <a:t></a:t>
            </a:r>
            <a:r>
              <a:rPr sz="1350" i="1" spc="-100" dirty="0">
                <a:latin typeface="Times New Roman"/>
                <a:cs typeface="Times New Roman"/>
              </a:rPr>
              <a:t> </a:t>
            </a:r>
            <a:r>
              <a:rPr sz="1250" spc="120" dirty="0">
                <a:latin typeface="Times New Roman"/>
                <a:cs typeface="Times New Roman"/>
              </a:rPr>
              <a:t>(</a:t>
            </a:r>
            <a:r>
              <a:rPr sz="1250" b="1" spc="235" dirty="0">
                <a:latin typeface="Times New Roman"/>
                <a:cs typeface="Times New Roman"/>
              </a:rPr>
              <a:t>r</a:t>
            </a:r>
            <a:r>
              <a:rPr sz="1250" spc="14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58557" y="5340213"/>
            <a:ext cx="91757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325" dirty="0">
                <a:latin typeface="Times New Roman"/>
                <a:cs typeface="Times New Roman"/>
              </a:rPr>
              <a:t>U</a:t>
            </a:r>
            <a:r>
              <a:rPr sz="1250" spc="120" dirty="0">
                <a:latin typeface="Times New Roman"/>
                <a:cs typeface="Times New Roman"/>
              </a:rPr>
              <a:t>(</a:t>
            </a:r>
            <a:r>
              <a:rPr sz="1250" b="1" spc="210" dirty="0">
                <a:latin typeface="Times New Roman"/>
                <a:cs typeface="Times New Roman"/>
              </a:rPr>
              <a:t>r</a:t>
            </a:r>
            <a:r>
              <a:rPr sz="1250" spc="125" dirty="0">
                <a:latin typeface="Times New Roman"/>
                <a:cs typeface="Times New Roman"/>
              </a:rPr>
              <a:t>,</a:t>
            </a:r>
            <a:r>
              <a:rPr sz="1350" i="1" spc="150" dirty="0">
                <a:latin typeface="Symbol"/>
                <a:cs typeface="Symbol"/>
              </a:rPr>
              <a:t></a:t>
            </a:r>
            <a:r>
              <a:rPr sz="1350" i="1" spc="-114" dirty="0">
                <a:latin typeface="Times New Roman"/>
                <a:cs typeface="Times New Roman"/>
              </a:rPr>
              <a:t> </a:t>
            </a:r>
            <a:r>
              <a:rPr sz="1250" spc="145" dirty="0">
                <a:latin typeface="Times New Roman"/>
                <a:cs typeface="Times New Roman"/>
              </a:rPr>
              <a:t>)</a:t>
            </a:r>
            <a:r>
              <a:rPr sz="1250" spc="60" dirty="0">
                <a:latin typeface="Times New Roman"/>
                <a:cs typeface="Times New Roman"/>
              </a:rPr>
              <a:t> </a:t>
            </a:r>
            <a:r>
              <a:rPr sz="1250" spc="245" dirty="0">
                <a:latin typeface="Symbol"/>
                <a:cs typeface="Symbol"/>
              </a:rPr>
              <a:t>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220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551069" y="5053791"/>
            <a:ext cx="17780" cy="11430"/>
          </a:xfrm>
          <a:custGeom>
            <a:avLst/>
            <a:gdLst/>
            <a:ahLst/>
            <a:cxnLst/>
            <a:rect l="l" t="t" r="r" b="b"/>
            <a:pathLst>
              <a:path w="17779" h="11429">
                <a:moveTo>
                  <a:pt x="0" y="11067"/>
                </a:moveTo>
                <a:lnTo>
                  <a:pt x="173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69212" y="5053791"/>
            <a:ext cx="42545" cy="78105"/>
          </a:xfrm>
          <a:custGeom>
            <a:avLst/>
            <a:gdLst/>
            <a:ahLst/>
            <a:cxnLst/>
            <a:rect l="l" t="t" r="r" b="b"/>
            <a:pathLst>
              <a:path w="42545" h="78104">
                <a:moveTo>
                  <a:pt x="0" y="0"/>
                </a:moveTo>
                <a:lnTo>
                  <a:pt x="42327" y="7748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11539" y="4925385"/>
            <a:ext cx="46990" cy="206375"/>
          </a:xfrm>
          <a:custGeom>
            <a:avLst/>
            <a:gdLst/>
            <a:ahLst/>
            <a:cxnLst/>
            <a:rect l="l" t="t" r="r" b="b"/>
            <a:pathLst>
              <a:path w="46990" h="206375">
                <a:moveTo>
                  <a:pt x="0" y="206258"/>
                </a:moveTo>
                <a:lnTo>
                  <a:pt x="464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41804" y="4913029"/>
            <a:ext cx="357505" cy="211454"/>
          </a:xfrm>
          <a:custGeom>
            <a:avLst/>
            <a:gdLst/>
            <a:ahLst/>
            <a:cxnLst/>
            <a:rect l="l" t="t" r="r" b="b"/>
            <a:pathLst>
              <a:path w="357504" h="211454">
                <a:moveTo>
                  <a:pt x="31841" y="139470"/>
                </a:moveTo>
                <a:lnTo>
                  <a:pt x="15121" y="139470"/>
                </a:lnTo>
                <a:lnTo>
                  <a:pt x="57448" y="211049"/>
                </a:lnTo>
                <a:lnTo>
                  <a:pt x="66527" y="211049"/>
                </a:lnTo>
                <a:lnTo>
                  <a:pt x="70912" y="191494"/>
                </a:lnTo>
                <a:lnTo>
                  <a:pt x="61987" y="191494"/>
                </a:lnTo>
                <a:lnTo>
                  <a:pt x="31841" y="139470"/>
                </a:lnTo>
                <a:close/>
              </a:path>
              <a:path w="357504" h="211454">
                <a:moveTo>
                  <a:pt x="357177" y="0"/>
                </a:moveTo>
                <a:lnTo>
                  <a:pt x="105461" y="0"/>
                </a:lnTo>
                <a:lnTo>
                  <a:pt x="61987" y="191494"/>
                </a:lnTo>
                <a:lnTo>
                  <a:pt x="70912" y="191494"/>
                </a:lnTo>
                <a:lnTo>
                  <a:pt x="111875" y="8847"/>
                </a:lnTo>
                <a:lnTo>
                  <a:pt x="357177" y="8847"/>
                </a:lnTo>
                <a:lnTo>
                  <a:pt x="357177" y="0"/>
                </a:lnTo>
                <a:close/>
              </a:path>
              <a:path w="357504" h="211454">
                <a:moveTo>
                  <a:pt x="24572" y="126925"/>
                </a:moveTo>
                <a:lnTo>
                  <a:pt x="0" y="142052"/>
                </a:lnTo>
                <a:lnTo>
                  <a:pt x="3021" y="146849"/>
                </a:lnTo>
                <a:lnTo>
                  <a:pt x="15121" y="139470"/>
                </a:lnTo>
                <a:lnTo>
                  <a:pt x="31841" y="139470"/>
                </a:lnTo>
                <a:lnTo>
                  <a:pt x="24572" y="126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37490" y="4889783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5">
                <a:moveTo>
                  <a:pt x="0" y="0"/>
                </a:moveTo>
                <a:lnTo>
                  <a:pt x="475094" y="0"/>
                </a:lnTo>
              </a:path>
            </a:pathLst>
          </a:custGeom>
          <a:ln w="84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05852" y="4698282"/>
            <a:ext cx="129539" cy="181610"/>
          </a:xfrm>
          <a:custGeom>
            <a:avLst/>
            <a:gdLst/>
            <a:ahLst/>
            <a:cxnLst/>
            <a:rect l="l" t="t" r="r" b="b"/>
            <a:pathLst>
              <a:path w="129540" h="181610">
                <a:moveTo>
                  <a:pt x="129212" y="0"/>
                </a:moveTo>
                <a:lnTo>
                  <a:pt x="0" y="181533"/>
                </a:lnTo>
              </a:path>
            </a:pathLst>
          </a:custGeom>
          <a:ln w="4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992883" y="4927654"/>
            <a:ext cx="7810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0" dirty="0"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18314" y="4651182"/>
            <a:ext cx="11557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3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36130" y="4923694"/>
            <a:ext cx="45339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30" dirty="0">
                <a:latin typeface="Times New Roman"/>
                <a:cs typeface="Times New Roman"/>
              </a:rPr>
              <a:t>2  </a:t>
            </a:r>
            <a:r>
              <a:rPr sz="1350" spc="-160" dirty="0">
                <a:latin typeface="Times New Roman"/>
                <a:cs typeface="Times New Roman"/>
              </a:rPr>
              <a:t> </a:t>
            </a:r>
            <a:r>
              <a:rPr sz="1450" i="1" spc="-20" dirty="0">
                <a:latin typeface="Symbol"/>
                <a:cs typeface="Symbol"/>
              </a:rPr>
              <a:t></a:t>
            </a:r>
            <a:r>
              <a:rPr sz="1450" i="1" spc="-229" dirty="0">
                <a:latin typeface="Times New Roman"/>
                <a:cs typeface="Times New Roman"/>
              </a:rPr>
              <a:t> </a:t>
            </a:r>
            <a:r>
              <a:rPr sz="1350" i="1" spc="100" dirty="0">
                <a:latin typeface="Times New Roman"/>
                <a:cs typeface="Times New Roman"/>
              </a:rPr>
              <a:t>t</a:t>
            </a:r>
            <a:r>
              <a:rPr sz="1200" spc="15" baseline="41666" dirty="0">
                <a:latin typeface="Times New Roman"/>
                <a:cs typeface="Times New Roman"/>
              </a:rPr>
              <a:t>3</a:t>
            </a:r>
            <a:endParaRPr sz="1200" baseline="41666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19320" y="4692919"/>
            <a:ext cx="438784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2415" algn="l"/>
              </a:tabLst>
            </a:pPr>
            <a:r>
              <a:rPr sz="800" spc="15" dirty="0">
                <a:latin typeface="Symbol"/>
                <a:cs typeface="Symbol"/>
              </a:rPr>
              <a:t></a:t>
            </a:r>
            <a:r>
              <a:rPr sz="800" spc="15" dirty="0">
                <a:latin typeface="Times New Roman"/>
                <a:cs typeface="Times New Roman"/>
              </a:rPr>
              <a:t>	</a:t>
            </a:r>
            <a:r>
              <a:rPr sz="800" spc="-25" dirty="0">
                <a:latin typeface="Symbol"/>
                <a:cs typeface="Symbol"/>
              </a:rPr>
              <a:t></a:t>
            </a:r>
            <a:r>
              <a:rPr sz="850" i="1" spc="-15" dirty="0">
                <a:latin typeface="Symbol"/>
                <a:cs typeface="Symbol"/>
              </a:rPr>
              <a:t></a:t>
            </a:r>
            <a:r>
              <a:rPr sz="850" i="1" spc="-85" dirty="0">
                <a:latin typeface="Times New Roman"/>
                <a:cs typeface="Times New Roman"/>
              </a:rPr>
              <a:t> </a:t>
            </a:r>
            <a:r>
              <a:rPr sz="825" spc="30" baseline="35353" dirty="0">
                <a:latin typeface="Times New Roman"/>
                <a:cs typeface="Times New Roman"/>
              </a:rPr>
              <a:t>2</a:t>
            </a:r>
            <a:endParaRPr sz="825" baseline="35353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24963" y="4762238"/>
            <a:ext cx="581025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i="1" spc="125" dirty="0">
                <a:latin typeface="Times New Roman"/>
                <a:cs typeface="Times New Roman"/>
              </a:rPr>
              <a:t>H</a:t>
            </a:r>
            <a:r>
              <a:rPr sz="1200" i="1" spc="22" baseline="-24305" dirty="0">
                <a:latin typeface="Times New Roman"/>
                <a:cs typeface="Times New Roman"/>
              </a:rPr>
              <a:t>m</a:t>
            </a:r>
            <a:r>
              <a:rPr sz="1200" i="1" spc="-67" baseline="-2430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(</a:t>
            </a:r>
            <a:r>
              <a:rPr sz="1350" i="1" spc="95" dirty="0">
                <a:latin typeface="Times New Roman"/>
                <a:cs typeface="Times New Roman"/>
              </a:rPr>
              <a:t>t</a:t>
            </a:r>
            <a:r>
              <a:rPr sz="1350" spc="20" dirty="0">
                <a:latin typeface="Times New Roman"/>
                <a:cs typeface="Times New Roman"/>
              </a:rPr>
              <a:t>)</a:t>
            </a:r>
            <a:r>
              <a:rPr sz="1350" spc="-5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Symbol"/>
                <a:cs typeface="Symbol"/>
              </a:rPr>
              <a:t>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45334" y="4673338"/>
            <a:ext cx="14497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5910" algn="l"/>
                <a:tab pos="824865" algn="l"/>
              </a:tabLst>
            </a:pPr>
            <a:r>
              <a:rPr sz="1350" u="sng" spc="15" dirty="0">
                <a:latin typeface="Times New Roman"/>
                <a:cs typeface="Times New Roman"/>
              </a:rPr>
              <a:t> 	</a:t>
            </a:r>
            <a:r>
              <a:rPr sz="3075" spc="30" baseline="-13550" dirty="0">
                <a:latin typeface="Symbol"/>
                <a:cs typeface="Symbol"/>
              </a:rPr>
              <a:t></a:t>
            </a:r>
            <a:r>
              <a:rPr sz="3075" spc="330" baseline="-13550" dirty="0">
                <a:latin typeface="Times New Roman"/>
                <a:cs typeface="Times New Roman"/>
              </a:rPr>
              <a:t> </a:t>
            </a:r>
            <a:r>
              <a:rPr sz="1450" i="1" spc="-15" dirty="0">
                <a:latin typeface="Symbol"/>
                <a:cs typeface="Symbol"/>
              </a:rPr>
              <a:t></a:t>
            </a:r>
            <a:r>
              <a:rPr sz="1450" i="1" spc="-210" dirty="0">
                <a:latin typeface="Times New Roman"/>
                <a:cs typeface="Times New Roman"/>
              </a:rPr>
              <a:t> </a:t>
            </a:r>
            <a:r>
              <a:rPr sz="1350" i="1" spc="30" dirty="0">
                <a:latin typeface="Times New Roman"/>
                <a:cs typeface="Times New Roman"/>
              </a:rPr>
              <a:t>e</a:t>
            </a:r>
            <a:r>
              <a:rPr sz="1350" i="1" dirty="0">
                <a:latin typeface="Times New Roman"/>
                <a:cs typeface="Times New Roman"/>
              </a:rPr>
              <a:t>	</a:t>
            </a:r>
            <a:r>
              <a:rPr sz="1200" spc="37" baseline="31250" dirty="0">
                <a:latin typeface="Times New Roman"/>
                <a:cs typeface="Times New Roman"/>
              </a:rPr>
              <a:t>4</a:t>
            </a:r>
            <a:r>
              <a:rPr sz="1200" i="1" spc="-7" baseline="31250" dirty="0">
                <a:latin typeface="Times New Roman"/>
                <a:cs typeface="Times New Roman"/>
              </a:rPr>
              <a:t>t</a:t>
            </a:r>
            <a:r>
              <a:rPr sz="1350" i="1" spc="50" dirty="0">
                <a:latin typeface="Times New Roman"/>
                <a:cs typeface="Times New Roman"/>
              </a:rPr>
              <a:t>U</a:t>
            </a:r>
            <a:r>
              <a:rPr sz="1350" i="1" spc="-175" dirty="0">
                <a:latin typeface="Times New Roman"/>
                <a:cs typeface="Times New Roman"/>
              </a:rPr>
              <a:t> </a:t>
            </a:r>
            <a:r>
              <a:rPr sz="1350" spc="-110" dirty="0">
                <a:latin typeface="Times New Roman"/>
                <a:cs typeface="Times New Roman"/>
              </a:rPr>
              <a:t>(</a:t>
            </a:r>
            <a:r>
              <a:rPr sz="1450" i="1" spc="-15" dirty="0">
                <a:latin typeface="Symbol"/>
                <a:cs typeface="Symbol"/>
              </a:rPr>
              <a:t></a:t>
            </a:r>
            <a:r>
              <a:rPr sz="1450" i="1" spc="-170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)</a:t>
            </a:r>
            <a:r>
              <a:rPr sz="1350" i="1" spc="-5" dirty="0">
                <a:latin typeface="Times New Roman"/>
                <a:cs typeface="Times New Roman"/>
              </a:rPr>
              <a:t>d</a:t>
            </a:r>
            <a:r>
              <a:rPr sz="1450" i="1" spc="-15" dirty="0">
                <a:latin typeface="Symbol"/>
                <a:cs typeface="Symbol"/>
              </a:rPr>
              <a:t>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30163" y="4671576"/>
            <a:ext cx="1541145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985"/>
              </a:lnSpc>
              <a:tabLst>
                <a:tab pos="963294" algn="l"/>
              </a:tabLst>
            </a:pPr>
            <a:r>
              <a:rPr sz="950" spc="10" dirty="0">
                <a:latin typeface="Symbol"/>
                <a:cs typeface="Symbol"/>
              </a:rPr>
              <a:t></a:t>
            </a:r>
            <a:r>
              <a:rPr sz="950" spc="10" dirty="0">
                <a:latin typeface="Times New Roman"/>
                <a:cs typeface="Times New Roman"/>
              </a:rPr>
              <a:t>	</a:t>
            </a:r>
            <a:r>
              <a:rPr sz="950" spc="10" dirty="0">
                <a:latin typeface="Symbol"/>
                <a:cs typeface="Symbol"/>
              </a:rPr>
              <a:t></a:t>
            </a:r>
            <a:endParaRPr sz="950">
              <a:latin typeface="Symbol"/>
              <a:cs typeface="Symbol"/>
            </a:endParaRPr>
          </a:p>
          <a:p>
            <a:pPr marL="12700">
              <a:lnSpc>
                <a:spcPts val="1764"/>
              </a:lnSpc>
            </a:pPr>
            <a:r>
              <a:rPr sz="1600" b="1" spc="75" dirty="0">
                <a:latin typeface="Times New Roman"/>
                <a:cs typeface="Times New Roman"/>
              </a:rPr>
              <a:t>H</a:t>
            </a:r>
            <a:r>
              <a:rPr sz="1600" spc="-5" dirty="0">
                <a:latin typeface="Times New Roman"/>
                <a:cs typeface="Times New Roman"/>
              </a:rPr>
              <a:t>(</a:t>
            </a:r>
            <a:r>
              <a:rPr sz="1600" b="1" spc="50" dirty="0">
                <a:latin typeface="Times New Roman"/>
                <a:cs typeface="Times New Roman"/>
              </a:rPr>
              <a:t>r</a:t>
            </a:r>
            <a:r>
              <a:rPr sz="1600" spc="15" dirty="0">
                <a:latin typeface="Times New Roman"/>
                <a:cs typeface="Times New Roman"/>
              </a:rPr>
              <a:t>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i="1" spc="95" dirty="0">
                <a:latin typeface="Times New Roman"/>
                <a:cs typeface="Times New Roman"/>
              </a:rPr>
              <a:t>p</a:t>
            </a:r>
            <a:r>
              <a:rPr sz="1425" spc="15" baseline="43859" dirty="0">
                <a:latin typeface="Times New Roman"/>
                <a:cs typeface="Times New Roman"/>
              </a:rPr>
              <a:t>2</a:t>
            </a:r>
            <a:r>
              <a:rPr sz="1425" spc="-104" baseline="43859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)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Symbol"/>
                <a:cs typeface="Symbol"/>
              </a:rPr>
              <a:t>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b="1" spc="60" dirty="0">
                <a:latin typeface="Times New Roman"/>
                <a:cs typeface="Times New Roman"/>
              </a:rPr>
              <a:t>U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600" b="1" spc="45" dirty="0">
                <a:latin typeface="Times New Roman"/>
                <a:cs typeface="Times New Roman"/>
              </a:rPr>
              <a:t>r</a:t>
            </a:r>
            <a:r>
              <a:rPr sz="1600" spc="15" dirty="0">
                <a:latin typeface="Times New Roman"/>
                <a:cs typeface="Times New Roman"/>
              </a:rPr>
              <a:t>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i="1" spc="50" dirty="0">
                <a:latin typeface="Times New Roman"/>
                <a:cs typeface="Times New Roman"/>
              </a:rPr>
              <a:t>p</a:t>
            </a:r>
            <a:r>
              <a:rPr sz="1600" spc="25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80613" y="4962016"/>
            <a:ext cx="810260" cy="468630"/>
          </a:xfrm>
          <a:custGeom>
            <a:avLst/>
            <a:gdLst/>
            <a:ahLst/>
            <a:cxnLst/>
            <a:rect l="l" t="t" r="r" b="b"/>
            <a:pathLst>
              <a:path w="810260" h="468629">
                <a:moveTo>
                  <a:pt x="810006" y="0"/>
                </a:moveTo>
                <a:lnTo>
                  <a:pt x="569340" y="26796"/>
                </a:lnTo>
                <a:lnTo>
                  <a:pt x="591185" y="66928"/>
                </a:lnTo>
                <a:lnTo>
                  <a:pt x="0" y="387984"/>
                </a:lnTo>
                <a:lnTo>
                  <a:pt x="43561" y="468121"/>
                </a:lnTo>
                <a:lnTo>
                  <a:pt x="634746" y="147065"/>
                </a:lnTo>
                <a:lnTo>
                  <a:pt x="689379" y="147065"/>
                </a:lnTo>
                <a:lnTo>
                  <a:pt x="810006" y="0"/>
                </a:lnTo>
                <a:close/>
              </a:path>
              <a:path w="810260" h="468629">
                <a:moveTo>
                  <a:pt x="689379" y="147065"/>
                </a:moveTo>
                <a:lnTo>
                  <a:pt x="634746" y="147065"/>
                </a:lnTo>
                <a:lnTo>
                  <a:pt x="656463" y="187197"/>
                </a:lnTo>
                <a:lnTo>
                  <a:pt x="689379" y="147065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80613" y="4962016"/>
            <a:ext cx="810260" cy="468630"/>
          </a:xfrm>
          <a:custGeom>
            <a:avLst/>
            <a:gdLst/>
            <a:ahLst/>
            <a:cxnLst/>
            <a:rect l="l" t="t" r="r" b="b"/>
            <a:pathLst>
              <a:path w="810260" h="468629">
                <a:moveTo>
                  <a:pt x="0" y="387984"/>
                </a:moveTo>
                <a:lnTo>
                  <a:pt x="591185" y="66928"/>
                </a:lnTo>
                <a:lnTo>
                  <a:pt x="569340" y="26796"/>
                </a:lnTo>
                <a:lnTo>
                  <a:pt x="810006" y="0"/>
                </a:lnTo>
                <a:lnTo>
                  <a:pt x="656463" y="187197"/>
                </a:lnTo>
                <a:lnTo>
                  <a:pt x="634746" y="147065"/>
                </a:lnTo>
                <a:lnTo>
                  <a:pt x="43561" y="468121"/>
                </a:lnTo>
                <a:lnTo>
                  <a:pt x="0" y="387984"/>
                </a:lnTo>
              </a:path>
            </a:pathLst>
          </a:custGeom>
          <a:ln w="952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96026" y="4797425"/>
            <a:ext cx="1009650" cy="215900"/>
          </a:xfrm>
          <a:custGeom>
            <a:avLst/>
            <a:gdLst/>
            <a:ahLst/>
            <a:cxnLst/>
            <a:rect l="l" t="t" r="r" b="b"/>
            <a:pathLst>
              <a:path w="1009650" h="215900">
                <a:moveTo>
                  <a:pt x="757174" y="0"/>
                </a:moveTo>
                <a:lnTo>
                  <a:pt x="757174" y="53975"/>
                </a:lnTo>
                <a:lnTo>
                  <a:pt x="0" y="53975"/>
                </a:lnTo>
                <a:lnTo>
                  <a:pt x="0" y="161925"/>
                </a:lnTo>
                <a:lnTo>
                  <a:pt x="757174" y="161925"/>
                </a:lnTo>
                <a:lnTo>
                  <a:pt x="757174" y="215900"/>
                </a:lnTo>
                <a:lnTo>
                  <a:pt x="1009650" y="107950"/>
                </a:lnTo>
                <a:lnTo>
                  <a:pt x="757174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96026" y="4797425"/>
            <a:ext cx="1009650" cy="215900"/>
          </a:xfrm>
          <a:custGeom>
            <a:avLst/>
            <a:gdLst/>
            <a:ahLst/>
            <a:cxnLst/>
            <a:rect l="l" t="t" r="r" b="b"/>
            <a:pathLst>
              <a:path w="1009650" h="215900">
                <a:moveTo>
                  <a:pt x="0" y="53975"/>
                </a:moveTo>
                <a:lnTo>
                  <a:pt x="757174" y="53975"/>
                </a:lnTo>
                <a:lnTo>
                  <a:pt x="757174" y="0"/>
                </a:lnTo>
                <a:lnTo>
                  <a:pt x="1009650" y="107950"/>
                </a:lnTo>
                <a:lnTo>
                  <a:pt x="757174" y="215900"/>
                </a:lnTo>
                <a:lnTo>
                  <a:pt x="757174" y="161925"/>
                </a:lnTo>
                <a:lnTo>
                  <a:pt x="0" y="161925"/>
                </a:lnTo>
                <a:lnTo>
                  <a:pt x="0" y="53975"/>
                </a:lnTo>
                <a:close/>
              </a:path>
            </a:pathLst>
          </a:custGeom>
          <a:ln w="952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3269" y="4210877"/>
            <a:ext cx="3401060" cy="91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900" spc="60" dirty="0">
                <a:latin typeface="Symbol"/>
                <a:cs typeface="Symbol"/>
              </a:rPr>
              <a:t></a:t>
            </a:r>
            <a:r>
              <a:rPr sz="1900" spc="75" dirty="0">
                <a:latin typeface="Symbol"/>
                <a:cs typeface="Symbol"/>
              </a:rPr>
              <a:t></a:t>
            </a:r>
            <a:r>
              <a:rPr sz="1900" spc="60" dirty="0">
                <a:latin typeface="Symbol"/>
                <a:cs typeface="Symbol"/>
              </a:rPr>
              <a:t></a:t>
            </a:r>
            <a:r>
              <a:rPr sz="1900" spc="-80" dirty="0">
                <a:latin typeface="Symbol"/>
                <a:cs typeface="Symbol"/>
              </a:rPr>
              <a:t></a:t>
            </a:r>
            <a:r>
              <a:rPr sz="1900" spc="-260" dirty="0">
                <a:latin typeface="Times New Roman"/>
                <a:cs typeface="Times New Roman"/>
              </a:rPr>
              <a:t> </a:t>
            </a:r>
            <a:r>
              <a:rPr sz="1900" b="1" spc="-50" dirty="0">
                <a:latin typeface="Times New Roman"/>
                <a:cs typeface="Times New Roman"/>
              </a:rPr>
              <a:t>H</a:t>
            </a:r>
            <a:r>
              <a:rPr sz="1650" i="1" spc="-89" baseline="-25252" dirty="0">
                <a:latin typeface="Times New Roman"/>
                <a:cs typeface="Times New Roman"/>
              </a:rPr>
              <a:t>m</a:t>
            </a:r>
            <a:r>
              <a:rPr sz="1650" i="1" spc="-135" baseline="-25252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Times New Roman"/>
                <a:cs typeface="Times New Roman"/>
              </a:rPr>
              <a:t>(</a:t>
            </a:r>
            <a:r>
              <a:rPr sz="1900" b="1" spc="-45" dirty="0">
                <a:latin typeface="Times New Roman"/>
                <a:cs typeface="Times New Roman"/>
              </a:rPr>
              <a:t>r</a:t>
            </a:r>
            <a:r>
              <a:rPr sz="1900" spc="114" dirty="0">
                <a:latin typeface="Times New Roman"/>
                <a:cs typeface="Times New Roman"/>
              </a:rPr>
              <a:t>,</a:t>
            </a:r>
            <a:r>
              <a:rPr sz="1900" i="1" spc="50" dirty="0">
                <a:latin typeface="Times New Roman"/>
                <a:cs typeface="Times New Roman"/>
              </a:rPr>
              <a:t>t</a:t>
            </a:r>
            <a:r>
              <a:rPr sz="1900" spc="-50" dirty="0">
                <a:latin typeface="Times New Roman"/>
                <a:cs typeface="Times New Roman"/>
              </a:rPr>
              <a:t>)</a:t>
            </a:r>
            <a:r>
              <a:rPr sz="1900" spc="-210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Symbol"/>
                <a:cs typeface="Symbol"/>
              </a:rPr>
              <a:t></a:t>
            </a:r>
            <a:r>
              <a:rPr sz="1900" spc="-155" dirty="0">
                <a:latin typeface="Times New Roman"/>
                <a:cs typeface="Times New Roman"/>
              </a:rPr>
              <a:t> </a:t>
            </a:r>
            <a:r>
              <a:rPr sz="1950" i="1" spc="-165" dirty="0">
                <a:latin typeface="Symbol"/>
                <a:cs typeface="Symbol"/>
              </a:rPr>
              <a:t></a:t>
            </a:r>
            <a:r>
              <a:rPr sz="1950" i="1" spc="-114" dirty="0">
                <a:latin typeface="Symbol"/>
                <a:cs typeface="Symbol"/>
              </a:rPr>
              <a:t></a:t>
            </a:r>
            <a:r>
              <a:rPr sz="1950" i="1" spc="-240" dirty="0">
                <a:latin typeface="Times New Roman"/>
                <a:cs typeface="Times New Roman"/>
              </a:rPr>
              <a:t> </a:t>
            </a:r>
            <a:r>
              <a:rPr sz="1900" spc="-75" dirty="0">
                <a:latin typeface="Times New Roman"/>
                <a:cs typeface="Times New Roman"/>
              </a:rPr>
              <a:t>(</a:t>
            </a:r>
            <a:r>
              <a:rPr sz="1900" b="1" spc="-20" dirty="0">
                <a:latin typeface="Times New Roman"/>
                <a:cs typeface="Times New Roman"/>
              </a:rPr>
              <a:t>r</a:t>
            </a:r>
            <a:r>
              <a:rPr sz="1900" spc="-50" dirty="0">
                <a:latin typeface="Times New Roman"/>
                <a:cs typeface="Times New Roman"/>
              </a:rPr>
              <a:t>)</a:t>
            </a:r>
            <a:r>
              <a:rPr sz="1900" spc="-150" dirty="0">
                <a:latin typeface="Times New Roman"/>
                <a:cs typeface="Times New Roman"/>
              </a:rPr>
              <a:t> </a:t>
            </a:r>
            <a:r>
              <a:rPr sz="2850" spc="-165" baseline="-43859" dirty="0">
                <a:latin typeface="Symbol"/>
                <a:cs typeface="Symbol"/>
              </a:rPr>
              <a:t></a:t>
            </a:r>
            <a:r>
              <a:rPr sz="2850" i="1" spc="-60" baseline="-43859" dirty="0">
                <a:latin typeface="Times New Roman"/>
                <a:cs typeface="Times New Roman"/>
              </a:rPr>
              <a:t>t</a:t>
            </a:r>
            <a:r>
              <a:rPr sz="2850" i="1" spc="-44" baseline="-43859" dirty="0">
                <a:latin typeface="Times New Roman"/>
                <a:cs typeface="Times New Roman"/>
              </a:rPr>
              <a:t> </a:t>
            </a:r>
            <a:r>
              <a:rPr sz="1900" b="1" spc="-45" dirty="0">
                <a:latin typeface="Times New Roman"/>
                <a:cs typeface="Times New Roman"/>
              </a:rPr>
              <a:t>H</a:t>
            </a:r>
            <a:r>
              <a:rPr sz="1650" i="1" spc="-89" baseline="-25252" dirty="0">
                <a:latin typeface="Times New Roman"/>
                <a:cs typeface="Times New Roman"/>
              </a:rPr>
              <a:t>m</a:t>
            </a:r>
            <a:r>
              <a:rPr sz="1650" i="1" spc="-150" baseline="-25252" dirty="0">
                <a:latin typeface="Times New Roman"/>
                <a:cs typeface="Times New Roman"/>
              </a:rPr>
              <a:t> </a:t>
            </a:r>
            <a:r>
              <a:rPr sz="1900" spc="-75" dirty="0">
                <a:latin typeface="Times New Roman"/>
                <a:cs typeface="Times New Roman"/>
              </a:rPr>
              <a:t>(</a:t>
            </a:r>
            <a:r>
              <a:rPr sz="1900" b="1" spc="-50" dirty="0">
                <a:latin typeface="Times New Roman"/>
                <a:cs typeface="Times New Roman"/>
              </a:rPr>
              <a:t>r</a:t>
            </a:r>
            <a:r>
              <a:rPr sz="1900" spc="120" dirty="0">
                <a:latin typeface="Times New Roman"/>
                <a:cs typeface="Times New Roman"/>
              </a:rPr>
              <a:t>,</a:t>
            </a:r>
            <a:r>
              <a:rPr sz="1900" i="1" spc="45" dirty="0">
                <a:latin typeface="Times New Roman"/>
                <a:cs typeface="Times New Roman"/>
              </a:rPr>
              <a:t>t</a:t>
            </a:r>
            <a:r>
              <a:rPr sz="1900" spc="-50" dirty="0">
                <a:latin typeface="Times New Roman"/>
                <a:cs typeface="Times New Roman"/>
              </a:rPr>
              <a:t>)</a:t>
            </a:r>
            <a:r>
              <a:rPr sz="1900" spc="-95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Symbol"/>
                <a:cs typeface="Symbol"/>
              </a:rPr>
              <a:t></a:t>
            </a:r>
            <a:r>
              <a:rPr sz="1900" spc="-140" dirty="0">
                <a:latin typeface="Times New Roman"/>
                <a:cs typeface="Times New Roman"/>
              </a:rPr>
              <a:t> </a:t>
            </a:r>
            <a:r>
              <a:rPr sz="1900" spc="-70" dirty="0"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  <a:p>
            <a:pPr marR="62865" algn="ctr">
              <a:lnSpc>
                <a:spcPct val="100000"/>
              </a:lnSpc>
              <a:spcBef>
                <a:spcPts val="2335"/>
              </a:spcBef>
            </a:pPr>
            <a:r>
              <a:rPr sz="2000" spc="-5" dirty="0">
                <a:latin typeface="Times New Roman"/>
                <a:cs typeface="Times New Roman"/>
              </a:rPr>
              <a:t>Di</a:t>
            </a:r>
            <a:r>
              <a:rPr sz="2000" spc="-70" dirty="0">
                <a:latin typeface="Times New Roman"/>
                <a:cs typeface="Times New Roman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q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ati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 s</a:t>
            </a:r>
            <a:r>
              <a:rPr sz="2000" spc="-5" dirty="0">
                <a:latin typeface="Times New Roman"/>
                <a:cs typeface="Times New Roman"/>
              </a:rPr>
              <a:t>eis</a:t>
            </a:r>
            <a:r>
              <a:rPr sz="2000" spc="-5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ic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12816" y="4228338"/>
            <a:ext cx="268351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lace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5" dirty="0"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12790" y="6401374"/>
            <a:ext cx="23495" cy="13970"/>
          </a:xfrm>
          <a:custGeom>
            <a:avLst/>
            <a:gdLst/>
            <a:ahLst/>
            <a:cxnLst/>
            <a:rect l="l" t="t" r="r" b="b"/>
            <a:pathLst>
              <a:path w="23495" h="13970">
                <a:moveTo>
                  <a:pt x="0" y="13458"/>
                </a:moveTo>
                <a:lnTo>
                  <a:pt x="23420" y="0"/>
                </a:lnTo>
              </a:path>
            </a:pathLst>
          </a:custGeom>
          <a:ln w="7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36211" y="6405374"/>
            <a:ext cx="34290" cy="71755"/>
          </a:xfrm>
          <a:custGeom>
            <a:avLst/>
            <a:gdLst/>
            <a:ahLst/>
            <a:cxnLst/>
            <a:rect l="l" t="t" r="r" b="b"/>
            <a:pathLst>
              <a:path w="34289" h="71754">
                <a:moveTo>
                  <a:pt x="0" y="0"/>
                </a:moveTo>
                <a:lnTo>
                  <a:pt x="33828" y="71662"/>
                </a:lnTo>
              </a:path>
            </a:pathLst>
          </a:custGeom>
          <a:ln w="15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73757" y="6267873"/>
            <a:ext cx="45085" cy="209550"/>
          </a:xfrm>
          <a:custGeom>
            <a:avLst/>
            <a:gdLst/>
            <a:ahLst/>
            <a:cxnLst/>
            <a:rect l="l" t="t" r="r" b="b"/>
            <a:pathLst>
              <a:path w="45085" h="209550">
                <a:moveTo>
                  <a:pt x="0" y="209163"/>
                </a:moveTo>
                <a:lnTo>
                  <a:pt x="44982" y="0"/>
                </a:lnTo>
              </a:path>
            </a:pathLst>
          </a:custGeom>
          <a:ln w="7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18739" y="6267873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5">
                <a:moveTo>
                  <a:pt x="0" y="0"/>
                </a:moveTo>
                <a:lnTo>
                  <a:pt x="241626" y="0"/>
                </a:lnTo>
              </a:path>
            </a:pathLst>
          </a:custGeom>
          <a:ln w="76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99040" y="6240959"/>
            <a:ext cx="476884" cy="0"/>
          </a:xfrm>
          <a:custGeom>
            <a:avLst/>
            <a:gdLst/>
            <a:ahLst/>
            <a:cxnLst/>
            <a:rect l="l" t="t" r="r" b="b"/>
            <a:pathLst>
              <a:path w="476885">
                <a:moveTo>
                  <a:pt x="0" y="0"/>
                </a:moveTo>
                <a:lnTo>
                  <a:pt x="476564" y="0"/>
                </a:lnTo>
              </a:path>
            </a:pathLst>
          </a:custGeom>
          <a:ln w="76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00887" y="6240959"/>
            <a:ext cx="330200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29747" y="0"/>
                </a:lnTo>
              </a:path>
            </a:pathLst>
          </a:custGeom>
          <a:ln w="76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58839" y="6240959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>
                <a:moveTo>
                  <a:pt x="0" y="0"/>
                </a:moveTo>
                <a:lnTo>
                  <a:pt x="329290" y="0"/>
                </a:lnTo>
              </a:path>
            </a:pathLst>
          </a:custGeom>
          <a:ln w="76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55840" y="6240959"/>
            <a:ext cx="330200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29747" y="0"/>
                </a:lnTo>
              </a:path>
            </a:pathLst>
          </a:custGeom>
          <a:ln w="76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478901" y="5986967"/>
            <a:ext cx="120014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5" dirty="0"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992126" y="5980219"/>
            <a:ext cx="8064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36869" y="5980950"/>
            <a:ext cx="8064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14560" y="6109361"/>
            <a:ext cx="8064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latin typeface="Times New Roman"/>
                <a:cs typeface="Times New Roman"/>
              </a:rPr>
              <a:t>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27595" y="6225038"/>
            <a:ext cx="8064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latin typeface="Times New Roman"/>
                <a:cs typeface="Times New Roman"/>
              </a:rPr>
              <a:t>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70349" y="6276327"/>
            <a:ext cx="8064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latin typeface="Times New Roman"/>
                <a:cs typeface="Times New Roman"/>
              </a:rPr>
              <a:t>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81308" y="6108630"/>
            <a:ext cx="8064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5" dirty="0">
                <a:latin typeface="Times New Roman"/>
                <a:cs typeface="Times New Roman"/>
              </a:rPr>
              <a:t>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94821" y="5958390"/>
            <a:ext cx="8064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5"/>
              </a:lnSpc>
            </a:pPr>
            <a:r>
              <a:rPr sz="850" spc="5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  <a:p>
            <a:pPr marL="20955">
              <a:lnSpc>
                <a:spcPts val="1015"/>
              </a:lnSpc>
            </a:pPr>
            <a:r>
              <a:rPr sz="850" i="1" dirty="0">
                <a:latin typeface="Times New Roman"/>
                <a:cs typeface="Times New Roman"/>
              </a:rPr>
              <a:t>j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46207" y="6225038"/>
            <a:ext cx="5588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dirty="0">
                <a:latin typeface="Times New Roman"/>
                <a:cs typeface="Times New Roman"/>
              </a:rPr>
              <a:t>i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812168" y="6246689"/>
            <a:ext cx="199390" cy="26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25" dirty="0">
                <a:latin typeface="Times New Roman"/>
                <a:cs typeface="Times New Roman"/>
              </a:rPr>
              <a:t>4</a:t>
            </a:r>
            <a:r>
              <a:rPr sz="1450" i="1" spc="20" dirty="0">
                <a:latin typeface="Times New Roman"/>
                <a:cs typeface="Times New Roman"/>
              </a:rPr>
              <a:t>t</a:t>
            </a:r>
            <a:r>
              <a:rPr sz="1275" i="1" baseline="-22875" dirty="0">
                <a:latin typeface="Times New Roman"/>
                <a:cs typeface="Times New Roman"/>
              </a:rPr>
              <a:t>i</a:t>
            </a:r>
            <a:endParaRPr sz="1275" baseline="-22875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015319" y="6246689"/>
            <a:ext cx="198755" cy="26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30" dirty="0">
                <a:latin typeface="Times New Roman"/>
                <a:cs typeface="Times New Roman"/>
              </a:rPr>
              <a:t>4</a:t>
            </a:r>
            <a:r>
              <a:rPr sz="1450" i="1" spc="15" dirty="0">
                <a:latin typeface="Times New Roman"/>
                <a:cs typeface="Times New Roman"/>
              </a:rPr>
              <a:t>t</a:t>
            </a:r>
            <a:r>
              <a:rPr sz="1275" i="1" baseline="-22875" dirty="0">
                <a:latin typeface="Times New Roman"/>
                <a:cs typeface="Times New Roman"/>
              </a:rPr>
              <a:t>i</a:t>
            </a:r>
            <a:endParaRPr sz="1275" baseline="-22875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98951" y="6246689"/>
            <a:ext cx="109855" cy="26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spc="15" dirty="0">
                <a:latin typeface="Times New Roman"/>
                <a:cs typeface="Times New Roman"/>
              </a:rPr>
              <a:t>t</a:t>
            </a:r>
            <a:r>
              <a:rPr sz="1275" i="1" baseline="-22875" dirty="0">
                <a:latin typeface="Times New Roman"/>
                <a:cs typeface="Times New Roman"/>
              </a:rPr>
              <a:t>i</a:t>
            </a:r>
            <a:endParaRPr sz="1275" baseline="-22875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92203" y="5992223"/>
            <a:ext cx="19367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45" dirty="0">
                <a:latin typeface="Times New Roman"/>
                <a:cs typeface="Times New Roman"/>
              </a:rPr>
              <a:t>n</a:t>
            </a:r>
            <a:r>
              <a:rPr sz="850" spc="-55" dirty="0">
                <a:latin typeface="Symbol"/>
                <a:cs typeface="Symbol"/>
              </a:rPr>
              <a:t></a:t>
            </a:r>
            <a:r>
              <a:rPr sz="850" spc="5" dirty="0">
                <a:latin typeface="Times New Roman"/>
                <a:cs typeface="Times New Roman"/>
              </a:rPr>
              <a:t>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502260" y="6354901"/>
            <a:ext cx="18542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dirty="0">
                <a:latin typeface="Times New Roman"/>
                <a:cs typeface="Times New Roman"/>
              </a:rPr>
              <a:t>j</a:t>
            </a:r>
            <a:r>
              <a:rPr sz="850" i="1" spc="-140" dirty="0">
                <a:latin typeface="Times New Roman"/>
                <a:cs typeface="Times New Roman"/>
              </a:rPr>
              <a:t> </a:t>
            </a:r>
            <a:r>
              <a:rPr sz="850" spc="40" dirty="0">
                <a:latin typeface="Symbol"/>
                <a:cs typeface="Symbol"/>
              </a:rPr>
              <a:t></a:t>
            </a:r>
            <a:r>
              <a:rPr sz="850" spc="5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755787" y="5986595"/>
            <a:ext cx="25146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indent="-131445">
              <a:lnSpc>
                <a:spcPct val="100000"/>
              </a:lnSpc>
              <a:buFont typeface="Symbol"/>
              <a:buChar char=""/>
              <a:tabLst>
                <a:tab pos="144780" algn="l"/>
              </a:tabLst>
            </a:pPr>
            <a:r>
              <a:rPr sz="1450" i="1" spc="15" dirty="0">
                <a:latin typeface="Times New Roman"/>
                <a:cs typeface="Times New Roman"/>
              </a:rPr>
              <a:t>q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58329" y="5964408"/>
            <a:ext cx="25146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indent="-131445">
              <a:lnSpc>
                <a:spcPct val="100000"/>
              </a:lnSpc>
              <a:buFont typeface="Symbol"/>
              <a:buChar char=""/>
              <a:tabLst>
                <a:tab pos="144780" algn="l"/>
              </a:tabLst>
            </a:pPr>
            <a:r>
              <a:rPr sz="1450" i="1" spc="15" dirty="0">
                <a:latin typeface="Times New Roman"/>
                <a:cs typeface="Times New Roman"/>
              </a:rPr>
              <a:t>q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00819" y="5986967"/>
            <a:ext cx="25146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145" indent="-131445">
              <a:lnSpc>
                <a:spcPct val="100000"/>
              </a:lnSpc>
              <a:buFont typeface="Symbol"/>
              <a:buChar char=""/>
              <a:tabLst>
                <a:tab pos="144780" algn="l"/>
              </a:tabLst>
            </a:pPr>
            <a:r>
              <a:rPr sz="1450" i="1" spc="15" dirty="0">
                <a:latin typeface="Times New Roman"/>
                <a:cs typeface="Times New Roman"/>
              </a:rPr>
              <a:t>q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900481" y="6103002"/>
            <a:ext cx="36893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spc="20" dirty="0">
                <a:latin typeface="Times New Roman"/>
                <a:cs typeface="Times New Roman"/>
              </a:rPr>
              <a:t>H </a:t>
            </a:r>
            <a:r>
              <a:rPr sz="1450" i="1" spc="90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Symbol"/>
                <a:cs typeface="Symbol"/>
              </a:rPr>
              <a:t>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594541" y="6059938"/>
            <a:ext cx="125730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865" algn="l"/>
                <a:tab pos="568960" algn="l"/>
                <a:tab pos="890905" algn="l"/>
              </a:tabLst>
            </a:pPr>
            <a:r>
              <a:rPr sz="850" spc="5" dirty="0">
                <a:latin typeface="Times New Roman"/>
                <a:cs typeface="Times New Roman"/>
              </a:rPr>
              <a:t>2	1	1	</a:t>
            </a:r>
            <a:r>
              <a:rPr sz="3225" spc="67" baseline="1291" dirty="0">
                <a:latin typeface="Symbol"/>
                <a:cs typeface="Symbol"/>
              </a:rPr>
              <a:t></a:t>
            </a:r>
            <a:r>
              <a:rPr sz="3225" spc="67" baseline="1291" dirty="0">
                <a:latin typeface="Times New Roman"/>
                <a:cs typeface="Times New Roman"/>
              </a:rPr>
              <a:t> </a:t>
            </a:r>
            <a:r>
              <a:rPr sz="3225" spc="-179" baseline="1291" dirty="0">
                <a:latin typeface="Times New Roman"/>
                <a:cs typeface="Times New Roman"/>
              </a:rPr>
              <a:t> </a:t>
            </a:r>
            <a:r>
              <a:rPr sz="850" i="1" dirty="0">
                <a:latin typeface="Times New Roman"/>
                <a:cs typeface="Times New Roman"/>
              </a:rPr>
              <a:t>j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101382" y="6096652"/>
            <a:ext cx="1031240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25" dirty="0">
                <a:latin typeface="Times New Roman"/>
                <a:cs typeface="Times New Roman"/>
              </a:rPr>
              <a:t>(</a:t>
            </a:r>
            <a:r>
              <a:rPr sz="1500" i="1" spc="-10" dirty="0">
                <a:latin typeface="Symbol"/>
                <a:cs typeface="Symbol"/>
              </a:rPr>
              <a:t></a:t>
            </a:r>
            <a:r>
              <a:rPr sz="1500" i="1" spc="-225" dirty="0">
                <a:latin typeface="Times New Roman"/>
                <a:cs typeface="Times New Roman"/>
              </a:rPr>
              <a:t> </a:t>
            </a:r>
            <a:r>
              <a:rPr sz="1275" i="1" spc="7" baseline="-22875" dirty="0">
                <a:latin typeface="Times New Roman"/>
                <a:cs typeface="Times New Roman"/>
              </a:rPr>
              <a:t>n</a:t>
            </a:r>
            <a:r>
              <a:rPr sz="1275" i="1" baseline="-22875" dirty="0">
                <a:latin typeface="Times New Roman"/>
                <a:cs typeface="Times New Roman"/>
              </a:rPr>
              <a:t> </a:t>
            </a:r>
            <a:r>
              <a:rPr sz="1275" i="1" spc="-52" baseline="-2287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Symbol"/>
                <a:cs typeface="Symbol"/>
              </a:rPr>
              <a:t></a:t>
            </a:r>
            <a:r>
              <a:rPr sz="1500" i="1" spc="-10" dirty="0">
                <a:latin typeface="Symbol"/>
                <a:cs typeface="Symbol"/>
              </a:rPr>
              <a:t></a:t>
            </a:r>
            <a:r>
              <a:rPr sz="1500" i="1" spc="-225" dirty="0">
                <a:latin typeface="Times New Roman"/>
                <a:cs typeface="Times New Roman"/>
              </a:rPr>
              <a:t> </a:t>
            </a:r>
            <a:r>
              <a:rPr sz="1275" i="1" spc="67" baseline="-22875" dirty="0">
                <a:latin typeface="Times New Roman"/>
                <a:cs typeface="Times New Roman"/>
              </a:rPr>
              <a:t>n</a:t>
            </a:r>
            <a:r>
              <a:rPr sz="1275" spc="-82" baseline="-22875" dirty="0">
                <a:latin typeface="Symbol"/>
                <a:cs typeface="Symbol"/>
              </a:rPr>
              <a:t></a:t>
            </a:r>
            <a:r>
              <a:rPr sz="1275" spc="7" baseline="-22875" dirty="0">
                <a:latin typeface="Times New Roman"/>
                <a:cs typeface="Times New Roman"/>
              </a:rPr>
              <a:t>1</a:t>
            </a:r>
            <a:r>
              <a:rPr sz="1275" spc="-187" baseline="-22875" dirty="0">
                <a:latin typeface="Times New Roman"/>
                <a:cs typeface="Times New Roman"/>
              </a:rPr>
              <a:t> </a:t>
            </a:r>
            <a:r>
              <a:rPr sz="1450" spc="-100" dirty="0">
                <a:latin typeface="Times New Roman"/>
                <a:cs typeface="Times New Roman"/>
              </a:rPr>
              <a:t>)</a:t>
            </a:r>
            <a:r>
              <a:rPr sz="1450" i="1" spc="120" dirty="0">
                <a:latin typeface="Times New Roman"/>
                <a:cs typeface="Times New Roman"/>
              </a:rPr>
              <a:t>U</a:t>
            </a:r>
            <a:r>
              <a:rPr sz="1275" i="1" spc="7" baseline="-22875" dirty="0">
                <a:latin typeface="Times New Roman"/>
                <a:cs typeface="Times New Roman"/>
              </a:rPr>
              <a:t>m</a:t>
            </a:r>
            <a:r>
              <a:rPr sz="1275" i="1" spc="-82" baseline="-2287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471693" y="6142488"/>
            <a:ext cx="127190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4"/>
              </a:lnSpc>
            </a:pPr>
            <a:r>
              <a:rPr sz="850" i="1" dirty="0">
                <a:latin typeface="Times New Roman"/>
                <a:cs typeface="Times New Roman"/>
              </a:rPr>
              <a:t>j</a:t>
            </a:r>
            <a:r>
              <a:rPr sz="850" i="1" spc="-14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Symbol"/>
                <a:cs typeface="Symbol"/>
              </a:rPr>
              <a:t></a:t>
            </a:r>
            <a:r>
              <a:rPr sz="850" spc="5" dirty="0">
                <a:latin typeface="Times New Roman"/>
                <a:cs typeface="Times New Roman"/>
              </a:rPr>
              <a:t>1</a:t>
            </a:r>
            <a:r>
              <a:rPr sz="850" spc="95" dirty="0">
                <a:latin typeface="Times New Roman"/>
                <a:cs typeface="Times New Roman"/>
              </a:rPr>
              <a:t> </a:t>
            </a:r>
            <a:r>
              <a:rPr sz="2175" spc="112" baseline="13409" dirty="0">
                <a:latin typeface="Symbol"/>
                <a:cs typeface="Symbol"/>
              </a:rPr>
              <a:t></a:t>
            </a:r>
            <a:r>
              <a:rPr sz="2250" i="1" spc="-15" baseline="12962" dirty="0">
                <a:latin typeface="Symbol"/>
                <a:cs typeface="Symbol"/>
              </a:rPr>
              <a:t></a:t>
            </a:r>
            <a:r>
              <a:rPr sz="2250" i="1" spc="-104" baseline="12962" dirty="0">
                <a:latin typeface="Times New Roman"/>
                <a:cs typeface="Times New Roman"/>
              </a:rPr>
              <a:t> </a:t>
            </a:r>
            <a:r>
              <a:rPr sz="850" i="1" dirty="0">
                <a:latin typeface="Times New Roman"/>
                <a:cs typeface="Times New Roman"/>
              </a:rPr>
              <a:t>j</a:t>
            </a:r>
            <a:r>
              <a:rPr sz="850" i="1" spc="-14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Symbol"/>
                <a:cs typeface="Symbol"/>
              </a:rPr>
              <a:t></a:t>
            </a:r>
            <a:r>
              <a:rPr sz="850" spc="5" dirty="0">
                <a:latin typeface="Times New Roman"/>
                <a:cs typeface="Times New Roman"/>
              </a:rPr>
              <a:t>1</a:t>
            </a:r>
            <a:r>
              <a:rPr sz="850" spc="-130" dirty="0">
                <a:latin typeface="Times New Roman"/>
                <a:cs typeface="Times New Roman"/>
              </a:rPr>
              <a:t> </a:t>
            </a:r>
            <a:r>
              <a:rPr sz="2175" spc="-157" baseline="13409" dirty="0">
                <a:latin typeface="Times New Roman"/>
                <a:cs typeface="Times New Roman"/>
              </a:rPr>
              <a:t>)</a:t>
            </a:r>
            <a:r>
              <a:rPr sz="2175" i="1" spc="30" baseline="13409" dirty="0">
                <a:latin typeface="Times New Roman"/>
                <a:cs typeface="Times New Roman"/>
              </a:rPr>
              <a:t>U</a:t>
            </a:r>
            <a:r>
              <a:rPr sz="2175" i="1" spc="-157" baseline="13409" dirty="0">
                <a:latin typeface="Times New Roman"/>
                <a:cs typeface="Times New Roman"/>
              </a:rPr>
              <a:t> </a:t>
            </a:r>
            <a:r>
              <a:rPr sz="850" i="1" dirty="0">
                <a:latin typeface="Times New Roman"/>
                <a:cs typeface="Times New Roman"/>
              </a:rPr>
              <a:t>j </a:t>
            </a:r>
            <a:r>
              <a:rPr sz="850" i="1" spc="-5" dirty="0">
                <a:latin typeface="Times New Roman"/>
                <a:cs typeface="Times New Roman"/>
              </a:rPr>
              <a:t> </a:t>
            </a:r>
            <a:r>
              <a:rPr sz="2175" spc="150" baseline="13409" dirty="0">
                <a:latin typeface="Symbol"/>
                <a:cs typeface="Symbol"/>
              </a:rPr>
              <a:t></a:t>
            </a:r>
            <a:r>
              <a:rPr sz="2250" i="1" spc="-15" baseline="12962" dirty="0">
                <a:latin typeface="Symbol"/>
                <a:cs typeface="Symbol"/>
              </a:rPr>
              <a:t></a:t>
            </a:r>
            <a:r>
              <a:rPr sz="2250" i="1" spc="-337" baseline="12962" dirty="0">
                <a:latin typeface="Times New Roman"/>
                <a:cs typeface="Times New Roman"/>
              </a:rPr>
              <a:t> </a:t>
            </a:r>
            <a:r>
              <a:rPr sz="850" i="1" spc="55" dirty="0">
                <a:latin typeface="Times New Roman"/>
                <a:cs typeface="Times New Roman"/>
              </a:rPr>
              <a:t>n</a:t>
            </a:r>
            <a:r>
              <a:rPr sz="2175" i="1" spc="15" baseline="13409" dirty="0">
                <a:latin typeface="Times New Roman"/>
                <a:cs typeface="Times New Roman"/>
              </a:rPr>
              <a:t>e</a:t>
            </a:r>
            <a:endParaRPr sz="2175" baseline="13409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304076" y="6096652"/>
            <a:ext cx="15430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20" dirty="0">
                <a:latin typeface="Times New Roman"/>
                <a:cs typeface="Times New Roman"/>
              </a:rPr>
              <a:t>(</a:t>
            </a:r>
            <a:r>
              <a:rPr sz="1500" i="1" spc="-10" dirty="0">
                <a:latin typeface="Symbol"/>
                <a:cs typeface="Symbol"/>
              </a:rPr>
              <a:t>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446581" y="6096652"/>
            <a:ext cx="149987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39520" algn="l"/>
              </a:tabLst>
            </a:pPr>
            <a:r>
              <a:rPr sz="1450" spc="-125" dirty="0">
                <a:latin typeface="Times New Roman"/>
                <a:cs typeface="Times New Roman"/>
              </a:rPr>
              <a:t>(</a:t>
            </a:r>
            <a:r>
              <a:rPr sz="1500" i="1" spc="-10" dirty="0">
                <a:latin typeface="Symbol"/>
                <a:cs typeface="Symbol"/>
              </a:rPr>
              <a:t></a:t>
            </a:r>
            <a:r>
              <a:rPr sz="1500" i="1" dirty="0">
                <a:latin typeface="Times New Roman"/>
                <a:cs typeface="Times New Roman"/>
              </a:rPr>
              <a:t>  </a:t>
            </a:r>
            <a:r>
              <a:rPr sz="1500" i="1" spc="-16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Symbol"/>
                <a:cs typeface="Symbol"/>
              </a:rPr>
              <a:t></a:t>
            </a:r>
            <a:r>
              <a:rPr sz="1500" i="1" spc="-10" dirty="0">
                <a:latin typeface="Symbol"/>
                <a:cs typeface="Symbol"/>
              </a:rPr>
              <a:t></a:t>
            </a:r>
            <a:r>
              <a:rPr sz="1500" i="1" dirty="0">
                <a:latin typeface="Times New Roman"/>
                <a:cs typeface="Times New Roman"/>
              </a:rPr>
              <a:t> </a:t>
            </a:r>
            <a:r>
              <a:rPr sz="1500" i="1" spc="-175" dirty="0">
                <a:latin typeface="Times New Roman"/>
                <a:cs typeface="Times New Roman"/>
              </a:rPr>
              <a:t> </a:t>
            </a:r>
            <a:r>
              <a:rPr sz="1450" spc="-105" dirty="0">
                <a:latin typeface="Times New Roman"/>
                <a:cs typeface="Times New Roman"/>
              </a:rPr>
              <a:t>)</a:t>
            </a:r>
            <a:r>
              <a:rPr sz="1450" i="1" spc="20" dirty="0">
                <a:latin typeface="Times New Roman"/>
                <a:cs typeface="Times New Roman"/>
              </a:rPr>
              <a:t>U</a:t>
            </a:r>
            <a:r>
              <a:rPr sz="1450" i="1" dirty="0">
                <a:latin typeface="Times New Roman"/>
                <a:cs typeface="Times New Roman"/>
              </a:rPr>
              <a:t> </a:t>
            </a:r>
            <a:r>
              <a:rPr sz="1450" i="1" spc="25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Symbol"/>
                <a:cs typeface="Symbol"/>
              </a:rPr>
              <a:t></a:t>
            </a:r>
            <a:r>
              <a:rPr sz="1450" spc="-120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2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500" i="1" spc="-10" dirty="0">
                <a:latin typeface="Symbol"/>
                <a:cs typeface="Symbol"/>
              </a:rPr>
              <a:t></a:t>
            </a:r>
            <a:r>
              <a:rPr sz="1500" i="1" dirty="0">
                <a:latin typeface="Times New Roman"/>
                <a:cs typeface="Times New Roman"/>
              </a:rPr>
              <a:t> </a:t>
            </a:r>
            <a:r>
              <a:rPr sz="1500" i="1" spc="-114" dirty="0">
                <a:latin typeface="Times New Roman"/>
                <a:cs typeface="Times New Roman"/>
              </a:rPr>
              <a:t> </a:t>
            </a:r>
            <a:r>
              <a:rPr sz="1450" i="1" spc="10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791536" y="6096652"/>
            <a:ext cx="29718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25" dirty="0">
                <a:latin typeface="Times New Roman"/>
                <a:cs typeface="Times New Roman"/>
              </a:rPr>
              <a:t>(</a:t>
            </a:r>
            <a:r>
              <a:rPr sz="1500" i="1" spc="-10" dirty="0">
                <a:latin typeface="Symbol"/>
                <a:cs typeface="Symbol"/>
              </a:rPr>
              <a:t></a:t>
            </a:r>
            <a:r>
              <a:rPr sz="1500" i="1" spc="90" dirty="0">
                <a:latin typeface="Times New Roman"/>
                <a:cs typeface="Times New Roman"/>
              </a:rPr>
              <a:t> </a:t>
            </a:r>
            <a:r>
              <a:rPr sz="1450" i="1" spc="10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298606" y="6276351"/>
            <a:ext cx="38290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5" dirty="0">
                <a:latin typeface="Times New Roman"/>
                <a:cs typeface="Times New Roman"/>
              </a:rPr>
              <a:t>2 </a:t>
            </a:r>
            <a:r>
              <a:rPr sz="1450" spc="165" dirty="0">
                <a:latin typeface="Times New Roman"/>
                <a:cs typeface="Times New Roman"/>
              </a:rPr>
              <a:t> </a:t>
            </a:r>
            <a:r>
              <a:rPr sz="1500" i="1" spc="-65" dirty="0">
                <a:latin typeface="Symbol"/>
                <a:cs typeface="Symbol"/>
              </a:rPr>
              <a:t></a:t>
            </a:r>
            <a:r>
              <a:rPr sz="1450" i="1" spc="5" dirty="0">
                <a:latin typeface="Times New Roman"/>
                <a:cs typeface="Times New Roman"/>
              </a:rPr>
              <a:t>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524750" y="5157723"/>
            <a:ext cx="215900" cy="792480"/>
          </a:xfrm>
          <a:custGeom>
            <a:avLst/>
            <a:gdLst/>
            <a:ahLst/>
            <a:cxnLst/>
            <a:rect l="l" t="t" r="r" b="b"/>
            <a:pathLst>
              <a:path w="215900" h="792479">
                <a:moveTo>
                  <a:pt x="215900" y="594182"/>
                </a:moveTo>
                <a:lnTo>
                  <a:pt x="0" y="594182"/>
                </a:lnTo>
                <a:lnTo>
                  <a:pt x="107950" y="792226"/>
                </a:lnTo>
                <a:lnTo>
                  <a:pt x="215900" y="594182"/>
                </a:lnTo>
                <a:close/>
              </a:path>
              <a:path w="215900" h="792479">
                <a:moveTo>
                  <a:pt x="161925" y="0"/>
                </a:moveTo>
                <a:lnTo>
                  <a:pt x="53975" y="0"/>
                </a:lnTo>
                <a:lnTo>
                  <a:pt x="53975" y="594182"/>
                </a:lnTo>
                <a:lnTo>
                  <a:pt x="161925" y="594182"/>
                </a:lnTo>
                <a:lnTo>
                  <a:pt x="161925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24750" y="5157723"/>
            <a:ext cx="215900" cy="792480"/>
          </a:xfrm>
          <a:custGeom>
            <a:avLst/>
            <a:gdLst/>
            <a:ahLst/>
            <a:cxnLst/>
            <a:rect l="l" t="t" r="r" b="b"/>
            <a:pathLst>
              <a:path w="215900" h="792479">
                <a:moveTo>
                  <a:pt x="0" y="594182"/>
                </a:moveTo>
                <a:lnTo>
                  <a:pt x="53975" y="594182"/>
                </a:lnTo>
                <a:lnTo>
                  <a:pt x="53975" y="0"/>
                </a:lnTo>
                <a:lnTo>
                  <a:pt x="161925" y="0"/>
                </a:lnTo>
                <a:lnTo>
                  <a:pt x="161925" y="594182"/>
                </a:lnTo>
                <a:lnTo>
                  <a:pt x="215900" y="594182"/>
                </a:lnTo>
                <a:lnTo>
                  <a:pt x="107950" y="792226"/>
                </a:lnTo>
                <a:lnTo>
                  <a:pt x="0" y="594182"/>
                </a:lnTo>
                <a:close/>
              </a:path>
            </a:pathLst>
          </a:custGeom>
          <a:ln w="9524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49031" y="5308346"/>
            <a:ext cx="86931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Di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ete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>
              <a:lnSpc>
                <a:spcPct val="100000"/>
              </a:lnSpc>
            </a:pPr>
            <a:r>
              <a:rPr dirty="0"/>
              <a:t>5.</a:t>
            </a:r>
            <a:r>
              <a:rPr spc="-75" dirty="0"/>
              <a:t> </a:t>
            </a:r>
            <a:r>
              <a:rPr dirty="0"/>
              <a:t>TEM</a:t>
            </a:r>
            <a:r>
              <a:rPr spc="-15" dirty="0"/>
              <a:t> </a:t>
            </a:r>
            <a:r>
              <a:rPr dirty="0"/>
              <a:t>Pseu</a:t>
            </a:r>
            <a:r>
              <a:rPr spc="-15" dirty="0"/>
              <a:t>d</a:t>
            </a:r>
            <a:r>
              <a:rPr spc="5" dirty="0"/>
              <a:t>o</a:t>
            </a:r>
            <a:r>
              <a:rPr dirty="0"/>
              <a:t>-seismic</a:t>
            </a:r>
            <a:r>
              <a:rPr spc="15" dirty="0"/>
              <a:t> </a:t>
            </a:r>
            <a:r>
              <a:rPr dirty="0"/>
              <a:t>Im</a:t>
            </a:r>
            <a:r>
              <a:rPr spc="-15" dirty="0"/>
              <a:t>a</a:t>
            </a:r>
            <a:r>
              <a:rPr dirty="0"/>
              <a:t>ging</a:t>
            </a:r>
            <a:r>
              <a:rPr spc="-20" dirty="0"/>
              <a:t> </a:t>
            </a:r>
            <a:r>
              <a:rPr dirty="0"/>
              <a:t>contin</a:t>
            </a:r>
            <a:r>
              <a:rPr spc="-20" dirty="0"/>
              <a:t>u</a:t>
            </a:r>
            <a:r>
              <a:rPr dirty="0"/>
              <a:t>ed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916048"/>
            <a:ext cx="3132201" cy="174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64275" y="1989201"/>
            <a:ext cx="2879724" cy="1830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5375" y="1844675"/>
            <a:ext cx="2085975" cy="438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6600" y="2349500"/>
            <a:ext cx="2952750" cy="1257300"/>
          </a:xfrm>
          <a:custGeom>
            <a:avLst/>
            <a:gdLst/>
            <a:ahLst/>
            <a:cxnLst/>
            <a:rect l="l" t="t" r="r" b="b"/>
            <a:pathLst>
              <a:path w="2952750" h="1257300">
                <a:moveTo>
                  <a:pt x="0" y="1257300"/>
                </a:moveTo>
                <a:lnTo>
                  <a:pt x="2952750" y="1257300"/>
                </a:lnTo>
                <a:lnTo>
                  <a:pt x="2952750" y="0"/>
                </a:lnTo>
                <a:lnTo>
                  <a:pt x="0" y="0"/>
                </a:lnTo>
                <a:lnTo>
                  <a:pt x="0" y="125730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0855" y="2322576"/>
            <a:ext cx="420624" cy="350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8120" y="2322576"/>
            <a:ext cx="1709927" cy="350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04688" y="2322576"/>
            <a:ext cx="252984" cy="350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2487167"/>
            <a:ext cx="2694431" cy="350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10071" y="2487167"/>
            <a:ext cx="252984" cy="350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6703" y="2651760"/>
            <a:ext cx="2874264" cy="350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85615" y="2816351"/>
            <a:ext cx="2337816" cy="350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10071" y="2816351"/>
            <a:ext cx="252984" cy="350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85744" y="2980944"/>
            <a:ext cx="2999231" cy="350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78935" y="3145535"/>
            <a:ext cx="2548128" cy="3505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84191" y="3310128"/>
            <a:ext cx="658367" cy="3505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9200" y="3310128"/>
            <a:ext cx="252984" cy="3505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9590" y="778255"/>
            <a:ext cx="2889250" cy="945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5" dirty="0">
                <a:latin typeface="Times New Roman"/>
                <a:cs typeface="Times New Roman"/>
              </a:rPr>
              <a:t>5</a:t>
            </a:r>
            <a:r>
              <a:rPr sz="2800" b="1" dirty="0">
                <a:latin typeface="Times New Roman"/>
                <a:cs typeface="Times New Roman"/>
              </a:rPr>
              <a:t>.2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Key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techn</a:t>
            </a:r>
            <a:r>
              <a:rPr sz="2800" b="1" spc="10" dirty="0">
                <a:latin typeface="Times New Roman"/>
                <a:cs typeface="Times New Roman"/>
              </a:rPr>
              <a:t>i</a:t>
            </a:r>
            <a:r>
              <a:rPr sz="2800" b="1" spc="5" dirty="0">
                <a:latin typeface="Times New Roman"/>
                <a:cs typeface="Times New Roman"/>
              </a:rPr>
              <a:t>ques</a:t>
            </a:r>
            <a:endParaRPr sz="280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  <a:spcBef>
                <a:spcPts val="1680"/>
              </a:spcBef>
            </a:pPr>
            <a:r>
              <a:rPr sz="2000" b="1" spc="-130" dirty="0">
                <a:latin typeface="Times New Roman"/>
                <a:cs typeface="Times New Roman"/>
              </a:rPr>
              <a:t>W</a:t>
            </a:r>
            <a:r>
              <a:rPr sz="2000" b="1" spc="0" dirty="0">
                <a:latin typeface="Times New Roman"/>
                <a:cs typeface="Times New Roman"/>
              </a:rPr>
              <a:t>av</a:t>
            </a:r>
            <a:r>
              <a:rPr sz="2000" b="1" spc="-5" dirty="0">
                <a:latin typeface="Times New Roman"/>
                <a:cs typeface="Times New Roman"/>
              </a:rPr>
              <a:t>elet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x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0875" y="4931507"/>
            <a:ext cx="165417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latin typeface="Times New Roman"/>
                <a:cs typeface="Times New Roman"/>
              </a:rPr>
              <a:t>K</a:t>
            </a:r>
            <a:r>
              <a:rPr sz="1100" b="1" dirty="0">
                <a:latin typeface="Times New Roman"/>
                <a:cs typeface="Times New Roman"/>
              </a:rPr>
              <a:t>i</a:t>
            </a:r>
            <a:r>
              <a:rPr sz="1100" b="1" spc="-5" dirty="0">
                <a:latin typeface="Times New Roman"/>
                <a:cs typeface="Times New Roman"/>
              </a:rPr>
              <a:t>r</a:t>
            </a:r>
            <a:r>
              <a:rPr sz="1100" b="1" spc="-10" dirty="0">
                <a:latin typeface="Times New Roman"/>
                <a:cs typeface="Times New Roman"/>
              </a:rPr>
              <a:t>c</a:t>
            </a:r>
            <a:r>
              <a:rPr sz="1100" b="1" dirty="0">
                <a:latin typeface="Times New Roman"/>
                <a:cs typeface="Times New Roman"/>
              </a:rPr>
              <a:t>h</a:t>
            </a:r>
            <a:r>
              <a:rPr sz="1100" b="1" spc="5" dirty="0">
                <a:latin typeface="Times New Roman"/>
                <a:cs typeface="Times New Roman"/>
              </a:rPr>
              <a:t>h</a:t>
            </a:r>
            <a:r>
              <a:rPr sz="1100" b="1" dirty="0">
                <a:latin typeface="Times New Roman"/>
                <a:cs typeface="Times New Roman"/>
              </a:rPr>
              <a:t>off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in</a:t>
            </a:r>
            <a:r>
              <a:rPr sz="1100" b="1" spc="-5" dirty="0">
                <a:latin typeface="Times New Roman"/>
                <a:cs typeface="Times New Roman"/>
              </a:rPr>
              <a:t>t</a:t>
            </a:r>
            <a:r>
              <a:rPr sz="1100" b="1" spc="-10" dirty="0">
                <a:latin typeface="Times New Roman"/>
                <a:cs typeface="Times New Roman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g</a:t>
            </a:r>
            <a:r>
              <a:rPr sz="1100" b="1" spc="-10" dirty="0">
                <a:latin typeface="Times New Roman"/>
                <a:cs typeface="Times New Roman"/>
              </a:rPr>
              <a:t>r</a:t>
            </a:r>
            <a:r>
              <a:rPr sz="1100" b="1" dirty="0">
                <a:latin typeface="Times New Roman"/>
                <a:cs typeface="Times New Roman"/>
              </a:rPr>
              <a:t>al</a:t>
            </a:r>
            <a:r>
              <a:rPr sz="1100" b="1" spc="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f</a:t>
            </a:r>
            <a:r>
              <a:rPr sz="1100" b="1" dirty="0">
                <a:latin typeface="Times New Roman"/>
                <a:cs typeface="Times New Roman"/>
              </a:rPr>
              <a:t>u</a:t>
            </a:r>
            <a:r>
              <a:rPr sz="1100" b="1" spc="5" dirty="0">
                <a:latin typeface="Times New Roman"/>
                <a:cs typeface="Times New Roman"/>
              </a:rPr>
              <a:t>n</a:t>
            </a:r>
            <a:r>
              <a:rPr sz="1100" b="1" spc="-20" dirty="0">
                <a:latin typeface="Times New Roman"/>
                <a:cs typeface="Times New Roman"/>
              </a:rPr>
              <a:t>c</a:t>
            </a:r>
            <a:r>
              <a:rPr sz="1100" b="1" spc="-5" dirty="0">
                <a:latin typeface="Times New Roman"/>
                <a:cs typeface="Times New Roman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65613" y="5306093"/>
            <a:ext cx="142240" cy="0"/>
          </a:xfrm>
          <a:custGeom>
            <a:avLst/>
            <a:gdLst/>
            <a:ahLst/>
            <a:cxnLst/>
            <a:rect l="l" t="t" r="r" b="b"/>
            <a:pathLst>
              <a:path w="142239">
                <a:moveTo>
                  <a:pt x="0" y="0"/>
                </a:moveTo>
                <a:lnTo>
                  <a:pt x="141985" y="0"/>
                </a:lnTo>
              </a:path>
            </a:pathLst>
          </a:custGeom>
          <a:ln w="64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984446" y="5122188"/>
            <a:ext cx="432434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1790" algn="l"/>
              </a:tabLst>
            </a:pPr>
            <a:r>
              <a:rPr sz="1050" u="sng" dirty="0">
                <a:latin typeface="Times New Roman"/>
                <a:cs typeface="Times New Roman"/>
              </a:rPr>
              <a:t> </a:t>
            </a:r>
            <a:r>
              <a:rPr sz="1050" u="sng" spc="-140" dirty="0">
                <a:latin typeface="Times New Roman"/>
                <a:cs typeface="Times New Roman"/>
              </a:rPr>
              <a:t> </a:t>
            </a:r>
            <a:r>
              <a:rPr sz="1050" u="sng" spc="5" dirty="0">
                <a:latin typeface="Times New Roman"/>
                <a:cs typeface="Times New Roman"/>
              </a:rPr>
              <a:t>1</a:t>
            </a:r>
            <a:r>
              <a:rPr sz="1050" u="sng" spc="1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050" spc="5" dirty="0">
                <a:latin typeface="Symbol"/>
                <a:cs typeface="Symbol"/>
              </a:rPr>
              <a:t>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89990" y="5122188"/>
            <a:ext cx="9271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latin typeface="Symbol"/>
                <a:cs typeface="Symbol"/>
              </a:rPr>
              <a:t>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44443" y="5122188"/>
            <a:ext cx="9271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latin typeface="Symbol"/>
                <a:cs typeface="Symbol"/>
              </a:rPr>
              <a:t>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10638" y="5122188"/>
            <a:ext cx="28956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8915" algn="l"/>
              </a:tabLst>
            </a:pPr>
            <a:r>
              <a:rPr sz="1050" spc="5" dirty="0">
                <a:latin typeface="Symbol"/>
                <a:cs typeface="Symbol"/>
              </a:rPr>
              <a:t></a:t>
            </a:r>
            <a:r>
              <a:rPr sz="1050" spc="5" dirty="0">
                <a:latin typeface="Times New Roman"/>
                <a:cs typeface="Times New Roman"/>
              </a:rPr>
              <a:t>	</a:t>
            </a:r>
            <a:r>
              <a:rPr sz="1050" spc="5" dirty="0">
                <a:latin typeface="Symbol"/>
                <a:cs typeface="Symbol"/>
              </a:rPr>
              <a:t>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97950" y="5132525"/>
            <a:ext cx="9271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latin typeface="Symbol"/>
                <a:cs typeface="Symbol"/>
              </a:rPr>
              <a:t>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09207" y="5205977"/>
            <a:ext cx="785495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35" dirty="0">
                <a:latin typeface="Times New Roman"/>
                <a:cs typeface="Times New Roman"/>
              </a:rPr>
              <a:t>u</a:t>
            </a:r>
            <a:r>
              <a:rPr sz="1050" spc="65" dirty="0">
                <a:latin typeface="Times New Roman"/>
                <a:cs typeface="Times New Roman"/>
              </a:rPr>
              <a:t>(</a:t>
            </a:r>
            <a:r>
              <a:rPr sz="1050" i="1" dirty="0">
                <a:latin typeface="Times New Roman"/>
                <a:cs typeface="Times New Roman"/>
              </a:rPr>
              <a:t>x</a:t>
            </a:r>
            <a:r>
              <a:rPr sz="1050" dirty="0">
                <a:latin typeface="Times New Roman"/>
                <a:cs typeface="Times New Roman"/>
              </a:rPr>
              <a:t>,</a:t>
            </a:r>
            <a:r>
              <a:rPr sz="1050" spc="-70" dirty="0">
                <a:latin typeface="Times New Roman"/>
                <a:cs typeface="Times New Roman"/>
              </a:rPr>
              <a:t> </a:t>
            </a:r>
            <a:r>
              <a:rPr sz="1050" i="1" spc="15" dirty="0">
                <a:latin typeface="Times New Roman"/>
                <a:cs typeface="Times New Roman"/>
              </a:rPr>
              <a:t>y</a:t>
            </a:r>
            <a:r>
              <a:rPr sz="1050" dirty="0">
                <a:latin typeface="Times New Roman"/>
                <a:cs typeface="Times New Roman"/>
              </a:rPr>
              <a:t>,</a:t>
            </a:r>
            <a:r>
              <a:rPr sz="1050" spc="-114" dirty="0">
                <a:latin typeface="Times New Roman"/>
                <a:cs typeface="Times New Roman"/>
              </a:rPr>
              <a:t> </a:t>
            </a:r>
            <a:r>
              <a:rPr sz="1050" i="1" spc="30" dirty="0">
                <a:latin typeface="Times New Roman"/>
                <a:cs typeface="Times New Roman"/>
              </a:rPr>
              <a:t>z</a:t>
            </a:r>
            <a:r>
              <a:rPr sz="1050" spc="65" dirty="0">
                <a:latin typeface="Times New Roman"/>
                <a:cs typeface="Times New Roman"/>
              </a:rPr>
              <a:t>,</a:t>
            </a:r>
            <a:r>
              <a:rPr sz="1050" i="1" spc="60" dirty="0">
                <a:latin typeface="Times New Roman"/>
                <a:cs typeface="Times New Roman"/>
              </a:rPr>
              <a:t>t</a:t>
            </a:r>
            <a:r>
              <a:rPr sz="1050" spc="5" dirty="0">
                <a:latin typeface="Times New Roman"/>
                <a:cs typeface="Times New Roman"/>
              </a:rPr>
              <a:t>)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Symbol"/>
                <a:cs typeface="Symbol"/>
              </a:rPr>
              <a:t>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Symbol"/>
                <a:cs typeface="Symbol"/>
              </a:rPr>
              <a:t>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24000" y="5228874"/>
            <a:ext cx="9271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latin typeface="Symbol"/>
                <a:cs typeface="Symbol"/>
              </a:rPr>
              <a:t>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81670" y="5205977"/>
            <a:ext cx="2079625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2265" algn="l"/>
              </a:tabLst>
            </a:pPr>
            <a:r>
              <a:rPr sz="1050" spc="-10" dirty="0">
                <a:latin typeface="Times New Roman"/>
                <a:cs typeface="Times New Roman"/>
              </a:rPr>
              <a:t>[</a:t>
            </a:r>
            <a:r>
              <a:rPr sz="1050" i="1" spc="35" dirty="0">
                <a:latin typeface="Times New Roman"/>
                <a:cs typeface="Times New Roman"/>
              </a:rPr>
              <a:t>u</a:t>
            </a:r>
            <a:r>
              <a:rPr sz="1050" spc="5" dirty="0">
                <a:latin typeface="Times New Roman"/>
                <a:cs typeface="Times New Roman"/>
              </a:rPr>
              <a:t>]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050" spc="70" dirty="0">
                <a:latin typeface="Times New Roman"/>
                <a:cs typeface="Times New Roman"/>
              </a:rPr>
              <a:t>(</a:t>
            </a:r>
            <a:r>
              <a:rPr sz="1575" u="sng" spc="82" baseline="34391" dirty="0">
                <a:latin typeface="Times New Roman"/>
                <a:cs typeface="Times New Roman"/>
              </a:rPr>
              <a:t>1</a:t>
            </a:r>
            <a:r>
              <a:rPr sz="1050" spc="5" dirty="0">
                <a:latin typeface="Times New Roman"/>
                <a:cs typeface="Times New Roman"/>
              </a:rPr>
              <a:t>)</a:t>
            </a:r>
            <a:r>
              <a:rPr sz="1050" spc="-75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Symbol"/>
                <a:cs typeface="Symbol"/>
              </a:rPr>
              <a:t>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575" u="sng" spc="120" baseline="34391" dirty="0">
                <a:latin typeface="Times New Roman"/>
                <a:cs typeface="Times New Roman"/>
              </a:rPr>
              <a:t>1</a:t>
            </a:r>
            <a:r>
              <a:rPr sz="1050" spc="45" dirty="0">
                <a:latin typeface="Times New Roman"/>
                <a:cs typeface="Times New Roman"/>
              </a:rPr>
              <a:t>[</a:t>
            </a:r>
            <a:r>
              <a:rPr sz="1575" i="1" u="sng" baseline="34391" dirty="0">
                <a:latin typeface="Times New Roman"/>
                <a:cs typeface="Times New Roman"/>
              </a:rPr>
              <a:t> </a:t>
            </a:r>
            <a:r>
              <a:rPr sz="1575" i="1" u="sng" spc="30" baseline="34391" dirty="0">
                <a:latin typeface="Times New Roman"/>
                <a:cs typeface="Times New Roman"/>
              </a:rPr>
              <a:t> </a:t>
            </a:r>
            <a:r>
              <a:rPr sz="1575" i="1" u="sng" spc="7" baseline="34391" dirty="0">
                <a:latin typeface="Times New Roman"/>
                <a:cs typeface="Times New Roman"/>
              </a:rPr>
              <a:t>u</a:t>
            </a:r>
            <a:r>
              <a:rPr sz="1575" i="1" spc="-240" baseline="34391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Times New Roman"/>
                <a:cs typeface="Times New Roman"/>
              </a:rPr>
              <a:t>]</a:t>
            </a:r>
            <a:r>
              <a:rPr sz="1050" spc="-125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Symbol"/>
                <a:cs typeface="Symbol"/>
              </a:rPr>
              <a:t></a:t>
            </a:r>
            <a:r>
              <a:rPr sz="1050" spc="-65" dirty="0">
                <a:latin typeface="Times New Roman"/>
                <a:cs typeface="Times New Roman"/>
              </a:rPr>
              <a:t> </a:t>
            </a:r>
            <a:r>
              <a:rPr sz="1575" u="sng" spc="-44" baseline="34391" dirty="0">
                <a:latin typeface="Times New Roman"/>
                <a:cs typeface="Times New Roman"/>
              </a:rPr>
              <a:t> </a:t>
            </a:r>
            <a:r>
              <a:rPr sz="1575" u="sng" spc="7" baseline="34391" dirty="0">
                <a:latin typeface="Times New Roman"/>
                <a:cs typeface="Times New Roman"/>
              </a:rPr>
              <a:t>1</a:t>
            </a:r>
            <a:r>
              <a:rPr sz="1575" u="sng" baseline="34391" dirty="0">
                <a:latin typeface="Times New Roman"/>
                <a:cs typeface="Times New Roman"/>
              </a:rPr>
              <a:t>   </a:t>
            </a:r>
            <a:r>
              <a:rPr sz="1575" u="sng" spc="-97" baseline="34391" dirty="0">
                <a:latin typeface="Times New Roman"/>
                <a:cs typeface="Times New Roman"/>
              </a:rPr>
              <a:t> </a:t>
            </a:r>
            <a:r>
              <a:rPr sz="1575" i="1" u="sng" spc="7" baseline="34391" dirty="0">
                <a:latin typeface="Times New Roman"/>
                <a:cs typeface="Times New Roman"/>
              </a:rPr>
              <a:t>r</a:t>
            </a:r>
            <a:r>
              <a:rPr sz="1575" i="1" spc="-120" baseline="34391" dirty="0">
                <a:latin typeface="Times New Roman"/>
                <a:cs typeface="Times New Roman"/>
              </a:rPr>
              <a:t> </a:t>
            </a:r>
            <a:r>
              <a:rPr sz="1050" spc="50" dirty="0">
                <a:latin typeface="Times New Roman"/>
                <a:cs typeface="Times New Roman"/>
              </a:rPr>
              <a:t>[</a:t>
            </a:r>
            <a:r>
              <a:rPr sz="1575" i="1" u="sng" baseline="34391" dirty="0">
                <a:latin typeface="Times New Roman"/>
                <a:cs typeface="Times New Roman"/>
              </a:rPr>
              <a:t> </a:t>
            </a:r>
            <a:r>
              <a:rPr sz="1575" i="1" u="sng" spc="22" baseline="34391" dirty="0">
                <a:latin typeface="Times New Roman"/>
                <a:cs typeface="Times New Roman"/>
              </a:rPr>
              <a:t> </a:t>
            </a:r>
            <a:r>
              <a:rPr sz="1575" i="1" u="sng" spc="7" baseline="34391" dirty="0">
                <a:latin typeface="Times New Roman"/>
                <a:cs typeface="Times New Roman"/>
              </a:rPr>
              <a:t>u</a:t>
            </a:r>
            <a:r>
              <a:rPr sz="1575" i="1" spc="-240" baseline="34391" dirty="0">
                <a:latin typeface="Times New Roman"/>
                <a:cs typeface="Times New Roman"/>
              </a:rPr>
              <a:t> </a:t>
            </a:r>
            <a:r>
              <a:rPr sz="1050" spc="10" dirty="0">
                <a:latin typeface="Times New Roman"/>
                <a:cs typeface="Times New Roman"/>
              </a:rPr>
              <a:t>]</a:t>
            </a:r>
            <a:r>
              <a:rPr sz="1575" spc="-142" baseline="-10582" dirty="0">
                <a:latin typeface="Symbol"/>
                <a:cs typeface="Symbol"/>
              </a:rPr>
              <a:t></a:t>
            </a:r>
            <a:r>
              <a:rPr sz="1050" i="1" spc="-10" dirty="0">
                <a:latin typeface="Times New Roman"/>
                <a:cs typeface="Times New Roman"/>
              </a:rPr>
              <a:t>d</a:t>
            </a:r>
            <a:r>
              <a:rPr sz="1050" i="1" spc="10" dirty="0">
                <a:latin typeface="Times New Roman"/>
                <a:cs typeface="Times New Roman"/>
              </a:rPr>
              <a:t>Q</a:t>
            </a:r>
            <a:r>
              <a:rPr sz="1050" i="1" spc="-80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Symbol"/>
                <a:cs typeface="Symbol"/>
              </a:rPr>
              <a:t>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575" i="1" u="sng" spc="7" baseline="34391" dirty="0">
                <a:latin typeface="Times New Roman"/>
                <a:cs typeface="Times New Roman"/>
              </a:rPr>
              <a:t>F</a:t>
            </a:r>
            <a:endParaRPr sz="1575" baseline="34391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92979" y="5303804"/>
            <a:ext cx="246253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8485" algn="l"/>
                <a:tab pos="1035050" algn="l"/>
                <a:tab pos="1476375" algn="l"/>
                <a:tab pos="2371725" algn="l"/>
              </a:tabLst>
            </a:pPr>
            <a:r>
              <a:rPr sz="1050" spc="-60" dirty="0">
                <a:latin typeface="Times New Roman"/>
                <a:cs typeface="Times New Roman"/>
              </a:rPr>
              <a:t>4</a:t>
            </a:r>
            <a:r>
              <a:rPr sz="1100" i="1" spc="-20" dirty="0">
                <a:latin typeface="Symbol"/>
                <a:cs typeface="Symbol"/>
              </a:rPr>
              <a:t>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95" dirty="0">
                <a:latin typeface="Times New Roman"/>
                <a:cs typeface="Times New Roman"/>
              </a:rPr>
              <a:t> </a:t>
            </a:r>
            <a:r>
              <a:rPr sz="900" i="1" spc="15" baseline="-27777" dirty="0">
                <a:latin typeface="Times New Roman"/>
                <a:cs typeface="Times New Roman"/>
              </a:rPr>
              <a:t>Q</a:t>
            </a:r>
            <a:r>
              <a:rPr sz="900" i="1" baseline="-27777" dirty="0">
                <a:latin typeface="Times New Roman"/>
                <a:cs typeface="Times New Roman"/>
              </a:rPr>
              <a:t>  </a:t>
            </a:r>
            <a:r>
              <a:rPr sz="900" i="1" spc="15" baseline="-27777" dirty="0">
                <a:latin typeface="Times New Roman"/>
                <a:cs typeface="Times New Roman"/>
              </a:rPr>
              <a:t> </a:t>
            </a:r>
            <a:r>
              <a:rPr sz="1575" spc="7" baseline="-10582" dirty="0">
                <a:latin typeface="Symbol"/>
                <a:cs typeface="Symbol"/>
              </a:rPr>
              <a:t></a:t>
            </a:r>
            <a:r>
              <a:rPr sz="1575" baseline="-10582" dirty="0">
                <a:latin typeface="Times New Roman"/>
                <a:cs typeface="Times New Roman"/>
              </a:rPr>
              <a:t>	</a:t>
            </a:r>
            <a:r>
              <a:rPr sz="1050" spc="-25" dirty="0">
                <a:latin typeface="Symbol"/>
                <a:cs typeface="Symbol"/>
              </a:rPr>
              <a:t></a:t>
            </a:r>
            <a:r>
              <a:rPr sz="1050" i="1" spc="5" dirty="0">
                <a:latin typeface="Times New Roman"/>
                <a:cs typeface="Times New Roman"/>
              </a:rPr>
              <a:t>n</a:t>
            </a:r>
            <a:r>
              <a:rPr sz="1050" i="1" dirty="0">
                <a:latin typeface="Times New Roman"/>
                <a:cs typeface="Times New Roman"/>
              </a:rPr>
              <a:t> </a:t>
            </a:r>
            <a:r>
              <a:rPr sz="1050" i="1" spc="105" dirty="0">
                <a:latin typeface="Times New Roman"/>
                <a:cs typeface="Times New Roman"/>
              </a:rPr>
              <a:t> </a:t>
            </a:r>
            <a:r>
              <a:rPr sz="1050" i="1" spc="5" dirty="0">
                <a:latin typeface="Times New Roman"/>
                <a:cs typeface="Times New Roman"/>
              </a:rPr>
              <a:t>r</a:t>
            </a:r>
            <a:r>
              <a:rPr sz="1050" i="1" dirty="0">
                <a:latin typeface="Times New Roman"/>
                <a:cs typeface="Times New Roman"/>
              </a:rPr>
              <a:t>	</a:t>
            </a:r>
            <a:r>
              <a:rPr sz="1050" i="1" spc="5" dirty="0">
                <a:latin typeface="Times New Roman"/>
                <a:cs typeface="Times New Roman"/>
              </a:rPr>
              <a:t>r</a:t>
            </a:r>
            <a:r>
              <a:rPr sz="1050" i="1" dirty="0">
                <a:latin typeface="Times New Roman"/>
                <a:cs typeface="Times New Roman"/>
              </a:rPr>
              <a:t> </a:t>
            </a:r>
            <a:r>
              <a:rPr sz="1050" i="1" spc="90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Symbol"/>
                <a:cs typeface="Symbol"/>
              </a:rPr>
              <a:t></a:t>
            </a:r>
            <a:r>
              <a:rPr sz="1050" i="1" spc="5" dirty="0">
                <a:latin typeface="Times New Roman"/>
                <a:cs typeface="Times New Roman"/>
              </a:rPr>
              <a:t>n</a:t>
            </a:r>
            <a:r>
              <a:rPr sz="1050" i="1" dirty="0">
                <a:latin typeface="Times New Roman"/>
                <a:cs typeface="Times New Roman"/>
              </a:rPr>
              <a:t>	</a:t>
            </a:r>
            <a:r>
              <a:rPr sz="1050" i="1" spc="-20" dirty="0">
                <a:latin typeface="Times New Roman"/>
                <a:cs typeface="Times New Roman"/>
              </a:rPr>
              <a:t>v</a:t>
            </a:r>
            <a:r>
              <a:rPr sz="1050" i="1" spc="5" dirty="0">
                <a:latin typeface="Times New Roman"/>
                <a:cs typeface="Times New Roman"/>
              </a:rPr>
              <a:t>r</a:t>
            </a:r>
            <a:r>
              <a:rPr sz="1050" i="1" spc="45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Symbol"/>
                <a:cs typeface="Symbol"/>
              </a:rPr>
              <a:t></a:t>
            </a:r>
            <a:r>
              <a:rPr sz="1050" i="1" spc="5" dirty="0">
                <a:latin typeface="Times New Roman"/>
                <a:cs typeface="Times New Roman"/>
              </a:rPr>
              <a:t>n</a:t>
            </a:r>
            <a:r>
              <a:rPr sz="1050" i="1" dirty="0">
                <a:latin typeface="Times New Roman"/>
                <a:cs typeface="Times New Roman"/>
              </a:rPr>
              <a:t>  </a:t>
            </a:r>
            <a:r>
              <a:rPr sz="1050" i="1" spc="-135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Symbol"/>
                <a:cs typeface="Symbol"/>
              </a:rPr>
              <a:t></a:t>
            </a:r>
            <a:r>
              <a:rPr sz="1050" i="1" dirty="0">
                <a:latin typeface="Times New Roman"/>
                <a:cs typeface="Times New Roman"/>
              </a:rPr>
              <a:t>t </a:t>
            </a:r>
            <a:r>
              <a:rPr sz="1050" i="1" spc="75" dirty="0">
                <a:latin typeface="Times New Roman"/>
                <a:cs typeface="Times New Roman"/>
              </a:rPr>
              <a:t> </a:t>
            </a:r>
            <a:r>
              <a:rPr sz="1575" spc="7" baseline="-5291" dirty="0">
                <a:latin typeface="Symbol"/>
                <a:cs typeface="Symbol"/>
              </a:rPr>
              <a:t></a:t>
            </a:r>
            <a:r>
              <a:rPr sz="1575" baseline="-5291" dirty="0">
                <a:latin typeface="Times New Roman"/>
                <a:cs typeface="Times New Roman"/>
              </a:rPr>
              <a:t>	</a:t>
            </a:r>
            <a:r>
              <a:rPr sz="1050" i="1" spc="-110" dirty="0">
                <a:latin typeface="Times New Roman"/>
                <a:cs typeface="Times New Roman"/>
              </a:rPr>
              <a:t>r</a:t>
            </a:r>
            <a:r>
              <a:rPr sz="900" spc="7" baseline="-23148" dirty="0">
                <a:latin typeface="Times New Roman"/>
                <a:cs typeface="Times New Roman"/>
              </a:rPr>
              <a:t>0</a:t>
            </a:r>
            <a:endParaRPr sz="900" baseline="-23148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86933" y="5190240"/>
            <a:ext cx="124460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40" dirty="0">
                <a:latin typeface="Symbol"/>
                <a:cs typeface="Symbol"/>
              </a:rPr>
              <a:t>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183698" y="5227890"/>
            <a:ext cx="791727" cy="2013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508500"/>
            <a:ext cx="3132201" cy="1536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59626" y="4365561"/>
            <a:ext cx="2484373" cy="17415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58267" y="2371978"/>
            <a:ext cx="5875020" cy="188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41725">
              <a:lnSpc>
                <a:spcPts val="1370"/>
              </a:lnSpc>
            </a:pPr>
            <a:r>
              <a:rPr sz="1200" spc="5" dirty="0">
                <a:latin typeface="Times New Roman"/>
                <a:cs typeface="Times New Roman"/>
              </a:rPr>
              <a:t>----</a:t>
            </a:r>
            <a:r>
              <a:rPr sz="1200" spc="-50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f 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</a:t>
            </a:r>
            <a:r>
              <a:rPr sz="1200" spc="-5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45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i</a:t>
            </a:r>
            <a:r>
              <a:rPr sz="1200" spc="2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  <a:p>
            <a:pPr marL="3109595" algn="ctr">
              <a:lnSpc>
                <a:spcPts val="1295"/>
              </a:lnSpc>
            </a:pP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spc="5" dirty="0">
                <a:latin typeface="Times New Roman"/>
                <a:cs typeface="Times New Roman"/>
              </a:rPr>
              <a:t>)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n</a:t>
            </a:r>
            <a:r>
              <a:rPr sz="1200" spc="20" dirty="0">
                <a:latin typeface="Times New Roman"/>
                <a:cs typeface="Times New Roman"/>
              </a:rPr>
              <a:t>o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50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l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15" dirty="0">
                <a:latin typeface="Times New Roman"/>
                <a:cs typeface="Times New Roman"/>
              </a:rPr>
              <a:t>z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h</a:t>
            </a:r>
            <a:r>
              <a:rPr sz="1200" spc="2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h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b</a:t>
            </a:r>
            <a:r>
              <a:rPr sz="1200" spc="-5" dirty="0">
                <a:latin typeface="Times New Roman"/>
                <a:cs typeface="Times New Roman"/>
              </a:rPr>
              <a:t>ee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2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d,</a:t>
            </a:r>
            <a:endParaRPr sz="1200">
              <a:latin typeface="Times New Roman"/>
              <a:cs typeface="Times New Roman"/>
            </a:endParaRPr>
          </a:p>
          <a:p>
            <a:pPr marL="3114040" algn="ctr">
              <a:lnSpc>
                <a:spcPts val="1295"/>
              </a:lnSpc>
            </a:pPr>
            <a:r>
              <a:rPr sz="1200" dirty="0">
                <a:latin typeface="Times New Roman"/>
                <a:cs typeface="Times New Roman"/>
              </a:rPr>
              <a:t>2).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20" dirty="0">
                <a:latin typeface="Times New Roman"/>
                <a:cs typeface="Times New Roman"/>
              </a:rPr>
              <a:t>t</a:t>
            </a:r>
            <a:r>
              <a:rPr sz="1200" spc="-50" dirty="0">
                <a:latin typeface="Times New Roman"/>
                <a:cs typeface="Times New Roman"/>
              </a:rPr>
              <a:t>imi</a:t>
            </a:r>
            <a:r>
              <a:rPr sz="1200" spc="15" dirty="0">
                <a:latin typeface="Times New Roman"/>
                <a:cs typeface="Times New Roman"/>
              </a:rPr>
              <a:t>z</a:t>
            </a:r>
            <a:r>
              <a:rPr sz="1200" spc="-25" dirty="0">
                <a:latin typeface="Times New Roman"/>
                <a:cs typeface="Times New Roman"/>
              </a:rPr>
              <a:t>i</a:t>
            </a:r>
            <a:r>
              <a:rPr sz="1200" spc="-30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g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n</a:t>
            </a:r>
            <a:r>
              <a:rPr sz="1200" spc="20" dirty="0">
                <a:latin typeface="Times New Roman"/>
                <a:cs typeface="Times New Roman"/>
              </a:rPr>
              <a:t>o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50" dirty="0">
                <a:latin typeface="Times New Roman"/>
                <a:cs typeface="Times New Roman"/>
              </a:rPr>
              <a:t>m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li</a:t>
            </a:r>
            <a:r>
              <a:rPr sz="1200" spc="15" dirty="0">
                <a:latin typeface="Times New Roman"/>
                <a:cs typeface="Times New Roman"/>
              </a:rPr>
              <a:t>z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25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g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m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spc="20" dirty="0">
                <a:latin typeface="Times New Roman"/>
                <a:cs typeface="Times New Roman"/>
              </a:rPr>
              <a:t>t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h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3126740" marR="5080" indent="499745">
              <a:lnSpc>
                <a:spcPts val="1300"/>
              </a:lnSpc>
              <a:spcBef>
                <a:spcPts val="85"/>
              </a:spcBef>
            </a:pPr>
            <a:r>
              <a:rPr sz="1200" spc="-25" dirty="0">
                <a:latin typeface="Times New Roman"/>
                <a:cs typeface="Times New Roman"/>
              </a:rPr>
              <a:t>b</a:t>
            </a:r>
            <a:r>
              <a:rPr sz="1200" spc="-5" dirty="0">
                <a:latin typeface="Times New Roman"/>
                <a:cs typeface="Times New Roman"/>
              </a:rPr>
              <a:t>ee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spc="-5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ec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b</a:t>
            </a:r>
            <a:r>
              <a:rPr sz="1200" dirty="0">
                <a:latin typeface="Times New Roman"/>
                <a:cs typeface="Times New Roman"/>
              </a:rPr>
              <a:t>y 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spc="-25" dirty="0">
                <a:latin typeface="Times New Roman"/>
                <a:cs typeface="Times New Roman"/>
              </a:rPr>
              <a:t>v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2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h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spc="20" dirty="0">
                <a:latin typeface="Times New Roman"/>
                <a:cs typeface="Times New Roman"/>
              </a:rPr>
              <a:t>o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y 3</a:t>
            </a:r>
            <a:r>
              <a:rPr sz="1200" spc="5" dirty="0">
                <a:latin typeface="Times New Roman"/>
                <a:cs typeface="Times New Roman"/>
              </a:rPr>
              <a:t>)</a:t>
            </a:r>
            <a:r>
              <a:rPr sz="1200" spc="10" dirty="0">
                <a:latin typeface="Times New Roman"/>
                <a:cs typeface="Times New Roman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w</a:t>
            </a:r>
            <a:r>
              <a:rPr sz="1200" spc="20" dirty="0">
                <a:latin typeface="Times New Roman"/>
                <a:cs typeface="Times New Roman"/>
              </a:rPr>
              <a:t>to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-25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f</a:t>
            </a:r>
            <a:r>
              <a:rPr sz="1200" spc="20" dirty="0">
                <a:latin typeface="Times New Roman"/>
                <a:cs typeface="Times New Roman"/>
              </a:rPr>
              <a:t>o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m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o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b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15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d 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o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ke</a:t>
            </a:r>
            <a:endParaRPr sz="1200">
              <a:latin typeface="Times New Roman"/>
              <a:cs typeface="Times New Roman"/>
            </a:endParaRPr>
          </a:p>
          <a:p>
            <a:pPr marL="3455670" algn="ctr">
              <a:lnSpc>
                <a:spcPts val="1205"/>
              </a:lnSpc>
            </a:pP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h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s</a:t>
            </a:r>
            <a:r>
              <a:rPr sz="1200" spc="-40" dirty="0">
                <a:latin typeface="Times New Roman"/>
                <a:cs typeface="Times New Roman"/>
              </a:rPr>
              <a:t>f</a:t>
            </a:r>
            <a:r>
              <a:rPr sz="1200" spc="20" dirty="0">
                <a:latin typeface="Times New Roman"/>
                <a:cs typeface="Times New Roman"/>
              </a:rPr>
              <a:t>o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50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f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15" dirty="0">
                <a:latin typeface="Times New Roman"/>
                <a:cs typeface="Times New Roman"/>
              </a:rPr>
              <a:t>e</a:t>
            </a:r>
            <a:r>
              <a:rPr sz="1200" spc="-50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s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b</a:t>
            </a:r>
            <a:r>
              <a:rPr sz="1200" spc="-50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  <a:p>
            <a:pPr marR="957580" algn="r">
              <a:lnSpc>
                <a:spcPts val="1370"/>
              </a:lnSpc>
            </a:pP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spc="-50" dirty="0">
                <a:latin typeface="Times New Roman"/>
                <a:cs typeface="Times New Roman"/>
              </a:rPr>
              <a:t>li</a:t>
            </a:r>
            <a:r>
              <a:rPr sz="1200" spc="1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b</a:t>
            </a:r>
            <a:r>
              <a:rPr sz="1200" spc="-25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25" dirty="0">
                <a:latin typeface="Times New Roman"/>
                <a:cs typeface="Times New Roman"/>
              </a:rPr>
              <a:t>M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n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spc="-65" dirty="0">
                <a:latin typeface="Times New Roman"/>
                <a:cs typeface="Times New Roman"/>
              </a:rPr>
              <a:t>m</a:t>
            </a:r>
            <a:r>
              <a:rPr sz="2000" b="1" dirty="0">
                <a:latin typeface="Times New Roman"/>
                <a:cs typeface="Times New Roman"/>
              </a:rPr>
              <a:t>ag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spc="-15" dirty="0">
                <a:latin typeface="Times New Roman"/>
                <a:cs typeface="Times New Roman"/>
              </a:rPr>
              <a:t>n</a:t>
            </a:r>
            <a:r>
              <a:rPr sz="2000" b="1" spc="-5" dirty="0">
                <a:latin typeface="Times New Roman"/>
                <a:cs typeface="Times New Roman"/>
              </a:rPr>
              <a:t>g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2461" y="557148"/>
            <a:ext cx="226123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dirty="0">
                <a:latin typeface="Times New Roman"/>
                <a:cs typeface="Times New Roman"/>
              </a:rPr>
              <a:t>O</a:t>
            </a:r>
            <a:r>
              <a:rPr b="0" spc="-20" dirty="0">
                <a:latin typeface="Times New Roman"/>
                <a:cs typeface="Times New Roman"/>
              </a:rPr>
              <a:t>U</a:t>
            </a:r>
            <a:r>
              <a:rPr b="0" dirty="0">
                <a:latin typeface="Times New Roman"/>
                <a:cs typeface="Times New Roman"/>
              </a:rPr>
              <a:t>T</a:t>
            </a:r>
            <a:r>
              <a:rPr b="0" spc="10" dirty="0">
                <a:latin typeface="Times New Roman"/>
                <a:cs typeface="Times New Roman"/>
              </a:rPr>
              <a:t>L</a:t>
            </a:r>
            <a:r>
              <a:rPr b="0" dirty="0">
                <a:latin typeface="Times New Roman"/>
                <a:cs typeface="Times New Roman"/>
              </a:rPr>
              <a:t>INES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33601"/>
            <a:ext cx="8345805" cy="3914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Times New Roman"/>
              <a:buChar char="•"/>
              <a:tabLst>
                <a:tab pos="357505" algn="l"/>
              </a:tabLst>
            </a:pPr>
            <a:r>
              <a:rPr sz="3200" dirty="0">
                <a:latin typeface="Times New Roman"/>
                <a:cs typeface="Times New Roman"/>
              </a:rPr>
              <a:t>1</a:t>
            </a:r>
            <a:r>
              <a:rPr sz="3200" spc="-5" dirty="0">
                <a:latin typeface="Times New Roman"/>
                <a:cs typeface="Times New Roman"/>
              </a:rPr>
              <a:t>.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Intr</a:t>
            </a:r>
            <a:r>
              <a:rPr sz="3200" dirty="0">
                <a:latin typeface="Times New Roman"/>
                <a:cs typeface="Times New Roman"/>
              </a:rPr>
              <a:t>odu</a:t>
            </a:r>
            <a:r>
              <a:rPr sz="3200" spc="-5" dirty="0">
                <a:latin typeface="Times New Roman"/>
                <a:cs typeface="Times New Roman"/>
              </a:rPr>
              <a:t>cti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-5" dirty="0"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7505" algn="l"/>
              </a:tabLst>
            </a:pPr>
            <a:r>
              <a:rPr sz="3200" dirty="0">
                <a:latin typeface="Times New Roman"/>
                <a:cs typeface="Times New Roman"/>
              </a:rPr>
              <a:t>2</a:t>
            </a:r>
            <a:r>
              <a:rPr sz="3200" spc="-5" dirty="0">
                <a:latin typeface="Times New Roman"/>
                <a:cs typeface="Times New Roman"/>
              </a:rPr>
              <a:t>.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ew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tech</a:t>
            </a:r>
            <a:r>
              <a:rPr sz="3200" spc="0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-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og</a:t>
            </a:r>
            <a:r>
              <a:rPr sz="3200" spc="-20" dirty="0">
                <a:latin typeface="Times New Roman"/>
                <a:cs typeface="Times New Roman"/>
              </a:rPr>
              <a:t>y</a:t>
            </a:r>
            <a:r>
              <a:rPr sz="3200" spc="35" dirty="0">
                <a:latin typeface="Times New Roman"/>
                <a:cs typeface="Times New Roman"/>
              </a:rPr>
              <a:t>1</a:t>
            </a:r>
            <a:r>
              <a:rPr sz="3200" spc="-15" dirty="0">
                <a:latin typeface="Times New Roman"/>
                <a:cs typeface="Times New Roman"/>
              </a:rPr>
              <a:t>-</a:t>
            </a: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spc="5" dirty="0">
                <a:latin typeface="Times New Roman"/>
                <a:cs typeface="Times New Roman"/>
              </a:rPr>
              <a:t>f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itesi</a:t>
            </a:r>
            <a:r>
              <a:rPr sz="3200" spc="-65" dirty="0">
                <a:latin typeface="Times New Roman"/>
                <a:cs typeface="Times New Roman"/>
              </a:rPr>
              <a:t>m</a:t>
            </a:r>
            <a:r>
              <a:rPr sz="3200" spc="-5" dirty="0">
                <a:latin typeface="Times New Roman"/>
                <a:cs typeface="Times New Roman"/>
              </a:rPr>
              <a:t>al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po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t charge</a:t>
            </a:r>
            <a:endParaRPr sz="3200">
              <a:latin typeface="Times New Roman"/>
              <a:cs typeface="Times New Roman"/>
            </a:endParaRPr>
          </a:p>
          <a:p>
            <a:pPr marL="356870" marR="244475" indent="-34417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7505" algn="l"/>
              </a:tabLst>
            </a:pPr>
            <a:r>
              <a:rPr sz="3200" dirty="0">
                <a:latin typeface="Times New Roman"/>
                <a:cs typeface="Times New Roman"/>
              </a:rPr>
              <a:t>3</a:t>
            </a:r>
            <a:r>
              <a:rPr sz="3200" spc="-5" dirty="0">
                <a:latin typeface="Times New Roman"/>
                <a:cs typeface="Times New Roman"/>
              </a:rPr>
              <a:t>.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ew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tech</a:t>
            </a:r>
            <a:r>
              <a:rPr sz="3200" spc="0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-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og</a:t>
            </a:r>
            <a:r>
              <a:rPr sz="3200" spc="-20" dirty="0">
                <a:latin typeface="Times New Roman"/>
                <a:cs typeface="Times New Roman"/>
              </a:rPr>
              <a:t>y</a:t>
            </a:r>
            <a:r>
              <a:rPr sz="3200" spc="35" dirty="0">
                <a:latin typeface="Times New Roman"/>
                <a:cs typeface="Times New Roman"/>
              </a:rPr>
              <a:t>2</a:t>
            </a:r>
            <a:r>
              <a:rPr sz="3200" spc="-15" dirty="0">
                <a:latin typeface="Times New Roman"/>
                <a:cs typeface="Times New Roman"/>
              </a:rPr>
              <a:t>-</a:t>
            </a:r>
            <a:r>
              <a:rPr sz="3200" spc="-5" dirty="0">
                <a:latin typeface="Times New Roman"/>
                <a:cs typeface="Times New Roman"/>
              </a:rPr>
              <a:t>El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r>
              <a:rPr sz="3200" spc="-5" dirty="0">
                <a:latin typeface="Times New Roman"/>
                <a:cs typeface="Times New Roman"/>
              </a:rPr>
              <a:t>ct</a:t>
            </a:r>
            <a:r>
              <a:rPr sz="3200" spc="-15" dirty="0">
                <a:latin typeface="Times New Roman"/>
                <a:cs typeface="Times New Roman"/>
              </a:rPr>
              <a:t>r</a:t>
            </a:r>
            <a:r>
              <a:rPr sz="3200" spc="-5" dirty="0">
                <a:latin typeface="Times New Roman"/>
                <a:cs typeface="Times New Roman"/>
              </a:rPr>
              <a:t>ic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</a:t>
            </a:r>
            <a:r>
              <a:rPr sz="3200" spc="0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u</a:t>
            </a:r>
            <a:r>
              <a:rPr sz="3200" spc="-5" dirty="0">
                <a:latin typeface="Times New Roman"/>
                <a:cs typeface="Times New Roman"/>
              </a:rPr>
              <a:t>r</a:t>
            </a:r>
            <a:r>
              <a:rPr sz="3200" spc="-15" dirty="0">
                <a:latin typeface="Times New Roman"/>
                <a:cs typeface="Times New Roman"/>
              </a:rPr>
              <a:t>c</a:t>
            </a:r>
            <a:r>
              <a:rPr sz="3200" spc="-5" dirty="0">
                <a:latin typeface="Times New Roman"/>
                <a:cs typeface="Times New Roman"/>
              </a:rPr>
              <a:t>e sh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spc="-5" dirty="0">
                <a:latin typeface="Times New Roman"/>
                <a:cs typeface="Times New Roman"/>
              </a:rPr>
              <a:t>r</a:t>
            </a:r>
            <a:r>
              <a:rPr sz="3200" spc="0" dirty="0">
                <a:latin typeface="Times New Roman"/>
                <a:cs typeface="Times New Roman"/>
              </a:rPr>
              <a:t>t</a:t>
            </a:r>
            <a:r>
              <a:rPr sz="3200" spc="-15" dirty="0">
                <a:latin typeface="Times New Roman"/>
                <a:cs typeface="Times New Roman"/>
              </a:rPr>
              <a:t>-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0" dirty="0">
                <a:latin typeface="Times New Roman"/>
                <a:cs typeface="Times New Roman"/>
              </a:rPr>
              <a:t>ff</a:t>
            </a:r>
            <a:r>
              <a:rPr sz="3200" spc="-5" dirty="0">
                <a:latin typeface="Times New Roman"/>
                <a:cs typeface="Times New Roman"/>
              </a:rPr>
              <a:t>set </a:t>
            </a:r>
            <a:r>
              <a:rPr sz="3200" spc="-15" dirty="0">
                <a:latin typeface="Times New Roman"/>
                <a:cs typeface="Times New Roman"/>
              </a:rPr>
              <a:t>TEM</a:t>
            </a:r>
            <a:endParaRPr sz="3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7505" algn="l"/>
              </a:tabLst>
            </a:pPr>
            <a:r>
              <a:rPr sz="3200" dirty="0">
                <a:latin typeface="Times New Roman"/>
                <a:cs typeface="Times New Roman"/>
              </a:rPr>
              <a:t>4</a:t>
            </a:r>
            <a:r>
              <a:rPr sz="3200" spc="-5" dirty="0">
                <a:latin typeface="Times New Roman"/>
                <a:cs typeface="Times New Roman"/>
              </a:rPr>
              <a:t>.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ew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tec</a:t>
            </a:r>
            <a:r>
              <a:rPr sz="3200" dirty="0">
                <a:latin typeface="Times New Roman"/>
                <a:cs typeface="Times New Roman"/>
              </a:rPr>
              <a:t>hno</a:t>
            </a:r>
            <a:r>
              <a:rPr sz="3200" spc="-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og</a:t>
            </a:r>
            <a:r>
              <a:rPr sz="3200" spc="-20" dirty="0">
                <a:latin typeface="Times New Roman"/>
                <a:cs typeface="Times New Roman"/>
              </a:rPr>
              <a:t>y</a:t>
            </a:r>
            <a:r>
              <a:rPr sz="3200" spc="30" dirty="0">
                <a:latin typeface="Times New Roman"/>
                <a:cs typeface="Times New Roman"/>
              </a:rPr>
              <a:t>3</a:t>
            </a:r>
            <a:r>
              <a:rPr sz="3200" spc="-15" dirty="0">
                <a:latin typeface="Times New Roman"/>
                <a:cs typeface="Times New Roman"/>
              </a:rPr>
              <a:t>-</a:t>
            </a:r>
            <a:r>
              <a:rPr sz="3200" spc="-10" dirty="0">
                <a:latin typeface="Times New Roman"/>
                <a:cs typeface="Times New Roman"/>
              </a:rPr>
              <a:t>Mo</a:t>
            </a:r>
            <a:r>
              <a:rPr sz="3200" spc="5" dirty="0">
                <a:latin typeface="Times New Roman"/>
                <a:cs typeface="Times New Roman"/>
              </a:rPr>
              <a:t>d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f</a:t>
            </a:r>
            <a:r>
              <a:rPr sz="3200" spc="-5" dirty="0">
                <a:latin typeface="Times New Roman"/>
                <a:cs typeface="Times New Roman"/>
              </a:rPr>
              <a:t>ied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cen</a:t>
            </a:r>
            <a:r>
              <a:rPr sz="3200" dirty="0">
                <a:latin typeface="Times New Roman"/>
                <a:cs typeface="Times New Roman"/>
              </a:rPr>
              <a:t>t</a:t>
            </a:r>
            <a:r>
              <a:rPr sz="3200" spc="-5" dirty="0">
                <a:latin typeface="Times New Roman"/>
                <a:cs typeface="Times New Roman"/>
              </a:rPr>
              <a:t>ral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oo</a:t>
            </a:r>
            <a:r>
              <a:rPr sz="3200" spc="-5" dirty="0">
                <a:latin typeface="Times New Roman"/>
                <a:cs typeface="Times New Roman"/>
              </a:rPr>
              <a:t>p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spc="-20" dirty="0">
                <a:latin typeface="Times New Roman"/>
                <a:cs typeface="Times New Roman"/>
              </a:rPr>
              <a:t>E</a:t>
            </a:r>
            <a:r>
              <a:rPr sz="3200" spc="-10" dirty="0">
                <a:latin typeface="Times New Roman"/>
                <a:cs typeface="Times New Roman"/>
              </a:rPr>
              <a:t>M</a:t>
            </a:r>
            <a:endParaRPr sz="3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7505" algn="l"/>
              </a:tabLst>
            </a:pPr>
            <a:r>
              <a:rPr sz="3200" dirty="0">
                <a:latin typeface="Times New Roman"/>
                <a:cs typeface="Times New Roman"/>
              </a:rPr>
              <a:t>5</a:t>
            </a:r>
            <a:r>
              <a:rPr sz="3200" spc="-5" dirty="0">
                <a:latin typeface="Times New Roman"/>
                <a:cs typeface="Times New Roman"/>
              </a:rPr>
              <a:t>.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ew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tec</a:t>
            </a:r>
            <a:r>
              <a:rPr sz="3200" dirty="0">
                <a:latin typeface="Times New Roman"/>
                <a:cs typeface="Times New Roman"/>
              </a:rPr>
              <a:t>hno</a:t>
            </a:r>
            <a:r>
              <a:rPr sz="3200" spc="-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og</a:t>
            </a:r>
            <a:r>
              <a:rPr sz="3200" spc="-20" dirty="0">
                <a:latin typeface="Times New Roman"/>
                <a:cs typeface="Times New Roman"/>
              </a:rPr>
              <a:t>y</a:t>
            </a:r>
            <a:r>
              <a:rPr sz="3200" spc="30" dirty="0">
                <a:latin typeface="Times New Roman"/>
                <a:cs typeface="Times New Roman"/>
              </a:rPr>
              <a:t>4</a:t>
            </a:r>
            <a:r>
              <a:rPr sz="3200" spc="-15" dirty="0">
                <a:latin typeface="Times New Roman"/>
                <a:cs typeface="Times New Roman"/>
              </a:rPr>
              <a:t>-</a:t>
            </a:r>
            <a:r>
              <a:rPr sz="3200" spc="-10" dirty="0">
                <a:latin typeface="Times New Roman"/>
                <a:cs typeface="Times New Roman"/>
              </a:rPr>
              <a:t>EM</a:t>
            </a:r>
            <a:r>
              <a:rPr sz="3200" dirty="0">
                <a:latin typeface="Times New Roman"/>
                <a:cs typeface="Times New Roman"/>
              </a:rPr>
              <a:t> p</a:t>
            </a:r>
            <a:r>
              <a:rPr sz="3200" spc="-5" dirty="0">
                <a:latin typeface="Times New Roman"/>
                <a:cs typeface="Times New Roman"/>
              </a:rPr>
              <a:t>se</a:t>
            </a:r>
            <a:r>
              <a:rPr sz="3200" spc="0" dirty="0"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d</a:t>
            </a:r>
            <a:r>
              <a:rPr sz="3200" spc="10" dirty="0">
                <a:latin typeface="Times New Roman"/>
                <a:cs typeface="Times New Roman"/>
              </a:rPr>
              <a:t>o</a:t>
            </a:r>
            <a:r>
              <a:rPr sz="3200" spc="-10" dirty="0">
                <a:latin typeface="Times New Roman"/>
                <a:cs typeface="Times New Roman"/>
              </a:rPr>
              <a:t>-</a:t>
            </a:r>
            <a:r>
              <a:rPr sz="3200" spc="-5" dirty="0">
                <a:latin typeface="Times New Roman"/>
                <a:cs typeface="Times New Roman"/>
              </a:rPr>
              <a:t>sei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70" dirty="0">
                <a:latin typeface="Times New Roman"/>
                <a:cs typeface="Times New Roman"/>
              </a:rPr>
              <a:t>m</a:t>
            </a:r>
            <a:r>
              <a:rPr sz="3200" spc="-5" dirty="0">
                <a:latin typeface="Times New Roman"/>
                <a:cs typeface="Times New Roman"/>
              </a:rPr>
              <a:t>ic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spc="-70" dirty="0">
                <a:latin typeface="Times New Roman"/>
                <a:cs typeface="Times New Roman"/>
              </a:rPr>
              <a:t>m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g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g</a:t>
            </a:r>
            <a:endParaRPr sz="3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7505" algn="l"/>
              </a:tabLst>
            </a:pPr>
            <a:r>
              <a:rPr sz="3200" dirty="0">
                <a:latin typeface="Times New Roman"/>
                <a:cs typeface="Times New Roman"/>
              </a:rPr>
              <a:t>6</a:t>
            </a:r>
            <a:r>
              <a:rPr sz="3200" spc="-5" dirty="0">
                <a:latin typeface="Times New Roman"/>
                <a:cs typeface="Times New Roman"/>
              </a:rPr>
              <a:t>.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Re</a:t>
            </a:r>
            <a:r>
              <a:rPr sz="3200" spc="5" dirty="0">
                <a:latin typeface="Times New Roman"/>
                <a:cs typeface="Times New Roman"/>
              </a:rPr>
              <a:t>f</a:t>
            </a:r>
            <a:r>
              <a:rPr sz="3200" spc="-5" dirty="0">
                <a:latin typeface="Times New Roman"/>
                <a:cs typeface="Times New Roman"/>
              </a:rPr>
              <a:t>erence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>
              <a:lnSpc>
                <a:spcPct val="100000"/>
              </a:lnSpc>
            </a:pPr>
            <a:r>
              <a:rPr dirty="0"/>
              <a:t>5.</a:t>
            </a:r>
            <a:r>
              <a:rPr spc="-75" dirty="0"/>
              <a:t> </a:t>
            </a:r>
            <a:r>
              <a:rPr dirty="0"/>
              <a:t>TEM</a:t>
            </a:r>
            <a:r>
              <a:rPr spc="-15" dirty="0"/>
              <a:t> </a:t>
            </a:r>
            <a:r>
              <a:rPr dirty="0"/>
              <a:t>Pseu</a:t>
            </a:r>
            <a:r>
              <a:rPr spc="-15" dirty="0"/>
              <a:t>d</a:t>
            </a:r>
            <a:r>
              <a:rPr spc="5" dirty="0"/>
              <a:t>o</a:t>
            </a:r>
            <a:r>
              <a:rPr dirty="0"/>
              <a:t>-seismic</a:t>
            </a:r>
            <a:r>
              <a:rPr spc="15" dirty="0"/>
              <a:t> </a:t>
            </a:r>
            <a:r>
              <a:rPr dirty="0"/>
              <a:t>Im</a:t>
            </a:r>
            <a:r>
              <a:rPr spc="-15" dirty="0"/>
              <a:t>a</a:t>
            </a:r>
            <a:r>
              <a:rPr dirty="0"/>
              <a:t>ging</a:t>
            </a:r>
            <a:r>
              <a:rPr spc="-20" dirty="0"/>
              <a:t> </a:t>
            </a:r>
            <a:r>
              <a:rPr dirty="0"/>
              <a:t>contin</a:t>
            </a:r>
            <a:r>
              <a:rPr spc="-20" dirty="0"/>
              <a:t>u</a:t>
            </a:r>
            <a:r>
              <a:rPr dirty="0"/>
              <a:t>ed</a:t>
            </a:r>
          </a:p>
        </p:txBody>
      </p:sp>
      <p:sp>
        <p:nvSpPr>
          <p:cNvPr id="3" name="object 3"/>
          <p:cNvSpPr/>
          <p:nvPr/>
        </p:nvSpPr>
        <p:spPr>
          <a:xfrm>
            <a:off x="652272" y="673608"/>
            <a:ext cx="3279648" cy="795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90" y="781303"/>
            <a:ext cx="336486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5" dirty="0">
                <a:latin typeface="Times New Roman"/>
                <a:cs typeface="Times New Roman"/>
              </a:rPr>
              <a:t>5</a:t>
            </a:r>
            <a:r>
              <a:rPr sz="2800" b="1" dirty="0">
                <a:latin typeface="Times New Roman"/>
                <a:cs typeface="Times New Roman"/>
              </a:rPr>
              <a:t>.3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M</a:t>
            </a:r>
            <a:r>
              <a:rPr sz="2800" b="1" spc="15" dirty="0">
                <a:latin typeface="Times New Roman"/>
                <a:cs typeface="Times New Roman"/>
              </a:rPr>
              <a:t>o</a:t>
            </a:r>
            <a:r>
              <a:rPr sz="2800" b="1" spc="5" dirty="0">
                <a:latin typeface="Times New Roman"/>
                <a:cs typeface="Times New Roman"/>
              </a:rPr>
              <a:t>de</a:t>
            </a:r>
            <a:r>
              <a:rPr sz="2800" b="1" spc="10" dirty="0">
                <a:latin typeface="Times New Roman"/>
                <a:cs typeface="Times New Roman"/>
              </a:rPr>
              <a:t>l</a:t>
            </a:r>
            <a:r>
              <a:rPr sz="2800" b="1" dirty="0">
                <a:latin typeface="Times New Roman"/>
                <a:cs typeface="Times New Roman"/>
              </a:rPr>
              <a:t>s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s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spc="-30" dirty="0">
                <a:latin typeface="Times New Roman"/>
                <a:cs typeface="Times New Roman"/>
              </a:rPr>
              <a:t>m</a:t>
            </a:r>
            <a:r>
              <a:rPr sz="2800" b="1" spc="5" dirty="0">
                <a:latin typeface="Times New Roman"/>
                <a:cs typeface="Times New Roman"/>
              </a:rPr>
              <a:t>ul</a:t>
            </a:r>
            <a:r>
              <a:rPr sz="2800" b="1" spc="15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spc="15" dirty="0">
                <a:latin typeface="Times New Roman"/>
                <a:cs typeface="Times New Roman"/>
              </a:rPr>
              <a:t>o</a:t>
            </a:r>
            <a:r>
              <a:rPr sz="2800" b="1" spc="5" dirty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341374"/>
            <a:ext cx="3313176" cy="149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972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4290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2682" y="3043285"/>
            <a:ext cx="857250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-90" dirty="0">
                <a:latin typeface="Symbol"/>
                <a:cs typeface="Symbol"/>
              </a:rPr>
              <a:t></a:t>
            </a:r>
            <a:r>
              <a:rPr sz="1200" spc="37" baseline="-24305" dirty="0">
                <a:latin typeface="Times New Roman"/>
                <a:cs typeface="Times New Roman"/>
              </a:rPr>
              <a:t>1</a:t>
            </a:r>
            <a:r>
              <a:rPr sz="1200" baseline="-24305" dirty="0">
                <a:latin typeface="Times New Roman"/>
                <a:cs typeface="Times New Roman"/>
              </a:rPr>
              <a:t> </a:t>
            </a:r>
            <a:r>
              <a:rPr sz="1200" spc="-30" baseline="-2430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Symbol"/>
                <a:cs typeface="Symbol"/>
              </a:rPr>
              <a:t>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5</a:t>
            </a:r>
            <a:r>
              <a:rPr sz="1400" spc="210" dirty="0">
                <a:latin typeface="Symbol"/>
                <a:cs typeface="Symbol"/>
              </a:rPr>
              <a:t></a:t>
            </a:r>
            <a:r>
              <a:rPr sz="1400" spc="20" dirty="0">
                <a:latin typeface="Symbol"/>
                <a:cs typeface="Symbol"/>
              </a:rPr>
              <a:t>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m</a:t>
            </a:r>
            <a:r>
              <a:rPr sz="1400" spc="20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8048" y="3055985"/>
            <a:ext cx="650240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155" dirty="0">
                <a:latin typeface="Times New Roman"/>
                <a:cs typeface="Times New Roman"/>
              </a:rPr>
              <a:t>h</a:t>
            </a:r>
            <a:r>
              <a:rPr sz="1200" spc="37" baseline="-24305" dirty="0">
                <a:latin typeface="Times New Roman"/>
                <a:cs typeface="Times New Roman"/>
              </a:rPr>
              <a:t>1</a:t>
            </a:r>
            <a:r>
              <a:rPr sz="1200" baseline="-24305" dirty="0">
                <a:latin typeface="Times New Roman"/>
                <a:cs typeface="Times New Roman"/>
              </a:rPr>
              <a:t> </a:t>
            </a:r>
            <a:r>
              <a:rPr sz="1200" spc="-37" baseline="-2430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Symbol"/>
                <a:cs typeface="Symbol"/>
              </a:rPr>
              <a:t>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</a:t>
            </a:r>
            <a:r>
              <a:rPr sz="1400" spc="25" dirty="0">
                <a:latin typeface="Times New Roman"/>
                <a:cs typeface="Times New Roman"/>
              </a:rPr>
              <a:t>0</a:t>
            </a:r>
            <a:r>
              <a:rPr sz="1400" i="1" spc="55" dirty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1467" y="3475252"/>
            <a:ext cx="101790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dirty="0">
                <a:latin typeface="Symbol"/>
                <a:cs typeface="Symbol"/>
              </a:rPr>
              <a:t></a:t>
            </a:r>
            <a:r>
              <a:rPr sz="1200" spc="37" baseline="-24305" dirty="0">
                <a:latin typeface="Times New Roman"/>
                <a:cs typeface="Times New Roman"/>
              </a:rPr>
              <a:t>2</a:t>
            </a:r>
            <a:r>
              <a:rPr sz="1200" baseline="-24305" dirty="0">
                <a:latin typeface="Times New Roman"/>
                <a:cs typeface="Times New Roman"/>
              </a:rPr>
              <a:t> </a:t>
            </a:r>
            <a:r>
              <a:rPr sz="1200" spc="67" baseline="-2430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Symbol"/>
                <a:cs typeface="Symbol"/>
              </a:rPr>
              <a:t>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50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spc="55" dirty="0">
                <a:latin typeface="Symbol"/>
                <a:cs typeface="Symbol"/>
              </a:rPr>
              <a:t></a:t>
            </a:r>
            <a:r>
              <a:rPr sz="1400" spc="-20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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i="1" spc="50" dirty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0" y="1412875"/>
            <a:ext cx="3816350" cy="1539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21591" y="3060089"/>
            <a:ext cx="103187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i="1" spc="-90" dirty="0">
                <a:latin typeface="Symbol"/>
                <a:cs typeface="Symbol"/>
              </a:rPr>
              <a:t></a:t>
            </a:r>
            <a:r>
              <a:rPr sz="1500" spc="52" baseline="-25000" dirty="0">
                <a:latin typeface="Times New Roman"/>
                <a:cs typeface="Times New Roman"/>
              </a:rPr>
              <a:t>1</a:t>
            </a:r>
            <a:r>
              <a:rPr sz="1500" baseline="-25000" dirty="0">
                <a:latin typeface="Times New Roman"/>
                <a:cs typeface="Times New Roman"/>
              </a:rPr>
              <a:t> </a:t>
            </a:r>
            <a:r>
              <a:rPr sz="1500" spc="-22" baseline="-25000" dirty="0">
                <a:latin typeface="Times New Roman"/>
                <a:cs typeface="Times New Roman"/>
              </a:rPr>
              <a:t> </a:t>
            </a:r>
            <a:r>
              <a:rPr sz="1750" spc="60" dirty="0">
                <a:latin typeface="Symbol"/>
                <a:cs typeface="Symbol"/>
              </a:rPr>
              <a:t></a:t>
            </a:r>
            <a:r>
              <a:rPr sz="1750" spc="-265" dirty="0">
                <a:latin typeface="Times New Roman"/>
                <a:cs typeface="Times New Roman"/>
              </a:rPr>
              <a:t> </a:t>
            </a:r>
            <a:r>
              <a:rPr sz="1750" spc="-130" dirty="0">
                <a:latin typeface="Times New Roman"/>
                <a:cs typeface="Times New Roman"/>
              </a:rPr>
              <a:t>1</a:t>
            </a:r>
            <a:r>
              <a:rPr sz="1750" spc="85" dirty="0">
                <a:latin typeface="Symbol"/>
                <a:cs typeface="Symbol"/>
              </a:rPr>
              <a:t></a:t>
            </a:r>
            <a:r>
              <a:rPr sz="1750" spc="-285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</a:t>
            </a:r>
            <a:r>
              <a:rPr sz="1750" spc="-235" dirty="0">
                <a:latin typeface="Times New Roman"/>
                <a:cs typeface="Times New Roman"/>
              </a:rPr>
              <a:t> </a:t>
            </a:r>
            <a:r>
              <a:rPr sz="1750" i="1" spc="15" dirty="0">
                <a:latin typeface="Times New Roman"/>
                <a:cs typeface="Times New Roman"/>
              </a:rPr>
              <a:t>m</a:t>
            </a:r>
            <a:r>
              <a:rPr sz="1750" spc="25" dirty="0">
                <a:latin typeface="Times New Roman"/>
                <a:cs typeface="Times New Roman"/>
              </a:rPr>
              <a:t>,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66522" y="3072789"/>
            <a:ext cx="81851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i="1" spc="-185" dirty="0">
                <a:latin typeface="Times New Roman"/>
                <a:cs typeface="Times New Roman"/>
              </a:rPr>
              <a:t>h</a:t>
            </a:r>
            <a:r>
              <a:rPr sz="1500" spc="52" baseline="-25000" dirty="0">
                <a:latin typeface="Times New Roman"/>
                <a:cs typeface="Times New Roman"/>
              </a:rPr>
              <a:t>1</a:t>
            </a:r>
            <a:r>
              <a:rPr sz="1500" baseline="-25000" dirty="0">
                <a:latin typeface="Times New Roman"/>
                <a:cs typeface="Times New Roman"/>
              </a:rPr>
              <a:t> </a:t>
            </a:r>
            <a:r>
              <a:rPr sz="1500" spc="-30" baseline="-25000" dirty="0">
                <a:latin typeface="Times New Roman"/>
                <a:cs typeface="Times New Roman"/>
              </a:rPr>
              <a:t> </a:t>
            </a:r>
            <a:r>
              <a:rPr sz="1750" spc="60" dirty="0">
                <a:latin typeface="Symbol"/>
                <a:cs typeface="Symbol"/>
              </a:rPr>
              <a:t></a:t>
            </a:r>
            <a:r>
              <a:rPr sz="1750" spc="-95" dirty="0">
                <a:latin typeface="Times New Roman"/>
                <a:cs typeface="Times New Roman"/>
              </a:rPr>
              <a:t> </a:t>
            </a:r>
            <a:r>
              <a:rPr sz="1750" spc="10" dirty="0">
                <a:latin typeface="Times New Roman"/>
                <a:cs typeface="Times New Roman"/>
              </a:rPr>
              <a:t>6</a:t>
            </a:r>
            <a:r>
              <a:rPr sz="1750" spc="35" dirty="0">
                <a:latin typeface="Times New Roman"/>
                <a:cs typeface="Times New Roman"/>
              </a:rPr>
              <a:t>0</a:t>
            </a:r>
            <a:r>
              <a:rPr sz="1750" i="1" spc="80" dirty="0">
                <a:latin typeface="Times New Roman"/>
                <a:cs typeface="Times New Roman"/>
              </a:rPr>
              <a:t>m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43501" y="3068701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0" y="34290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0" y="3789426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4437062"/>
            <a:ext cx="1841500" cy="1587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08175" y="4437062"/>
            <a:ext cx="1831975" cy="1790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84726" y="4292600"/>
            <a:ext cx="2051050" cy="2152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50804" y="3416148"/>
            <a:ext cx="3827145" cy="300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25245" algn="ctr">
              <a:lnSpc>
                <a:spcPct val="100000"/>
              </a:lnSpc>
              <a:tabLst>
                <a:tab pos="1597660" algn="l"/>
              </a:tabLst>
            </a:pPr>
            <a:r>
              <a:rPr sz="2000" i="1" spc="5" dirty="0">
                <a:latin typeface="Symbol"/>
                <a:cs typeface="Symbol"/>
              </a:rPr>
              <a:t></a:t>
            </a:r>
            <a:r>
              <a:rPr sz="1650" spc="30" baseline="-25252" dirty="0">
                <a:latin typeface="Times New Roman"/>
                <a:cs typeface="Times New Roman"/>
              </a:rPr>
              <a:t>2</a:t>
            </a:r>
            <a:r>
              <a:rPr sz="1650" baseline="-25252" dirty="0">
                <a:latin typeface="Times New Roman"/>
                <a:cs typeface="Times New Roman"/>
              </a:rPr>
              <a:t> </a:t>
            </a:r>
            <a:r>
              <a:rPr sz="1650" spc="82" baseline="-25252" dirty="0">
                <a:latin typeface="Times New Roman"/>
                <a:cs typeface="Times New Roman"/>
              </a:rPr>
              <a:t> </a:t>
            </a:r>
            <a:r>
              <a:rPr sz="1900" spc="45" dirty="0">
                <a:latin typeface="Symbol"/>
                <a:cs typeface="Symbol"/>
              </a:rPr>
              <a:t></a:t>
            </a:r>
            <a:r>
              <a:rPr sz="1900" spc="-29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1</a:t>
            </a:r>
            <a:r>
              <a:rPr sz="1900" spc="-10" dirty="0">
                <a:latin typeface="Times New Roman"/>
                <a:cs typeface="Times New Roman"/>
              </a:rPr>
              <a:t>0</a:t>
            </a:r>
            <a:r>
              <a:rPr sz="1900" spc="225" dirty="0">
                <a:latin typeface="Symbol"/>
                <a:cs typeface="Symbol"/>
              </a:rPr>
              <a:t></a:t>
            </a:r>
            <a:r>
              <a:rPr sz="1900" spc="20" dirty="0">
                <a:latin typeface="Symbol"/>
                <a:cs typeface="Symbol"/>
              </a:rPr>
              <a:t></a:t>
            </a:r>
            <a:r>
              <a:rPr sz="1900" spc="-260" dirty="0">
                <a:latin typeface="Times New Roman"/>
                <a:cs typeface="Times New Roman"/>
              </a:rPr>
              <a:t> </a:t>
            </a:r>
            <a:r>
              <a:rPr sz="1900" i="1" spc="-15" dirty="0">
                <a:latin typeface="Times New Roman"/>
                <a:cs typeface="Times New Roman"/>
              </a:rPr>
              <a:t>m</a:t>
            </a:r>
            <a:r>
              <a:rPr sz="1900" spc="20" dirty="0">
                <a:latin typeface="Times New Roman"/>
                <a:cs typeface="Times New Roman"/>
              </a:rPr>
              <a:t>,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i="1" spc="-100" dirty="0">
                <a:latin typeface="Times New Roman"/>
                <a:cs typeface="Times New Roman"/>
              </a:rPr>
              <a:t>h</a:t>
            </a:r>
            <a:r>
              <a:rPr sz="1650" spc="30" baseline="-25252" dirty="0">
                <a:latin typeface="Times New Roman"/>
                <a:cs typeface="Times New Roman"/>
              </a:rPr>
              <a:t>2</a:t>
            </a:r>
            <a:r>
              <a:rPr sz="1650" baseline="-25252" dirty="0">
                <a:latin typeface="Times New Roman"/>
                <a:cs typeface="Times New Roman"/>
              </a:rPr>
              <a:t> </a:t>
            </a:r>
            <a:r>
              <a:rPr sz="1650" spc="67" baseline="-25252" dirty="0">
                <a:latin typeface="Times New Roman"/>
                <a:cs typeface="Times New Roman"/>
              </a:rPr>
              <a:t> </a:t>
            </a:r>
            <a:r>
              <a:rPr sz="1900" spc="45" dirty="0">
                <a:latin typeface="Symbol"/>
                <a:cs typeface="Symbol"/>
              </a:rPr>
              <a:t></a:t>
            </a:r>
            <a:r>
              <a:rPr sz="1900" spc="-1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6</a:t>
            </a:r>
            <a:r>
              <a:rPr sz="1900" spc="20" dirty="0">
                <a:latin typeface="Times New Roman"/>
                <a:cs typeface="Times New Roman"/>
              </a:rPr>
              <a:t>0</a:t>
            </a:r>
            <a:r>
              <a:rPr sz="1900" i="1" spc="60" dirty="0">
                <a:latin typeface="Times New Roman"/>
                <a:cs typeface="Times New Roman"/>
              </a:rPr>
              <a:t>m</a:t>
            </a:r>
            <a:endParaRPr sz="1900">
              <a:latin typeface="Times New Roman"/>
              <a:cs typeface="Times New Roman"/>
            </a:endParaRPr>
          </a:p>
          <a:p>
            <a:pPr marR="1408430" algn="ctr">
              <a:lnSpc>
                <a:spcPct val="100000"/>
              </a:lnSpc>
              <a:spcBef>
                <a:spcPts val="1010"/>
              </a:spcBef>
            </a:pPr>
            <a:r>
              <a:rPr sz="2100" i="1" spc="-15" dirty="0">
                <a:latin typeface="Symbol"/>
                <a:cs typeface="Symbol"/>
              </a:rPr>
              <a:t></a:t>
            </a:r>
            <a:r>
              <a:rPr sz="1725" spc="44" baseline="-24154" dirty="0">
                <a:latin typeface="Times New Roman"/>
                <a:cs typeface="Times New Roman"/>
              </a:rPr>
              <a:t>3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37" baseline="-24154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Symbol"/>
                <a:cs typeface="Symbol"/>
              </a:rPr>
              <a:t></a:t>
            </a:r>
            <a:r>
              <a:rPr sz="2000" spc="-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</a:t>
            </a:r>
            <a:r>
              <a:rPr sz="2000" spc="-5" dirty="0">
                <a:latin typeface="Times New Roman"/>
                <a:cs typeface="Times New Roman"/>
              </a:rPr>
              <a:t>0</a:t>
            </a:r>
            <a:r>
              <a:rPr sz="2000" spc="70" dirty="0">
                <a:latin typeface="Symbol"/>
                <a:cs typeface="Symbol"/>
              </a:rPr>
              <a:t></a:t>
            </a:r>
            <a:r>
              <a:rPr sz="2000" spc="-32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</a:t>
            </a:r>
            <a:r>
              <a:rPr sz="2000" spc="-265" dirty="0">
                <a:latin typeface="Times New Roman"/>
                <a:cs typeface="Times New Roman"/>
              </a:rPr>
              <a:t> </a:t>
            </a:r>
            <a:r>
              <a:rPr sz="2000" i="1" spc="65" dirty="0"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  <a:p>
            <a:pPr marL="1247140" algn="ctr">
              <a:lnSpc>
                <a:spcPct val="100000"/>
              </a:lnSpc>
              <a:spcBef>
                <a:spcPts val="1300"/>
              </a:spcBef>
              <a:tabLst>
                <a:tab pos="1864360" algn="l"/>
              </a:tabLst>
            </a:pPr>
            <a:r>
              <a:rPr sz="4250" i="1" spc="-60" dirty="0">
                <a:latin typeface="Symbol"/>
                <a:cs typeface="Symbol"/>
              </a:rPr>
              <a:t></a:t>
            </a:r>
            <a:r>
              <a:rPr sz="3450" spc="104" baseline="-24154" dirty="0">
                <a:latin typeface="Times New Roman"/>
                <a:cs typeface="Times New Roman"/>
              </a:rPr>
              <a:t>1</a:t>
            </a:r>
            <a:r>
              <a:rPr sz="3450" baseline="-24154" dirty="0">
                <a:latin typeface="Times New Roman"/>
                <a:cs typeface="Times New Roman"/>
              </a:rPr>
              <a:t>	</a:t>
            </a:r>
            <a:r>
              <a:rPr sz="4000" spc="110" dirty="0">
                <a:latin typeface="Symbol"/>
                <a:cs typeface="Symbol"/>
              </a:rPr>
              <a:t></a:t>
            </a:r>
            <a:r>
              <a:rPr sz="4000" spc="-475" dirty="0">
                <a:latin typeface="Times New Roman"/>
                <a:cs typeface="Times New Roman"/>
              </a:rPr>
              <a:t> </a:t>
            </a:r>
            <a:r>
              <a:rPr sz="4000" spc="10" dirty="0">
                <a:latin typeface="Times New Roman"/>
                <a:cs typeface="Times New Roman"/>
              </a:rPr>
              <a:t>10</a:t>
            </a:r>
            <a:r>
              <a:rPr sz="4000" spc="155" dirty="0">
                <a:latin typeface="Symbol"/>
                <a:cs typeface="Symbol"/>
              </a:rPr>
              <a:t></a:t>
            </a:r>
            <a:r>
              <a:rPr sz="4000" spc="-520" dirty="0">
                <a:latin typeface="Times New Roman"/>
                <a:cs typeface="Times New Roman"/>
              </a:rPr>
              <a:t> </a:t>
            </a:r>
            <a:r>
              <a:rPr sz="4000" spc="50" dirty="0">
                <a:latin typeface="Symbol"/>
                <a:cs typeface="Symbol"/>
              </a:rPr>
              <a:t></a:t>
            </a:r>
            <a:r>
              <a:rPr sz="4000" spc="-409" dirty="0">
                <a:latin typeface="Times New Roman"/>
                <a:cs typeface="Times New Roman"/>
              </a:rPr>
              <a:t> </a:t>
            </a:r>
            <a:r>
              <a:rPr sz="4000" i="1" spc="145" dirty="0"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  <a:p>
            <a:pPr marL="1187450" algn="ctr">
              <a:lnSpc>
                <a:spcPct val="100000"/>
              </a:lnSpc>
              <a:spcBef>
                <a:spcPts val="1190"/>
              </a:spcBef>
              <a:tabLst>
                <a:tab pos="1727835" algn="l"/>
              </a:tabLst>
            </a:pPr>
            <a:r>
              <a:rPr sz="3400" i="1" spc="165" dirty="0">
                <a:latin typeface="Symbol"/>
                <a:cs typeface="Symbol"/>
              </a:rPr>
              <a:t></a:t>
            </a:r>
            <a:r>
              <a:rPr sz="2775" spc="82" baseline="-24024" dirty="0">
                <a:latin typeface="Times New Roman"/>
                <a:cs typeface="Times New Roman"/>
              </a:rPr>
              <a:t>2</a:t>
            </a:r>
            <a:r>
              <a:rPr sz="2775" baseline="-24024" dirty="0">
                <a:latin typeface="Times New Roman"/>
                <a:cs typeface="Times New Roman"/>
              </a:rPr>
              <a:t>	</a:t>
            </a:r>
            <a:r>
              <a:rPr sz="3200" spc="95" dirty="0">
                <a:latin typeface="Symbol"/>
                <a:cs typeface="Symbol"/>
              </a:rPr>
              <a:t>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15" dirty="0">
                <a:latin typeface="Times New Roman"/>
                <a:cs typeface="Times New Roman"/>
              </a:rPr>
              <a:t>30</a:t>
            </a:r>
            <a:r>
              <a:rPr sz="3200" spc="10" dirty="0">
                <a:latin typeface="Times New Roman"/>
                <a:cs typeface="Times New Roman"/>
              </a:rPr>
              <a:t>0</a:t>
            </a:r>
            <a:r>
              <a:rPr sz="3200" spc="135" dirty="0">
                <a:latin typeface="Symbol"/>
                <a:cs typeface="Symbol"/>
              </a:rPr>
              <a:t></a:t>
            </a:r>
            <a:r>
              <a:rPr sz="3200" spc="-420" dirty="0">
                <a:latin typeface="Times New Roman"/>
                <a:cs typeface="Times New Roman"/>
              </a:rPr>
              <a:t> </a:t>
            </a:r>
            <a:r>
              <a:rPr sz="3200" spc="45" dirty="0">
                <a:latin typeface="Symbol"/>
                <a:cs typeface="Symbol"/>
              </a:rPr>
              <a:t></a:t>
            </a:r>
            <a:r>
              <a:rPr sz="3200" spc="-335" dirty="0">
                <a:latin typeface="Times New Roman"/>
                <a:cs typeface="Times New Roman"/>
              </a:rPr>
              <a:t> </a:t>
            </a:r>
            <a:r>
              <a:rPr sz="3200" i="1" spc="130" dirty="0">
                <a:latin typeface="Times New Roman"/>
                <a:cs typeface="Times New Roman"/>
              </a:rPr>
              <a:t>m</a:t>
            </a:r>
            <a:endParaRPr sz="3200">
              <a:latin typeface="Times New Roman"/>
              <a:cs typeface="Times New Roman"/>
            </a:endParaRPr>
          </a:p>
          <a:p>
            <a:pPr marL="1148080" algn="ctr">
              <a:lnSpc>
                <a:spcPct val="100000"/>
              </a:lnSpc>
              <a:spcBef>
                <a:spcPts val="2075"/>
              </a:spcBef>
            </a:pPr>
            <a:r>
              <a:rPr sz="3250" i="1" spc="30" dirty="0">
                <a:latin typeface="Times New Roman"/>
                <a:cs typeface="Times New Roman"/>
              </a:rPr>
              <a:t>h</a:t>
            </a:r>
            <a:r>
              <a:rPr sz="3250" i="1" spc="-150" dirty="0">
                <a:latin typeface="Times New Roman"/>
                <a:cs typeface="Times New Roman"/>
              </a:rPr>
              <a:t> </a:t>
            </a:r>
            <a:r>
              <a:rPr sz="3250" spc="35" dirty="0">
                <a:latin typeface="Symbol"/>
                <a:cs typeface="Symbol"/>
              </a:rPr>
              <a:t></a:t>
            </a:r>
            <a:r>
              <a:rPr sz="3250" spc="-210" dirty="0">
                <a:latin typeface="Times New Roman"/>
                <a:cs typeface="Times New Roman"/>
              </a:rPr>
              <a:t> </a:t>
            </a:r>
            <a:r>
              <a:rPr sz="3250" spc="-50" dirty="0">
                <a:latin typeface="Times New Roman"/>
                <a:cs typeface="Times New Roman"/>
              </a:rPr>
              <a:t>7</a:t>
            </a:r>
            <a:r>
              <a:rPr sz="3250" spc="10" dirty="0">
                <a:latin typeface="Times New Roman"/>
                <a:cs typeface="Times New Roman"/>
              </a:rPr>
              <a:t>0</a:t>
            </a:r>
            <a:r>
              <a:rPr sz="3250" i="1" spc="45" dirty="0">
                <a:latin typeface="Times New Roman"/>
                <a:cs typeface="Times New Roman"/>
              </a:rPr>
              <a:t>m</a:t>
            </a:r>
            <a:endParaRPr sz="3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>
              <a:lnSpc>
                <a:spcPct val="100000"/>
              </a:lnSpc>
            </a:pPr>
            <a:r>
              <a:rPr spc="-5" dirty="0"/>
              <a:t>5</a:t>
            </a:r>
            <a:r>
              <a:rPr dirty="0"/>
              <a:t>.</a:t>
            </a:r>
            <a:r>
              <a:rPr spc="-75" dirty="0"/>
              <a:t> </a:t>
            </a:r>
            <a:r>
              <a:rPr dirty="0"/>
              <a:t>TEM</a:t>
            </a:r>
            <a:r>
              <a:rPr spc="-15" dirty="0"/>
              <a:t> </a:t>
            </a:r>
            <a:r>
              <a:rPr dirty="0"/>
              <a:t>Pseu</a:t>
            </a:r>
            <a:r>
              <a:rPr spc="-15" dirty="0"/>
              <a:t>d</a:t>
            </a:r>
            <a:r>
              <a:rPr spc="5" dirty="0"/>
              <a:t>o</a:t>
            </a:r>
            <a:r>
              <a:rPr dirty="0"/>
              <a:t>-seismic</a:t>
            </a:r>
            <a:r>
              <a:rPr spc="15" dirty="0"/>
              <a:t> </a:t>
            </a:r>
            <a:r>
              <a:rPr dirty="0"/>
              <a:t>Im</a:t>
            </a:r>
            <a:r>
              <a:rPr spc="-15" dirty="0"/>
              <a:t>a</a:t>
            </a:r>
            <a:r>
              <a:rPr dirty="0"/>
              <a:t>ging</a:t>
            </a:r>
            <a:r>
              <a:rPr spc="-20" dirty="0"/>
              <a:t> </a:t>
            </a:r>
            <a:r>
              <a:rPr dirty="0"/>
              <a:t>contin</a:t>
            </a:r>
            <a:r>
              <a:rPr spc="-20" dirty="0"/>
              <a:t>u</a:t>
            </a:r>
            <a:r>
              <a:rPr dirty="0"/>
              <a:t>ed</a:t>
            </a:r>
          </a:p>
        </p:txBody>
      </p:sp>
      <p:sp>
        <p:nvSpPr>
          <p:cNvPr id="3" name="object 3"/>
          <p:cNvSpPr/>
          <p:nvPr/>
        </p:nvSpPr>
        <p:spPr>
          <a:xfrm>
            <a:off x="652272" y="673608"/>
            <a:ext cx="2130552" cy="795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90" y="781303"/>
            <a:ext cx="221424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5" dirty="0">
                <a:latin typeface="Times New Roman"/>
                <a:cs typeface="Times New Roman"/>
              </a:rPr>
              <a:t>5</a:t>
            </a:r>
            <a:r>
              <a:rPr sz="2800" b="1" dirty="0">
                <a:latin typeface="Times New Roman"/>
                <a:cs typeface="Times New Roman"/>
              </a:rPr>
              <a:t>.4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</a:t>
            </a:r>
            <a:r>
              <a:rPr sz="2800" b="1" spc="15" dirty="0">
                <a:latin typeface="Times New Roman"/>
                <a:cs typeface="Times New Roman"/>
              </a:rPr>
              <a:t>a</a:t>
            </a:r>
            <a:r>
              <a:rPr sz="2800" b="1" spc="10" dirty="0">
                <a:latin typeface="Times New Roman"/>
                <a:cs typeface="Times New Roman"/>
              </a:rPr>
              <a:t>s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s</a:t>
            </a:r>
            <a:r>
              <a:rPr sz="2800" b="1" spc="5" dirty="0">
                <a:latin typeface="Times New Roman"/>
                <a:cs typeface="Times New Roman"/>
              </a:rPr>
              <a:t>tudy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312" y="2852801"/>
            <a:ext cx="3600450" cy="1433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825" y="4724400"/>
            <a:ext cx="3816350" cy="1444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41500"/>
            <a:ext cx="4500880" cy="5516880"/>
          </a:xfrm>
          <a:custGeom>
            <a:avLst/>
            <a:gdLst/>
            <a:ahLst/>
            <a:cxnLst/>
            <a:rect l="l" t="t" r="r" b="b"/>
            <a:pathLst>
              <a:path w="4500880" h="5516880">
                <a:moveTo>
                  <a:pt x="0" y="5516499"/>
                </a:moveTo>
                <a:lnTo>
                  <a:pt x="4500626" y="5516499"/>
                </a:lnTo>
                <a:lnTo>
                  <a:pt x="4500626" y="0"/>
                </a:lnTo>
                <a:lnTo>
                  <a:pt x="0" y="0"/>
                </a:lnTo>
                <a:lnTo>
                  <a:pt x="0" y="551649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2742" y="1634871"/>
            <a:ext cx="3418204" cy="590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2000" b="1" spc="-5" dirty="0">
                <a:latin typeface="Times New Roman"/>
                <a:cs typeface="Times New Roman"/>
              </a:rPr>
              <a:t>Rec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n</a:t>
            </a:r>
            <a:r>
              <a:rPr sz="2000" b="1" spc="-15" dirty="0">
                <a:latin typeface="Times New Roman"/>
                <a:cs typeface="Times New Roman"/>
              </a:rPr>
              <a:t>i</a:t>
            </a:r>
            <a:r>
              <a:rPr sz="2000" b="1" spc="-5" dirty="0">
                <a:latin typeface="Times New Roman"/>
                <a:cs typeface="Times New Roman"/>
              </a:rPr>
              <a:t>zing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elec</a:t>
            </a:r>
            <a:r>
              <a:rPr sz="2000" b="1" spc="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ric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l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spc="-1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er</a:t>
            </a:r>
            <a:r>
              <a:rPr sz="2000" b="1" spc="0" dirty="0">
                <a:latin typeface="Times New Roman"/>
                <a:cs typeface="Times New Roman"/>
              </a:rPr>
              <a:t>f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ce</a:t>
            </a:r>
            <a:endParaRPr sz="2000">
              <a:latin typeface="Times New Roman"/>
              <a:cs typeface="Times New Roman"/>
            </a:endParaRPr>
          </a:p>
          <a:p>
            <a:pPr marL="356870">
              <a:lnSpc>
                <a:spcPts val="2280"/>
              </a:lnSpc>
            </a:pPr>
            <a:r>
              <a:rPr sz="2000" b="1" spc="-5" dirty="0">
                <a:latin typeface="Times New Roman"/>
                <a:cs typeface="Times New Roman"/>
              </a:rPr>
              <a:t>in S</a:t>
            </a:r>
            <a:r>
              <a:rPr sz="2000" b="1" spc="-15" dirty="0">
                <a:latin typeface="Times New Roman"/>
                <a:cs typeface="Times New Roman"/>
              </a:rPr>
              <a:t>h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n</a:t>
            </a:r>
            <a:r>
              <a:rPr sz="2000" b="1" spc="-25" dirty="0">
                <a:latin typeface="Times New Roman"/>
                <a:cs typeface="Times New Roman"/>
              </a:rPr>
              <a:t>x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</a:t>
            </a:r>
            <a:r>
              <a:rPr sz="2000" b="1" spc="-55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ov</a:t>
            </a:r>
            <a:r>
              <a:rPr sz="2000" b="1" spc="-5" dirty="0">
                <a:latin typeface="Times New Roman"/>
                <a:cs typeface="Times New Roman"/>
              </a:rPr>
              <a:t>ince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0626" y="1341500"/>
            <a:ext cx="4500880" cy="5516880"/>
          </a:xfrm>
          <a:custGeom>
            <a:avLst/>
            <a:gdLst/>
            <a:ahLst/>
            <a:cxnLst/>
            <a:rect l="l" t="t" r="r" b="b"/>
            <a:pathLst>
              <a:path w="4500880" h="5516880">
                <a:moveTo>
                  <a:pt x="0" y="5516499"/>
                </a:moveTo>
                <a:lnTo>
                  <a:pt x="4500499" y="5516499"/>
                </a:lnTo>
                <a:lnTo>
                  <a:pt x="4500499" y="0"/>
                </a:lnTo>
                <a:lnTo>
                  <a:pt x="0" y="0"/>
                </a:lnTo>
                <a:lnTo>
                  <a:pt x="0" y="551649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3501" y="2924048"/>
            <a:ext cx="4248150" cy="19987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43501" y="5130800"/>
            <a:ext cx="4248150" cy="1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80890" y="1736293"/>
            <a:ext cx="4004310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805">
              <a:lnSpc>
                <a:spcPct val="90100"/>
              </a:lnSpc>
            </a:pPr>
            <a:r>
              <a:rPr sz="2000" b="1" spc="-5" dirty="0">
                <a:latin typeface="Times New Roman"/>
                <a:cs typeface="Times New Roman"/>
              </a:rPr>
              <a:t>De</a:t>
            </a:r>
            <a:r>
              <a:rPr sz="2000" b="1" spc="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ct</a:t>
            </a:r>
            <a:r>
              <a:rPr sz="2000" b="1" spc="-5" dirty="0">
                <a:latin typeface="Times New Roman"/>
                <a:cs typeface="Times New Roman"/>
              </a:rPr>
              <a:t>ing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deep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ele</a:t>
            </a:r>
            <a:r>
              <a:rPr sz="2000" b="1" dirty="0">
                <a:latin typeface="Times New Roman"/>
                <a:cs typeface="Times New Roman"/>
              </a:rPr>
              <a:t>ct</a:t>
            </a:r>
            <a:r>
              <a:rPr sz="2000" b="1" spc="-5" dirty="0">
                <a:latin typeface="Times New Roman"/>
                <a:cs typeface="Times New Roman"/>
              </a:rPr>
              <a:t>ric</a:t>
            </a:r>
            <a:r>
              <a:rPr sz="2000" b="1" spc="-15" dirty="0">
                <a:latin typeface="Times New Roman"/>
                <a:cs typeface="Times New Roman"/>
              </a:rPr>
              <a:t> 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ruc</a:t>
            </a:r>
            <a:r>
              <a:rPr sz="2000" b="1" spc="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u</a:t>
            </a:r>
            <a:r>
              <a:rPr sz="2000" b="1" spc="-55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nd d</a:t>
            </a:r>
            <a:r>
              <a:rPr sz="2000" b="1" spc="-15" dirty="0">
                <a:latin typeface="Times New Roman"/>
                <a:cs typeface="Times New Roman"/>
              </a:rPr>
              <a:t>is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rib</a:t>
            </a:r>
            <a:r>
              <a:rPr sz="2000" b="1" spc="-15" dirty="0">
                <a:latin typeface="Times New Roman"/>
                <a:cs typeface="Times New Roman"/>
              </a:rPr>
              <a:t>u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n in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uan</a:t>
            </a:r>
            <a:r>
              <a:rPr sz="2000" b="1" spc="0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dong p</a:t>
            </a:r>
            <a:r>
              <a:rPr sz="2000" b="1" spc="-55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ov</a:t>
            </a:r>
            <a:r>
              <a:rPr sz="2000" b="1" spc="-5" dirty="0">
                <a:latin typeface="Times New Roman"/>
                <a:cs typeface="Times New Roman"/>
              </a:rPr>
              <a:t>ince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>
              <a:lnSpc>
                <a:spcPct val="100000"/>
              </a:lnSpc>
            </a:pPr>
            <a:r>
              <a:rPr dirty="0"/>
              <a:t>6. </a:t>
            </a:r>
            <a:r>
              <a:rPr spc="-15" dirty="0"/>
              <a:t>R</a:t>
            </a:r>
            <a:r>
              <a:rPr dirty="0"/>
              <a:t>ef</a:t>
            </a:r>
            <a:r>
              <a:rPr spc="10" dirty="0"/>
              <a:t>e</a:t>
            </a:r>
            <a:r>
              <a:rPr spc="-65" dirty="0"/>
              <a:t>r</a:t>
            </a:r>
            <a:r>
              <a:rPr dirty="0"/>
              <a:t>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82217"/>
            <a:ext cx="9030335" cy="583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latin typeface="Times New Roman"/>
                <a:cs typeface="Times New Roman"/>
              </a:rPr>
              <a:t>G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10" dirty="0">
                <a:latin typeface="Times New Roman"/>
                <a:cs typeface="Times New Roman"/>
              </a:rPr>
              <a:t>Q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X</a:t>
            </a:r>
            <a:r>
              <a:rPr sz="1600" spc="10" dirty="0">
                <a:latin typeface="Times New Roman"/>
                <a:cs typeface="Times New Roman"/>
              </a:rPr>
              <a:t>u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G</a:t>
            </a:r>
            <a:r>
              <a:rPr sz="1600" spc="-20" dirty="0">
                <a:latin typeface="Times New Roman"/>
                <a:cs typeface="Times New Roman"/>
              </a:rPr>
              <a:t>el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10" dirty="0">
                <a:latin typeface="Times New Roman"/>
                <a:cs typeface="Times New Roman"/>
              </a:rPr>
              <a:t>u</a:t>
            </a:r>
            <a:r>
              <a:rPr sz="1600" dirty="0">
                <a:latin typeface="Times New Roman"/>
                <a:cs typeface="Times New Roman"/>
              </a:rPr>
              <a:t>s,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10" dirty="0">
                <a:latin typeface="Times New Roman"/>
                <a:cs typeface="Times New Roman"/>
              </a:rPr>
              <a:t>X</a:t>
            </a:r>
            <a:r>
              <a:rPr sz="1600" spc="5" dirty="0">
                <a:latin typeface="Times New Roman"/>
                <a:cs typeface="Times New Roman"/>
              </a:rPr>
              <a:t>iu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3</a:t>
            </a:r>
            <a:r>
              <a:rPr sz="1600" spc="-10" dirty="0">
                <a:latin typeface="Times New Roman"/>
                <a:cs typeface="Times New Roman"/>
              </a:rPr>
              <a:t>-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25" dirty="0">
                <a:latin typeface="Times New Roman"/>
                <a:cs typeface="Times New Roman"/>
              </a:rPr>
              <a:t>e</a:t>
            </a:r>
            <a:r>
              <a:rPr sz="1600" spc="10" dirty="0">
                <a:latin typeface="Times New Roman"/>
                <a:cs typeface="Times New Roman"/>
              </a:rPr>
              <a:t>ud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-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25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c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10" dirty="0">
                <a:latin typeface="Times New Roman"/>
                <a:cs typeface="Times New Roman"/>
              </a:rPr>
              <a:t>g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spc="5" dirty="0">
                <a:latin typeface="Times New Roman"/>
                <a:cs typeface="Times New Roman"/>
              </a:rPr>
              <a:t>g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5" dirty="0">
                <a:latin typeface="Times New Roman"/>
                <a:cs typeface="Times New Roman"/>
              </a:rPr>
              <a:t>EM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35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–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F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asi</a:t>
            </a:r>
            <a:r>
              <a:rPr sz="1600" spc="10" dirty="0">
                <a:latin typeface="Times New Roman"/>
                <a:cs typeface="Times New Roman"/>
              </a:rPr>
              <a:t>b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20" dirty="0">
                <a:latin typeface="Times New Roman"/>
                <a:cs typeface="Times New Roman"/>
              </a:rPr>
              <a:t>l</a:t>
            </a:r>
            <a:r>
              <a:rPr sz="1600" spc="5" dirty="0">
                <a:latin typeface="Times New Roman"/>
                <a:cs typeface="Times New Roman"/>
              </a:rPr>
              <a:t>ity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10" dirty="0">
                <a:latin typeface="Times New Roman"/>
                <a:cs typeface="Times New Roman"/>
              </a:rPr>
              <a:t>ud</a:t>
            </a:r>
            <a:r>
              <a:rPr sz="1600" spc="-130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G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o</a:t>
            </a:r>
            <a:r>
              <a:rPr sz="1600" spc="10" dirty="0">
                <a:latin typeface="Times New Roman"/>
                <a:cs typeface="Times New Roman"/>
              </a:rPr>
              <a:t>ph</a:t>
            </a:r>
            <a:r>
              <a:rPr sz="1600" spc="-35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sical</a:t>
            </a:r>
            <a:endParaRPr sz="16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Times New Roman"/>
                <a:cs typeface="Times New Roman"/>
              </a:rPr>
              <a:t>Pr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p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tin</a:t>
            </a:r>
            <a:r>
              <a:rPr sz="1600" spc="-15" dirty="0">
                <a:latin typeface="Times New Roman"/>
                <a:cs typeface="Times New Roman"/>
              </a:rPr>
              <a:t>g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10" dirty="0">
                <a:latin typeface="Times New Roman"/>
                <a:cs typeface="Times New Roman"/>
              </a:rPr>
              <a:t>2013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61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10" dirty="0">
                <a:latin typeface="Times New Roman"/>
                <a:cs typeface="Times New Roman"/>
              </a:rPr>
              <a:t>1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561–</a:t>
            </a:r>
            <a:r>
              <a:rPr sz="1600" spc="5" dirty="0">
                <a:latin typeface="Times New Roman"/>
                <a:cs typeface="Times New Roman"/>
              </a:rPr>
              <a:t>5</a:t>
            </a:r>
            <a:r>
              <a:rPr sz="1600" spc="-15" dirty="0">
                <a:latin typeface="Times New Roman"/>
                <a:cs typeface="Times New Roman"/>
              </a:rPr>
              <a:t>7</a:t>
            </a:r>
            <a:r>
              <a:rPr sz="1600" spc="-10" dirty="0">
                <a:latin typeface="Times New Roman"/>
                <a:cs typeface="Times New Roman"/>
              </a:rPr>
              <a:t>1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15" dirty="0">
                <a:latin typeface="Times New Roman"/>
                <a:cs typeface="Times New Roman"/>
              </a:rPr>
              <a:t>:</a:t>
            </a:r>
            <a:r>
              <a:rPr sz="1600" spc="5" dirty="0">
                <a:latin typeface="Times New Roman"/>
                <a:cs typeface="Times New Roman"/>
              </a:rPr>
              <a:t>1</a:t>
            </a:r>
            <a:r>
              <a:rPr sz="1600" spc="-15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60" dirty="0">
                <a:latin typeface="Times New Roman"/>
                <a:cs typeface="Times New Roman"/>
              </a:rPr>
              <a:t>111</a:t>
            </a:r>
            <a:r>
              <a:rPr sz="1600" spc="-10" dirty="0">
                <a:latin typeface="Times New Roman"/>
                <a:cs typeface="Times New Roman"/>
              </a:rPr>
              <a:t>1</a:t>
            </a:r>
            <a:r>
              <a:rPr sz="1600" spc="5" dirty="0">
                <a:latin typeface="Times New Roman"/>
                <a:cs typeface="Times New Roman"/>
              </a:rPr>
              <a:t>/</a:t>
            </a:r>
            <a:r>
              <a:rPr sz="1600" spc="-15" dirty="0">
                <a:latin typeface="Times New Roman"/>
                <a:cs typeface="Times New Roman"/>
              </a:rPr>
              <a:t>j</a:t>
            </a:r>
            <a:r>
              <a:rPr sz="1600" spc="5" dirty="0">
                <a:latin typeface="Times New Roman"/>
                <a:cs typeface="Times New Roman"/>
              </a:rPr>
              <a:t>.</a:t>
            </a:r>
            <a:r>
              <a:rPr sz="1600" spc="-15" dirty="0">
                <a:latin typeface="Times New Roman"/>
                <a:cs typeface="Times New Roman"/>
              </a:rPr>
              <a:t>1</a:t>
            </a:r>
            <a:r>
              <a:rPr sz="1600" spc="5" dirty="0">
                <a:latin typeface="Times New Roman"/>
                <a:cs typeface="Times New Roman"/>
              </a:rPr>
              <a:t>3</a:t>
            </a:r>
            <a:r>
              <a:rPr sz="1600" spc="-15" dirty="0">
                <a:latin typeface="Times New Roman"/>
                <a:cs typeface="Times New Roman"/>
              </a:rPr>
              <a:t>6</a:t>
            </a:r>
            <a:r>
              <a:rPr sz="1600" spc="-10" dirty="0">
                <a:latin typeface="Times New Roman"/>
                <a:cs typeface="Times New Roman"/>
              </a:rPr>
              <a:t>5-</a:t>
            </a:r>
            <a:r>
              <a:rPr sz="1600" spc="5" dirty="0">
                <a:latin typeface="Times New Roman"/>
                <a:cs typeface="Times New Roman"/>
              </a:rPr>
              <a:t>2</a:t>
            </a:r>
            <a:r>
              <a:rPr sz="1600" spc="-15" dirty="0">
                <a:latin typeface="Times New Roman"/>
                <a:cs typeface="Times New Roman"/>
              </a:rPr>
              <a:t>4</a:t>
            </a:r>
            <a:r>
              <a:rPr sz="1600" spc="5" dirty="0">
                <a:latin typeface="Times New Roman"/>
                <a:cs typeface="Times New Roman"/>
              </a:rPr>
              <a:t>7</a:t>
            </a:r>
            <a:r>
              <a:rPr sz="1600" spc="-15" dirty="0">
                <a:latin typeface="Times New Roman"/>
                <a:cs typeface="Times New Roman"/>
              </a:rPr>
              <a:t>8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15" dirty="0">
                <a:latin typeface="Times New Roman"/>
                <a:cs typeface="Times New Roman"/>
              </a:rPr>
              <a:t>20</a:t>
            </a:r>
            <a:r>
              <a:rPr sz="1600" spc="5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0</a:t>
            </a:r>
            <a:r>
              <a:rPr sz="1600" spc="-40" dirty="0">
                <a:latin typeface="Times New Roman"/>
                <a:cs typeface="Times New Roman"/>
              </a:rPr>
              <a:t>1</a:t>
            </a:r>
            <a:r>
              <a:rPr sz="1600" spc="5" dirty="0">
                <a:latin typeface="Times New Roman"/>
                <a:cs typeface="Times New Roman"/>
              </a:rPr>
              <a:t>10</a:t>
            </a:r>
            <a:r>
              <a:rPr sz="1600" spc="-10" dirty="0">
                <a:latin typeface="Times New Roman"/>
                <a:cs typeface="Times New Roman"/>
              </a:rPr>
              <a:t>9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216535" marR="375920" indent="-204470">
              <a:lnSpc>
                <a:spcPct val="90100"/>
              </a:lnSpc>
              <a:spcBef>
                <a:spcPts val="1170"/>
              </a:spcBef>
            </a:pPr>
            <a:r>
              <a:rPr sz="1600" spc="-30" dirty="0">
                <a:latin typeface="Times New Roman"/>
                <a:cs typeface="Times New Roman"/>
              </a:rPr>
              <a:t>G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spc="-10" dirty="0">
                <a:latin typeface="Times New Roman"/>
                <a:cs typeface="Times New Roman"/>
              </a:rPr>
              <a:t>o-Q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 X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45" dirty="0">
                <a:latin typeface="Times New Roman"/>
                <a:cs typeface="Times New Roman"/>
              </a:rPr>
              <a:t>W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15" dirty="0">
                <a:latin typeface="Times New Roman"/>
                <a:cs typeface="Times New Roman"/>
              </a:rPr>
              <a:t>i</a:t>
            </a:r>
            <a:r>
              <a:rPr sz="1600" spc="-10" dirty="0">
                <a:latin typeface="Times New Roman"/>
                <a:cs typeface="Times New Roman"/>
              </a:rPr>
              <a:t>-</a:t>
            </a:r>
            <a:r>
              <a:rPr sz="1600" spc="-100" dirty="0">
                <a:latin typeface="Times New Roman"/>
                <a:cs typeface="Times New Roman"/>
              </a:rPr>
              <a:t>Y</a:t>
            </a:r>
            <a:r>
              <a:rPr sz="1600" spc="5" dirty="0">
                <a:latin typeface="Times New Roman"/>
                <a:cs typeface="Times New Roman"/>
              </a:rPr>
              <a:t>in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20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-N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Z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</a:t>
            </a:r>
            <a:r>
              <a:rPr sz="1600" dirty="0">
                <a:latin typeface="Times New Roman"/>
                <a:cs typeface="Times New Roman"/>
              </a:rPr>
              <a:t>ai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spc="25" dirty="0">
                <a:latin typeface="Times New Roman"/>
                <a:cs typeface="Times New Roman"/>
              </a:rPr>
              <a:t>a</a:t>
            </a:r>
            <a:r>
              <a:rPr sz="1600" spc="-10" dirty="0">
                <a:latin typeface="Times New Roman"/>
                <a:cs typeface="Times New Roman"/>
              </a:rPr>
              <a:t>-S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Z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600" spc="5" dirty="0">
                <a:latin typeface="Times New Roman"/>
                <a:cs typeface="Times New Roman"/>
              </a:rPr>
              <a:t>2013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spc="5" dirty="0">
                <a:latin typeface="Times New Roman"/>
                <a:cs typeface="Times New Roman"/>
              </a:rPr>
              <a:t>nd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ndin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G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und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5" dirty="0">
                <a:latin typeface="Times New Roman"/>
                <a:cs typeface="Times New Roman"/>
              </a:rPr>
              <a:t>d</a:t>
            </a:r>
            <a:r>
              <a:rPr sz="1600" spc="-10" dirty="0">
                <a:latin typeface="Times New Roman"/>
                <a:cs typeface="Times New Roman"/>
              </a:rPr>
              <a:t>-</a:t>
            </a:r>
            <a:r>
              <a:rPr sz="1600" spc="-100" dirty="0">
                <a:latin typeface="Times New Roman"/>
                <a:cs typeface="Times New Roman"/>
              </a:rPr>
              <a:t>W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T</a:t>
            </a:r>
            <a:r>
              <a:rPr sz="1600" spc="5" dirty="0">
                <a:latin typeface="Times New Roman"/>
                <a:cs typeface="Times New Roman"/>
              </a:rPr>
              <a:t>EM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undin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w</a:t>
            </a:r>
            <a:r>
              <a:rPr sz="1600" spc="5" dirty="0">
                <a:latin typeface="Times New Roman"/>
                <a:cs typeface="Times New Roman"/>
              </a:rPr>
              <a:t>it</a:t>
            </a:r>
            <a:r>
              <a:rPr sz="1600" dirty="0">
                <a:latin typeface="Times New Roman"/>
                <a:cs typeface="Times New Roman"/>
              </a:rPr>
              <a:t>h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-S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ce</a:t>
            </a:r>
            <a:r>
              <a:rPr sz="1600" spc="10" dirty="0">
                <a:latin typeface="Times New Roman"/>
                <a:cs typeface="Times New Roman"/>
              </a:rPr>
              <a:t> C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f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15" dirty="0">
                <a:latin typeface="Times New Roman"/>
                <a:cs typeface="Times New Roman"/>
              </a:rPr>
              <a:t>g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ti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G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ph</a:t>
            </a:r>
            <a:r>
              <a:rPr sz="1600" spc="-40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R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m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in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2</a:t>
            </a:r>
            <a:r>
              <a:rPr sz="1600" spc="-15" dirty="0">
                <a:latin typeface="Times New Roman"/>
                <a:cs typeface="Times New Roman"/>
              </a:rPr>
              <a:t>:</a:t>
            </a:r>
            <a:r>
              <a:rPr sz="1600" spc="-40" dirty="0">
                <a:latin typeface="Times New Roman"/>
                <a:cs typeface="Times New Roman"/>
              </a:rPr>
              <a:t>1</a:t>
            </a:r>
            <a:r>
              <a:rPr sz="1600" spc="5" dirty="0">
                <a:latin typeface="Times New Roman"/>
                <a:cs typeface="Times New Roman"/>
              </a:rPr>
              <a:t>13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10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5" dirty="0">
                <a:latin typeface="Times New Roman"/>
                <a:cs typeface="Times New Roman"/>
              </a:rPr>
              <a:t>417</a:t>
            </a:r>
            <a:r>
              <a:rPr sz="1600" spc="-15" dirty="0">
                <a:latin typeface="Times New Roman"/>
                <a:cs typeface="Times New Roman"/>
              </a:rPr>
              <a:t>2</a:t>
            </a:r>
            <a:r>
              <a:rPr sz="1600" spc="5" dirty="0">
                <a:latin typeface="Times New Roman"/>
                <a:cs typeface="Times New Roman"/>
              </a:rPr>
              <a:t>/</a:t>
            </a:r>
            <a:r>
              <a:rPr sz="1600" spc="-15" dirty="0">
                <a:latin typeface="Times New Roman"/>
                <a:cs typeface="Times New Roman"/>
              </a:rPr>
              <a:t>21</a:t>
            </a:r>
            <a:r>
              <a:rPr sz="1600" spc="5" dirty="0">
                <a:latin typeface="Times New Roman"/>
                <a:cs typeface="Times New Roman"/>
              </a:rPr>
              <a:t>6</a:t>
            </a:r>
            <a:r>
              <a:rPr sz="1600" dirty="0">
                <a:latin typeface="Times New Roman"/>
                <a:cs typeface="Times New Roman"/>
              </a:rPr>
              <a:t>9 </a:t>
            </a:r>
            <a:r>
              <a:rPr sz="1600" spc="10" dirty="0">
                <a:latin typeface="Times New Roman"/>
                <a:cs typeface="Times New Roman"/>
              </a:rPr>
              <a:t>0049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10" dirty="0">
                <a:latin typeface="Times New Roman"/>
                <a:cs typeface="Times New Roman"/>
              </a:rPr>
              <a:t>10</a:t>
            </a:r>
            <a:r>
              <a:rPr sz="1600" spc="10" dirty="0">
                <a:latin typeface="Times New Roman"/>
                <a:cs typeface="Times New Roman"/>
              </a:rPr>
              <a:t>0</a:t>
            </a:r>
            <a:r>
              <a:rPr sz="1600" spc="-10" dirty="0">
                <a:latin typeface="Times New Roman"/>
                <a:cs typeface="Times New Roman"/>
              </a:rPr>
              <a:t>0</a:t>
            </a:r>
            <a:r>
              <a:rPr sz="1600" spc="-60" dirty="0">
                <a:latin typeface="Times New Roman"/>
                <a:cs typeface="Times New Roman"/>
              </a:rPr>
              <a:t>1</a:t>
            </a:r>
            <a:r>
              <a:rPr sz="1600" spc="-10" dirty="0">
                <a:latin typeface="Times New Roman"/>
                <a:cs typeface="Times New Roman"/>
              </a:rPr>
              <a:t>1</a:t>
            </a:r>
            <a:r>
              <a:rPr sz="1600" spc="5" dirty="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25"/>
              </a:lnSpc>
              <a:spcBef>
                <a:spcPts val="280"/>
              </a:spcBef>
            </a:pPr>
            <a:r>
              <a:rPr sz="1600" spc="-35" dirty="0">
                <a:latin typeface="Times New Roman"/>
                <a:cs typeface="Times New Roman"/>
              </a:rPr>
              <a:t>K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u</a:t>
            </a:r>
            <a:r>
              <a:rPr sz="1600" spc="-10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11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3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.,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K</a:t>
            </a:r>
            <a:r>
              <a:rPr sz="1600" spc="-20" dirty="0">
                <a:latin typeface="Times New Roman"/>
                <a:cs typeface="Times New Roman"/>
              </a:rPr>
              <a:t>elle</a:t>
            </a:r>
            <a:r>
              <a:rPr sz="1600" spc="-8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G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225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.,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1983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F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10" dirty="0">
                <a:latin typeface="Times New Roman"/>
                <a:cs typeface="Times New Roman"/>
              </a:rPr>
              <a:t>qu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spc="5" dirty="0">
                <a:latin typeface="Times New Roman"/>
                <a:cs typeface="Times New Roman"/>
              </a:rPr>
              <a:t>cy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si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undin</a:t>
            </a:r>
            <a:r>
              <a:rPr sz="1600" spc="-10" dirty="0">
                <a:latin typeface="Times New Roman"/>
                <a:cs typeface="Times New Roman"/>
              </a:rPr>
              <a:t>g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M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th</a:t>
            </a:r>
            <a:r>
              <a:rPr sz="1600" spc="-10" dirty="0">
                <a:latin typeface="Times New Roman"/>
                <a:cs typeface="Times New Roman"/>
              </a:rPr>
              <a:t>o</a:t>
            </a:r>
            <a:r>
              <a:rPr sz="1600" spc="10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in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g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10" dirty="0">
                <a:latin typeface="Times New Roman"/>
                <a:cs typeface="Times New Roman"/>
              </a:rPr>
              <a:t>h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st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5" dirty="0">
                <a:latin typeface="Times New Roman"/>
                <a:cs typeface="Times New Roman"/>
              </a:rPr>
              <a:t>y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  <a:p>
            <a:pPr marL="165100">
              <a:lnSpc>
                <a:spcPts val="1825"/>
              </a:lnSpc>
            </a:pPr>
            <a:r>
              <a:rPr sz="1600" spc="-15" dirty="0">
                <a:latin typeface="Times New Roman"/>
                <a:cs typeface="Times New Roman"/>
              </a:rPr>
              <a:t>g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ph</a:t>
            </a:r>
            <a:r>
              <a:rPr sz="1600" spc="-40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cs: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v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</a:t>
            </a:r>
            <a:r>
              <a:rPr sz="1600" spc="5" dirty="0">
                <a:latin typeface="Times New Roman"/>
                <a:cs typeface="Times New Roman"/>
              </a:rPr>
              <a:t>ub</a:t>
            </a:r>
            <a:r>
              <a:rPr sz="1600" spc="-15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C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1–3</a:t>
            </a:r>
            <a:r>
              <a:rPr sz="1600" spc="15" dirty="0">
                <a:latin typeface="Times New Roman"/>
                <a:cs typeface="Times New Roman"/>
              </a:rPr>
              <a:t>2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ts val="1825"/>
              </a:lnSpc>
            </a:pP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bi</a:t>
            </a:r>
            <a:r>
              <a:rPr sz="1600" spc="-10" dirty="0">
                <a:latin typeface="Times New Roman"/>
                <a:cs typeface="Times New Roman"/>
              </a:rPr>
              <a:t>g</a:t>
            </a:r>
            <a:r>
              <a:rPr sz="1600" spc="5" dirty="0">
                <a:latin typeface="Times New Roman"/>
                <a:cs typeface="Times New Roman"/>
              </a:rPr>
              <a:t>hi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.,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ac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J.</a:t>
            </a:r>
            <a:r>
              <a:rPr sz="1600" spc="10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.,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1991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70" dirty="0">
                <a:latin typeface="Times New Roman"/>
                <a:cs typeface="Times New Roman"/>
              </a:rPr>
              <a:t>T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40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-</a:t>
            </a:r>
            <a:r>
              <a:rPr sz="1600" spc="10" dirty="0">
                <a:latin typeface="Times New Roman"/>
                <a:cs typeface="Times New Roman"/>
              </a:rPr>
              <a:t>d</a:t>
            </a:r>
            <a:r>
              <a:rPr sz="1600" spc="-10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5" dirty="0">
                <a:latin typeface="Times New Roman"/>
                <a:cs typeface="Times New Roman"/>
              </a:rPr>
              <a:t>in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ele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0" dirty="0">
                <a:latin typeface="Times New Roman"/>
                <a:cs typeface="Times New Roman"/>
              </a:rPr>
              <a:t>ro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10" dirty="0">
                <a:latin typeface="Times New Roman"/>
                <a:cs typeface="Times New Roman"/>
              </a:rPr>
              <a:t>g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ti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p</a:t>
            </a:r>
            <a:r>
              <a:rPr sz="1600" spc="-10" dirty="0">
                <a:latin typeface="Times New Roman"/>
                <a:cs typeface="Times New Roman"/>
              </a:rPr>
              <a:t>ro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10" dirty="0">
                <a:latin typeface="Times New Roman"/>
                <a:cs typeface="Times New Roman"/>
              </a:rPr>
              <a:t>p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ting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th</a:t>
            </a:r>
            <a:r>
              <a:rPr sz="1600" spc="-10" dirty="0">
                <a:latin typeface="Times New Roman"/>
                <a:cs typeface="Times New Roman"/>
              </a:rPr>
              <a:t>o</a:t>
            </a:r>
            <a:r>
              <a:rPr sz="1600" spc="10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s: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in</a:t>
            </a:r>
            <a:r>
              <a:rPr sz="1600" spc="-10" dirty="0">
                <a:latin typeface="Times New Roman"/>
                <a:cs typeface="Times New Roman"/>
              </a:rPr>
              <a:t> N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bi</a:t>
            </a:r>
            <a:r>
              <a:rPr sz="1600" spc="-10" dirty="0">
                <a:latin typeface="Times New Roman"/>
                <a:cs typeface="Times New Roman"/>
              </a:rPr>
              <a:t>g</a:t>
            </a:r>
            <a:r>
              <a:rPr sz="1600" spc="5" dirty="0">
                <a:latin typeface="Times New Roman"/>
                <a:cs typeface="Times New Roman"/>
              </a:rPr>
              <a:t>hi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,</a:t>
            </a:r>
            <a:endParaRPr sz="1600">
              <a:latin typeface="Times New Roman"/>
              <a:cs typeface="Times New Roman"/>
            </a:endParaRPr>
          </a:p>
          <a:p>
            <a:pPr marL="165100" marR="5080">
              <a:lnSpc>
                <a:spcPts val="1730"/>
              </a:lnSpc>
              <a:spcBef>
                <a:spcPts val="120"/>
              </a:spcBef>
            </a:pPr>
            <a:r>
              <a:rPr sz="1600" spc="10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l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10" dirty="0">
                <a:latin typeface="Times New Roman"/>
                <a:cs typeface="Times New Roman"/>
              </a:rPr>
              <a:t>g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ti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m</a:t>
            </a:r>
            <a:r>
              <a:rPr sz="1600" spc="-25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th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s </a:t>
            </a:r>
            <a:r>
              <a:rPr sz="1600" spc="10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pp</a:t>
            </a:r>
            <a:r>
              <a:rPr sz="1600" spc="-15" dirty="0">
                <a:latin typeface="Times New Roman"/>
                <a:cs typeface="Times New Roman"/>
              </a:rPr>
              <a:t>l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g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ph</a:t>
            </a:r>
            <a:r>
              <a:rPr sz="1600" spc="-40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50" dirty="0">
                <a:latin typeface="Times New Roman"/>
                <a:cs typeface="Times New Roman"/>
              </a:rPr>
              <a:t>s</a:t>
            </a:r>
            <a:r>
              <a:rPr sz="1600" spc="10" dirty="0">
                <a:latin typeface="Times New Roman"/>
                <a:cs typeface="Times New Roman"/>
              </a:rPr>
              <a:t>–</a:t>
            </a:r>
            <a:r>
              <a:rPr sz="1600" spc="-25" dirty="0">
                <a:latin typeface="Times New Roman"/>
                <a:cs typeface="Times New Roman"/>
              </a:rPr>
              <a:t>T</a:t>
            </a:r>
            <a:r>
              <a:rPr sz="1600" spc="5" dirty="0">
                <a:latin typeface="Times New Roman"/>
                <a:cs typeface="Times New Roman"/>
              </a:rPr>
              <a:t>h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y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vol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dirty="0">
                <a:latin typeface="Times New Roman"/>
                <a:cs typeface="Times New Roman"/>
              </a:rPr>
              <a:t>me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II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y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x</a:t>
            </a:r>
            <a:r>
              <a:rPr sz="1600" spc="5" dirty="0">
                <a:latin typeface="Times New Roman"/>
                <a:cs typeface="Times New Roman"/>
              </a:rPr>
              <a:t>p</a:t>
            </a:r>
            <a:r>
              <a:rPr sz="1600" spc="-15" dirty="0">
                <a:latin typeface="Times New Roman"/>
                <a:cs typeface="Times New Roman"/>
              </a:rPr>
              <a:t>lo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ti</a:t>
            </a:r>
            <a:r>
              <a:rPr sz="1600" dirty="0">
                <a:latin typeface="Times New Roman"/>
                <a:cs typeface="Times New Roman"/>
              </a:rPr>
              <a:t>o </a:t>
            </a:r>
            <a:r>
              <a:rPr sz="1600" spc="-30" dirty="0">
                <a:latin typeface="Times New Roman"/>
                <a:cs typeface="Times New Roman"/>
              </a:rPr>
              <a:t>G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ph</a:t>
            </a:r>
            <a:r>
              <a:rPr sz="1600" spc="-40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s,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T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spc="-15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sa,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ack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K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.E</a:t>
            </a:r>
            <a:r>
              <a:rPr sz="1600" spc="-10" dirty="0">
                <a:latin typeface="Times New Roman"/>
                <a:cs typeface="Times New Roman"/>
              </a:rPr>
              <a:t>x</a:t>
            </a:r>
            <a:r>
              <a:rPr sz="1600" spc="10" dirty="0">
                <a:latin typeface="Times New Roman"/>
                <a:cs typeface="Times New Roman"/>
              </a:rPr>
              <a:t>p</a:t>
            </a:r>
            <a:r>
              <a:rPr sz="1600" spc="-20" dirty="0">
                <a:latin typeface="Times New Roman"/>
                <a:cs typeface="Times New Roman"/>
              </a:rPr>
              <a:t>l</a:t>
            </a:r>
            <a:r>
              <a:rPr sz="1600" spc="-10" dirty="0">
                <a:latin typeface="Times New Roman"/>
                <a:cs typeface="Times New Roman"/>
              </a:rPr>
              <a:t>or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ti</a:t>
            </a:r>
            <a:r>
              <a:rPr sz="1600" spc="-10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w</a:t>
            </a:r>
            <a:r>
              <a:rPr sz="1600" spc="5" dirty="0">
                <a:latin typeface="Times New Roman"/>
                <a:cs typeface="Times New Roman"/>
              </a:rPr>
              <a:t>ith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d</a:t>
            </a:r>
            <a:r>
              <a:rPr sz="1600" spc="-20" dirty="0">
                <a:latin typeface="Times New Roman"/>
                <a:cs typeface="Times New Roman"/>
              </a:rPr>
              <a:t>ee</a:t>
            </a:r>
            <a:r>
              <a:rPr sz="1600" spc="5" dirty="0">
                <a:latin typeface="Times New Roman"/>
                <a:cs typeface="Times New Roman"/>
              </a:rPr>
              <a:t>p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si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ele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0" dirty="0">
                <a:latin typeface="Times New Roman"/>
                <a:cs typeface="Times New Roman"/>
              </a:rPr>
              <a:t>ro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10" dirty="0">
                <a:latin typeface="Times New Roman"/>
                <a:cs typeface="Times New Roman"/>
              </a:rPr>
              <a:t>g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ti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th</a:t>
            </a:r>
            <a:r>
              <a:rPr sz="1600" spc="-10" dirty="0">
                <a:latin typeface="Times New Roman"/>
                <a:cs typeface="Times New Roman"/>
              </a:rPr>
              <a:t>o</a:t>
            </a:r>
            <a:r>
              <a:rPr sz="1600" spc="10" dirty="0">
                <a:latin typeface="Times New Roman"/>
                <a:cs typeface="Times New Roman"/>
              </a:rPr>
              <a:t>d[M]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E</a:t>
            </a:r>
            <a:r>
              <a:rPr sz="1600" spc="-20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2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v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8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10" dirty="0">
                <a:latin typeface="Times New Roman"/>
                <a:cs typeface="Times New Roman"/>
              </a:rPr>
              <a:t>199</a:t>
            </a:r>
            <a:r>
              <a:rPr sz="1600" spc="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550">
              <a:latin typeface="Times New Roman"/>
              <a:cs typeface="Times New Roman"/>
            </a:endParaRPr>
          </a:p>
          <a:p>
            <a:pPr marL="165100" marR="541655" indent="-152400">
              <a:lnSpc>
                <a:spcPts val="1730"/>
              </a:lnSpc>
            </a:pPr>
            <a:r>
              <a:rPr sz="1600" spc="-5" dirty="0">
                <a:latin typeface="Times New Roman"/>
                <a:cs typeface="Times New Roman"/>
              </a:rPr>
              <a:t>X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G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5" dirty="0">
                <a:latin typeface="Times New Roman"/>
                <a:cs typeface="Times New Roman"/>
              </a:rPr>
              <a:t>Q</a:t>
            </a:r>
            <a:r>
              <a:rPr sz="1600" dirty="0">
                <a:latin typeface="Times New Roman"/>
                <a:cs typeface="Times New Roman"/>
              </a:rPr>
              <a:t>.,</a:t>
            </a:r>
            <a:r>
              <a:rPr sz="1600" spc="10" dirty="0">
                <a:latin typeface="Times New Roman"/>
                <a:cs typeface="Times New Roman"/>
              </a:rPr>
              <a:t> B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225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75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225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201</a:t>
            </a:r>
            <a:r>
              <a:rPr sz="1600" spc="15" dirty="0">
                <a:latin typeface="Times New Roman"/>
                <a:cs typeface="Times New Roman"/>
              </a:rPr>
              <a:t>2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</a:t>
            </a:r>
            <a:r>
              <a:rPr sz="1600" spc="-20" dirty="0">
                <a:latin typeface="Times New Roman"/>
                <a:cs typeface="Times New Roman"/>
              </a:rPr>
              <a:t>ee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undin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T</a:t>
            </a:r>
            <a:r>
              <a:rPr sz="1600" spc="5" dirty="0">
                <a:latin typeface="Times New Roman"/>
                <a:cs typeface="Times New Roman"/>
              </a:rPr>
              <a:t>EM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in</a:t>
            </a:r>
            <a:r>
              <a:rPr sz="1600" spc="-15" dirty="0">
                <a:latin typeface="Times New Roman"/>
                <a:cs typeface="Times New Roman"/>
              </a:rPr>
              <a:t>v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ti</a:t>
            </a:r>
            <a:r>
              <a:rPr sz="1600" spc="-15" dirty="0">
                <a:latin typeface="Times New Roman"/>
                <a:cs typeface="Times New Roman"/>
              </a:rPr>
              <a:t>g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ti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m</a:t>
            </a:r>
            <a:r>
              <a:rPr sz="1600" spc="-25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th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b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m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di</a:t>
            </a:r>
            <a:r>
              <a:rPr sz="1600" spc="-10" dirty="0">
                <a:latin typeface="Times New Roman"/>
                <a:cs typeface="Times New Roman"/>
              </a:rPr>
              <a:t>f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d </a:t>
            </a:r>
            <a:r>
              <a:rPr sz="1600" spc="-10" dirty="0">
                <a:latin typeface="Times New Roman"/>
                <a:cs typeface="Times New Roman"/>
              </a:rPr>
              <a:t>f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15" dirty="0">
                <a:latin typeface="Times New Roman"/>
                <a:cs typeface="Times New Roman"/>
              </a:rPr>
              <a:t>x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nt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l-</a:t>
            </a:r>
            <a:r>
              <a:rPr sz="1600" spc="-15" dirty="0">
                <a:latin typeface="Times New Roman"/>
                <a:cs typeface="Times New Roman"/>
              </a:rPr>
              <a:t>loo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0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m: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al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pp</a:t>
            </a:r>
            <a:r>
              <a:rPr sz="1600" spc="-15" dirty="0">
                <a:latin typeface="Times New Roman"/>
                <a:cs typeface="Times New Roman"/>
              </a:rPr>
              <a:t>l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G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ph</a:t>
            </a:r>
            <a:r>
              <a:rPr sz="1600" spc="-40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cs,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76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600" spc="10" dirty="0">
                <a:latin typeface="Times New Roman"/>
                <a:cs typeface="Times New Roman"/>
              </a:rPr>
              <a:t>201</a:t>
            </a:r>
            <a:r>
              <a:rPr sz="1600" spc="15" dirty="0">
                <a:latin typeface="Times New Roman"/>
                <a:cs typeface="Times New Roman"/>
              </a:rPr>
              <a:t>2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23–32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25"/>
              </a:lnSpc>
              <a:spcBef>
                <a:spcPts val="860"/>
              </a:spcBef>
            </a:pPr>
            <a:r>
              <a:rPr sz="1600" spc="-5" dirty="0">
                <a:latin typeface="Times New Roman"/>
                <a:cs typeface="Times New Roman"/>
              </a:rPr>
              <a:t>X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G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5" dirty="0">
                <a:latin typeface="Times New Roman"/>
                <a:cs typeface="Times New Roman"/>
              </a:rPr>
              <a:t>Q</a:t>
            </a:r>
            <a:r>
              <a:rPr sz="1600" dirty="0">
                <a:latin typeface="Times New Roman"/>
                <a:cs typeface="Times New Roman"/>
              </a:rPr>
              <a:t>.,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4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spc="-15" dirty="0">
                <a:latin typeface="Times New Roman"/>
                <a:cs typeface="Times New Roman"/>
              </a:rPr>
              <a:t>g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225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.,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175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-10" dirty="0">
                <a:latin typeface="Times New Roman"/>
                <a:cs typeface="Times New Roman"/>
              </a:rPr>
              <a:t> S</a:t>
            </a:r>
            <a:r>
              <a:rPr sz="1600" dirty="0">
                <a:latin typeface="Times New Roman"/>
                <a:cs typeface="Times New Roman"/>
              </a:rPr>
              <a:t>.,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Z</a:t>
            </a:r>
            <a:r>
              <a:rPr sz="1600" spc="5" dirty="0">
                <a:latin typeface="Times New Roman"/>
                <a:cs typeface="Times New Roman"/>
              </a:rPr>
              <a:t>h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2014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T</a:t>
            </a:r>
            <a:r>
              <a:rPr sz="1600" spc="5" dirty="0">
                <a:latin typeface="Times New Roman"/>
                <a:cs typeface="Times New Roman"/>
              </a:rPr>
              <a:t>im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-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G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20" dirty="0">
                <a:latin typeface="Times New Roman"/>
                <a:cs typeface="Times New Roman"/>
              </a:rPr>
              <a:t>ee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</a:t>
            </a:r>
            <a:r>
              <a:rPr sz="1600" spc="5" dirty="0">
                <a:latin typeface="Times New Roman"/>
                <a:cs typeface="Times New Roman"/>
              </a:rPr>
              <a:t>un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ti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15" dirty="0">
                <a:latin typeface="Times New Roman"/>
                <a:cs typeface="Times New Roman"/>
              </a:rPr>
              <a:t>ol</a:t>
            </a:r>
            <a:r>
              <a:rPr sz="1600" spc="5" dirty="0">
                <a:latin typeface="Times New Roman"/>
                <a:cs typeface="Times New Roman"/>
              </a:rPr>
              <a:t>uti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 f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  <a:p>
            <a:pPr marL="356870">
              <a:lnSpc>
                <a:spcPts val="1825"/>
              </a:lnSpc>
            </a:pPr>
            <a:r>
              <a:rPr sz="1600" spc="-20" dirty="0">
                <a:latin typeface="Times New Roman"/>
                <a:cs typeface="Times New Roman"/>
              </a:rPr>
              <a:t>ele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0" dirty="0">
                <a:latin typeface="Times New Roman"/>
                <a:cs typeface="Times New Roman"/>
              </a:rPr>
              <a:t>ro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10" dirty="0">
                <a:latin typeface="Times New Roman"/>
                <a:cs typeface="Times New Roman"/>
              </a:rPr>
              <a:t>g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ti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20" dirty="0">
                <a:latin typeface="Times New Roman"/>
                <a:cs typeface="Times New Roman"/>
              </a:rPr>
              <a:t>el</a:t>
            </a:r>
            <a:r>
              <a:rPr sz="1600" spc="10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Chin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se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10" dirty="0">
                <a:latin typeface="Times New Roman"/>
                <a:cs typeface="Times New Roman"/>
              </a:rPr>
              <a:t>u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al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g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o</a:t>
            </a:r>
            <a:r>
              <a:rPr sz="1600" spc="10" dirty="0">
                <a:latin typeface="Times New Roman"/>
                <a:cs typeface="Times New Roman"/>
              </a:rPr>
              <a:t>ph</a:t>
            </a:r>
            <a:r>
              <a:rPr sz="1600" spc="-35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sics</a:t>
            </a:r>
            <a:r>
              <a:rPr sz="1600" spc="50" dirty="0">
                <a:latin typeface="Times New Roman"/>
                <a:cs typeface="Times New Roman"/>
              </a:rPr>
              <a:t>,</a:t>
            </a:r>
            <a:r>
              <a:rPr sz="1600" spc="15" dirty="0">
                <a:latin typeface="Times New Roman"/>
                <a:cs typeface="Times New Roman"/>
              </a:rPr>
              <a:t>57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600" spc="15" dirty="0">
                <a:latin typeface="Times New Roman"/>
                <a:cs typeface="Times New Roman"/>
              </a:rPr>
              <a:t>2</a:t>
            </a:r>
            <a:r>
              <a:rPr sz="1600" spc="-20" dirty="0">
                <a:latin typeface="Times New Roman"/>
                <a:cs typeface="Times New Roman"/>
              </a:rPr>
              <a:t>:</a:t>
            </a:r>
            <a:r>
              <a:rPr sz="1600" spc="15" dirty="0">
                <a:latin typeface="Times New Roman"/>
                <a:cs typeface="Times New Roman"/>
              </a:rPr>
              <a:t>671</a:t>
            </a:r>
            <a:r>
              <a:rPr sz="1600" spc="-10" dirty="0">
                <a:latin typeface="Times New Roman"/>
                <a:cs typeface="Times New Roman"/>
              </a:rPr>
              <a:t>-</a:t>
            </a:r>
            <a:r>
              <a:rPr sz="1600" spc="15" dirty="0">
                <a:latin typeface="Times New Roman"/>
                <a:cs typeface="Times New Roman"/>
              </a:rPr>
              <a:t>67</a:t>
            </a:r>
            <a:r>
              <a:rPr sz="1600" spc="-10" dirty="0">
                <a:latin typeface="Times New Roman"/>
                <a:cs typeface="Times New Roman"/>
              </a:rPr>
              <a:t>8</a:t>
            </a:r>
            <a:r>
              <a:rPr sz="1600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Times New Roman"/>
                <a:cs typeface="Times New Roman"/>
              </a:rPr>
              <a:t>Z</a:t>
            </a:r>
            <a:r>
              <a:rPr sz="1600" spc="5" dirty="0">
                <a:latin typeface="Times New Roman"/>
                <a:cs typeface="Times New Roman"/>
              </a:rPr>
              <a:t>h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20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-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X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G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-</a:t>
            </a:r>
            <a:r>
              <a:rPr sz="1600" spc="5" dirty="0">
                <a:latin typeface="Times New Roman"/>
                <a:cs typeface="Times New Roman"/>
              </a:rPr>
              <a:t>qi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spc="-15" dirty="0">
                <a:latin typeface="Times New Roman"/>
                <a:cs typeface="Times New Roman"/>
              </a:rPr>
              <a:t>g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4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 He</a:t>
            </a:r>
            <a:r>
              <a:rPr sz="1600" spc="-10" dirty="0">
                <a:latin typeface="Times New Roman"/>
                <a:cs typeface="Times New Roman"/>
              </a:rPr>
              <a:t>-</a:t>
            </a:r>
            <a:r>
              <a:rPr sz="1600" spc="-40" dirty="0">
                <a:latin typeface="Times New Roman"/>
                <a:cs typeface="Times New Roman"/>
              </a:rPr>
              <a:t>y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10" dirty="0">
                <a:latin typeface="Times New Roman"/>
                <a:cs typeface="Times New Roman"/>
              </a:rPr>
              <a:t> C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mp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ti</a:t>
            </a:r>
            <a:r>
              <a:rPr sz="1600" dirty="0">
                <a:latin typeface="Times New Roman"/>
                <a:cs typeface="Times New Roman"/>
              </a:rPr>
              <a:t>me</a:t>
            </a:r>
            <a:r>
              <a:rPr sz="1600" spc="-10" dirty="0">
                <a:latin typeface="Times New Roman"/>
                <a:cs typeface="Times New Roman"/>
              </a:rPr>
              <a:t>-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l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10" dirty="0">
                <a:latin typeface="Times New Roman"/>
                <a:cs typeface="Times New Roman"/>
              </a:rPr>
              <a:t>g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ti</a:t>
            </a:r>
            <a:r>
              <a:rPr sz="1600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Times New Roman"/>
                <a:cs typeface="Times New Roman"/>
              </a:rPr>
              <a:t>f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20" dirty="0">
                <a:latin typeface="Times New Roman"/>
                <a:cs typeface="Times New Roman"/>
              </a:rPr>
              <a:t>el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fro</a:t>
            </a:r>
            <a:r>
              <a:rPr sz="1600" spc="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an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in</a:t>
            </a:r>
            <a:r>
              <a:rPr sz="1600" spc="-10" dirty="0">
                <a:latin typeface="Times New Roman"/>
                <a:cs typeface="Times New Roman"/>
              </a:rPr>
              <a:t>f</a:t>
            </a:r>
            <a:r>
              <a:rPr sz="1600" spc="5" dirty="0">
                <a:latin typeface="Times New Roman"/>
                <a:cs typeface="Times New Roman"/>
              </a:rPr>
              <a:t>init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simal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p</a:t>
            </a:r>
            <a:r>
              <a:rPr sz="1600" spc="-10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in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10" dirty="0">
                <a:latin typeface="Times New Roman"/>
                <a:cs typeface="Times New Roman"/>
              </a:rPr>
              <a:t>h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g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dip</a:t>
            </a:r>
            <a:r>
              <a:rPr sz="1600" spc="-10" dirty="0">
                <a:latin typeface="Times New Roman"/>
                <a:cs typeface="Times New Roman"/>
              </a:rPr>
              <a:t>o</a:t>
            </a:r>
            <a:r>
              <a:rPr sz="1600" spc="-20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10" dirty="0">
                <a:latin typeface="Times New Roman"/>
                <a:cs typeface="Times New Roman"/>
              </a:rPr>
              <a:t>u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pp</a:t>
            </a:r>
            <a:r>
              <a:rPr sz="1600" spc="-20" dirty="0">
                <a:latin typeface="Times New Roman"/>
                <a:cs typeface="Times New Roman"/>
              </a:rPr>
              <a:t>l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G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o</a:t>
            </a:r>
            <a:r>
              <a:rPr sz="1600" spc="10" dirty="0">
                <a:latin typeface="Times New Roman"/>
                <a:cs typeface="Times New Roman"/>
              </a:rPr>
              <a:t>ph</a:t>
            </a:r>
            <a:r>
              <a:rPr sz="1600" spc="-35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sics,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2013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10" dirty="0">
                <a:latin typeface="Times New Roman"/>
                <a:cs typeface="Times New Roman"/>
              </a:rPr>
              <a:t>1</a:t>
            </a:r>
            <a:r>
              <a:rPr sz="1600" spc="-10" dirty="0">
                <a:latin typeface="Times New Roman"/>
                <a:cs typeface="Times New Roman"/>
              </a:rPr>
              <a:t>0(</a:t>
            </a:r>
            <a:r>
              <a:rPr sz="1600" spc="10" dirty="0">
                <a:latin typeface="Times New Roman"/>
                <a:cs typeface="Times New Roman"/>
              </a:rPr>
              <a:t>3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r>
              <a:rPr sz="1600" spc="-20" dirty="0">
                <a:latin typeface="Times New Roman"/>
                <a:cs typeface="Times New Roman"/>
              </a:rPr>
              <a:t>:</a:t>
            </a:r>
            <a:r>
              <a:rPr sz="1600" spc="10" dirty="0">
                <a:latin typeface="Times New Roman"/>
                <a:cs typeface="Times New Roman"/>
              </a:rPr>
              <a:t>3</a:t>
            </a:r>
            <a:r>
              <a:rPr sz="1600" spc="-10" dirty="0">
                <a:latin typeface="Times New Roman"/>
                <a:cs typeface="Times New Roman"/>
              </a:rPr>
              <a:t>4</a:t>
            </a:r>
            <a:r>
              <a:rPr sz="1600" spc="110" dirty="0">
                <a:latin typeface="Times New Roman"/>
                <a:cs typeface="Times New Roman"/>
              </a:rPr>
              <a:t>9</a:t>
            </a:r>
            <a:r>
              <a:rPr sz="1600" spc="-10" dirty="0">
                <a:latin typeface="Times New Roman"/>
                <a:cs typeface="Times New Roman"/>
              </a:rPr>
              <a:t>-3</a:t>
            </a:r>
            <a:r>
              <a:rPr sz="1600" spc="10" dirty="0">
                <a:latin typeface="Times New Roman"/>
                <a:cs typeface="Times New Roman"/>
              </a:rPr>
              <a:t>5</a:t>
            </a:r>
            <a:r>
              <a:rPr sz="1600" spc="5" dirty="0"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25"/>
              </a:lnSpc>
              <a:spcBef>
                <a:spcPts val="740"/>
              </a:spcBef>
            </a:pPr>
            <a:r>
              <a:rPr sz="1600" spc="-25" dirty="0">
                <a:latin typeface="Times New Roman"/>
                <a:cs typeface="Times New Roman"/>
              </a:rPr>
              <a:t>Z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15" dirty="0">
                <a:latin typeface="Times New Roman"/>
                <a:cs typeface="Times New Roman"/>
              </a:rPr>
              <a:t>ol</a:t>
            </a:r>
            <a:r>
              <a:rPr sz="1600" spc="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-30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k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bb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B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11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0" dirty="0">
                <a:latin typeface="Times New Roman"/>
                <a:cs typeface="Times New Roman"/>
              </a:rPr>
              <a:t>W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15" dirty="0">
                <a:latin typeface="Times New Roman"/>
                <a:cs typeface="Times New Roman"/>
              </a:rPr>
              <a:t>g</a:t>
            </a:r>
            <a:r>
              <a:rPr sz="1600" spc="5" dirty="0">
                <a:latin typeface="Times New Roman"/>
                <a:cs typeface="Times New Roman"/>
              </a:rPr>
              <a:t>h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(</a:t>
            </a:r>
            <a:r>
              <a:rPr sz="1600" spc="10" dirty="0">
                <a:latin typeface="Times New Roman"/>
                <a:cs typeface="Times New Roman"/>
              </a:rPr>
              <a:t>2007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Mu</a:t>
            </a:r>
            <a:r>
              <a:rPr sz="1600" spc="-15" dirty="0">
                <a:latin typeface="Times New Roman"/>
                <a:cs typeface="Times New Roman"/>
              </a:rPr>
              <a:t>l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15" dirty="0">
                <a:latin typeface="Times New Roman"/>
                <a:cs typeface="Times New Roman"/>
              </a:rPr>
              <a:t>i</a:t>
            </a:r>
            <a:r>
              <a:rPr sz="1600" spc="-10" dirty="0">
                <a:latin typeface="Times New Roman"/>
                <a:cs typeface="Times New Roman"/>
              </a:rPr>
              <a:t>-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l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10" dirty="0">
                <a:latin typeface="Times New Roman"/>
                <a:cs typeface="Times New Roman"/>
              </a:rPr>
              <a:t>g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ti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m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ti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-15" dirty="0">
                <a:latin typeface="Times New Roman"/>
                <a:cs typeface="Times New Roman"/>
              </a:rPr>
              <a:t>v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y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F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356870">
              <a:lnSpc>
                <a:spcPts val="1825"/>
              </a:lnSpc>
            </a:pPr>
            <a:r>
              <a:rPr sz="1600" spc="-30" dirty="0">
                <a:latin typeface="Times New Roman"/>
                <a:cs typeface="Times New Roman"/>
              </a:rPr>
              <a:t>G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ph</a:t>
            </a:r>
            <a:r>
              <a:rPr sz="1600" spc="-40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cs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72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197</a:t>
            </a:r>
            <a:r>
              <a:rPr sz="1600" spc="-10" dirty="0">
                <a:latin typeface="Times New Roman"/>
                <a:cs typeface="Times New Roman"/>
              </a:rPr>
              <a:t>-</a:t>
            </a:r>
            <a:r>
              <a:rPr sz="1600" spc="10" dirty="0">
                <a:latin typeface="Times New Roman"/>
                <a:cs typeface="Times New Roman"/>
              </a:rPr>
              <a:t>209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4400" y="241808"/>
            <a:ext cx="6705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155" dirty="0" smtClean="0">
                <a:latin typeface="Times New Roman"/>
                <a:cs typeface="Times New Roman"/>
              </a:rPr>
              <a:t>OMICS International Open Access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800" y="1275567"/>
            <a:ext cx="7077329" cy="2037353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35"/>
              </a:spcBef>
            </a:pPr>
            <a:r>
              <a:rPr lang="en-US" sz="2400" spc="5" dirty="0" smtClean="0">
                <a:latin typeface="Times New Roman"/>
                <a:cs typeface="Times New Roman"/>
              </a:rPr>
              <a:t>Membership enables </a:t>
            </a:r>
            <a:r>
              <a:rPr sz="2400" spc="5" dirty="0" smtClean="0">
                <a:latin typeface="Times New Roman"/>
                <a:cs typeface="Times New Roman"/>
              </a:rPr>
              <a:t>a</a:t>
            </a:r>
            <a:r>
              <a:rPr sz="2400" dirty="0" smtClean="0">
                <a:latin typeface="Times New Roman"/>
                <a:cs typeface="Times New Roman"/>
              </a:rPr>
              <a:t>c</a:t>
            </a:r>
            <a:r>
              <a:rPr sz="2400" spc="5" dirty="0" smtClean="0">
                <a:latin typeface="Times New Roman"/>
                <a:cs typeface="Times New Roman"/>
              </a:rPr>
              <a:t>a</a:t>
            </a:r>
            <a:r>
              <a:rPr sz="2400" spc="-70" dirty="0" smtClean="0">
                <a:latin typeface="Times New Roman"/>
                <a:cs typeface="Times New Roman"/>
              </a:rPr>
              <a:t>d</a:t>
            </a:r>
            <a:r>
              <a:rPr sz="2400" spc="20" dirty="0" smtClean="0">
                <a:latin typeface="Times New Roman"/>
                <a:cs typeface="Times New Roman"/>
              </a:rPr>
              <a:t>e</a:t>
            </a:r>
            <a:r>
              <a:rPr sz="2400" spc="110" dirty="0" smtClean="0">
                <a:latin typeface="Times New Roman"/>
                <a:cs typeface="Times New Roman"/>
              </a:rPr>
              <a:t>m</a:t>
            </a:r>
            <a:r>
              <a:rPr sz="2400" spc="85" dirty="0" smtClean="0">
                <a:latin typeface="Times New Roman"/>
                <a:cs typeface="Times New Roman"/>
              </a:rPr>
              <a:t>i</a:t>
            </a:r>
            <a:r>
              <a:rPr sz="2400" spc="15" dirty="0" smtClean="0">
                <a:latin typeface="Times New Roman"/>
                <a:cs typeface="Times New Roman"/>
              </a:rPr>
              <a:t>c</a:t>
            </a:r>
            <a:r>
              <a:rPr sz="2400" spc="-65" dirty="0" smtClean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d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r</a:t>
            </a:r>
            <a:r>
              <a:rPr sz="2400" spc="60" dirty="0">
                <a:latin typeface="Times New Roman"/>
                <a:cs typeface="Times New Roman"/>
              </a:rPr>
              <a:t>e</a:t>
            </a:r>
            <a:r>
              <a:rPr sz="2400" spc="45" dirty="0">
                <a:latin typeface="Times New Roman"/>
                <a:cs typeface="Times New Roman"/>
              </a:rPr>
              <a:t>s</a:t>
            </a:r>
            <a:r>
              <a:rPr sz="2400" spc="30" dirty="0">
                <a:latin typeface="Times New Roman"/>
                <a:cs typeface="Times New Roman"/>
              </a:rPr>
              <a:t>ea</a:t>
            </a:r>
            <a:r>
              <a:rPr sz="2400" spc="-75" dirty="0">
                <a:latin typeface="Times New Roman"/>
                <a:cs typeface="Times New Roman"/>
              </a:rPr>
              <a:t>r</a:t>
            </a:r>
            <a:r>
              <a:rPr sz="2400" spc="-90" dirty="0">
                <a:latin typeface="Times New Roman"/>
                <a:cs typeface="Times New Roman"/>
              </a:rPr>
              <a:t>c</a:t>
            </a:r>
            <a:r>
              <a:rPr sz="2400" spc="20" dirty="0">
                <a:latin typeface="Times New Roman"/>
                <a:cs typeface="Times New Roman"/>
              </a:rPr>
              <a:t>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i</a:t>
            </a:r>
            <a:r>
              <a:rPr sz="2400" spc="65" dirty="0">
                <a:latin typeface="Times New Roman"/>
                <a:cs typeface="Times New Roman"/>
              </a:rPr>
              <a:t>n</a:t>
            </a:r>
            <a:r>
              <a:rPr sz="2400" spc="35" dirty="0">
                <a:latin typeface="Times New Roman"/>
                <a:cs typeface="Times New Roman"/>
              </a:rPr>
              <a:t>s</a:t>
            </a:r>
            <a:r>
              <a:rPr sz="2400" spc="45" dirty="0">
                <a:latin typeface="Times New Roman"/>
                <a:cs typeface="Times New Roman"/>
              </a:rPr>
              <a:t>t</a:t>
            </a:r>
            <a:r>
              <a:rPr sz="2400" spc="60" dirty="0">
                <a:latin typeface="Times New Roman"/>
                <a:cs typeface="Times New Roman"/>
              </a:rPr>
              <a:t>i</a:t>
            </a:r>
            <a:r>
              <a:rPr sz="2400" spc="85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u</a:t>
            </a:r>
            <a:r>
              <a:rPr sz="2400" spc="45" dirty="0">
                <a:latin typeface="Times New Roman"/>
                <a:cs typeface="Times New Roman"/>
              </a:rPr>
              <a:t>t</a:t>
            </a:r>
            <a:r>
              <a:rPr sz="2400" spc="80" dirty="0">
                <a:latin typeface="Times New Roman"/>
                <a:cs typeface="Times New Roman"/>
              </a:rPr>
              <a:t>i</a:t>
            </a:r>
            <a:r>
              <a:rPr sz="2400" spc="13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10" dirty="0">
                <a:latin typeface="Times New Roman"/>
                <a:cs typeface="Times New Roman"/>
              </a:rPr>
              <a:t>s</a:t>
            </a:r>
            <a:r>
              <a:rPr sz="2400" spc="265" dirty="0">
                <a:latin typeface="Times New Roman"/>
                <a:cs typeface="Times New Roman"/>
              </a:rPr>
              <a:t>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f</a:t>
            </a:r>
            <a:r>
              <a:rPr sz="2400" spc="-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75" dirty="0">
                <a:latin typeface="Times New Roman"/>
                <a:cs typeface="Times New Roman"/>
              </a:rPr>
              <a:t>d</a:t>
            </a:r>
            <a:r>
              <a:rPr sz="2400" spc="-5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0" dirty="0">
                <a:latin typeface="Times New Roman"/>
                <a:cs typeface="Times New Roman"/>
              </a:rPr>
              <a:t>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135" dirty="0">
                <a:latin typeface="Times New Roman"/>
                <a:cs typeface="Times New Roman"/>
              </a:rPr>
              <a:t>o</a:t>
            </a:r>
            <a:r>
              <a:rPr sz="2400" spc="-75" dirty="0">
                <a:latin typeface="Times New Roman"/>
                <a:cs typeface="Times New Roman"/>
              </a:rPr>
              <a:t>r</a:t>
            </a:r>
            <a:r>
              <a:rPr sz="2400" spc="-50" dirty="0">
                <a:latin typeface="Times New Roman"/>
                <a:cs typeface="Times New Roman"/>
              </a:rPr>
              <a:t>p</a:t>
            </a:r>
            <a:r>
              <a:rPr sz="2400" spc="135" dirty="0">
                <a:latin typeface="Times New Roman"/>
                <a:cs typeface="Times New Roman"/>
              </a:rPr>
              <a:t>o</a:t>
            </a:r>
            <a:r>
              <a:rPr sz="2400" spc="-125" dirty="0">
                <a:latin typeface="Times New Roman"/>
                <a:cs typeface="Times New Roman"/>
              </a:rPr>
              <a:t>r</a:t>
            </a:r>
            <a:r>
              <a:rPr sz="2400" spc="10" dirty="0">
                <a:latin typeface="Times New Roman"/>
                <a:cs typeface="Times New Roman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t</a:t>
            </a:r>
            <a:r>
              <a:rPr sz="2400" spc="35" dirty="0">
                <a:latin typeface="Times New Roman"/>
                <a:cs typeface="Times New Roman"/>
              </a:rPr>
              <a:t>i</a:t>
            </a:r>
            <a:r>
              <a:rPr sz="2400" spc="13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50" dirty="0">
                <a:latin typeface="Times New Roman"/>
                <a:cs typeface="Times New Roman"/>
              </a:rPr>
              <a:t>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t</a:t>
            </a:r>
            <a:r>
              <a:rPr sz="2400" spc="150" dirty="0">
                <a:latin typeface="Times New Roman"/>
                <a:cs typeface="Times New Roman"/>
              </a:rPr>
              <a:t>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45" dirty="0">
                <a:latin typeface="Times New Roman"/>
                <a:cs typeface="Times New Roman"/>
              </a:rPr>
              <a:t>t</a:t>
            </a:r>
            <a:r>
              <a:rPr sz="2400" spc="60" dirty="0">
                <a:latin typeface="Times New Roman"/>
                <a:cs typeface="Times New Roman"/>
              </a:rPr>
              <a:t>i</a:t>
            </a:r>
            <a:r>
              <a:rPr sz="2400" spc="-35" dirty="0">
                <a:latin typeface="Times New Roman"/>
                <a:cs typeface="Times New Roman"/>
              </a:rPr>
              <a:t>v</a:t>
            </a:r>
            <a:r>
              <a:rPr sz="2400" spc="80" dirty="0">
                <a:latin typeface="Times New Roman"/>
                <a:cs typeface="Times New Roman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en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130" dirty="0">
                <a:latin typeface="Times New Roman"/>
                <a:cs typeface="Times New Roman"/>
              </a:rPr>
              <a:t>o</a:t>
            </a:r>
            <a:r>
              <a:rPr sz="2400" spc="-5" dirty="0">
                <a:latin typeface="Times New Roman"/>
                <a:cs typeface="Times New Roman"/>
              </a:rPr>
              <a:t>u</a:t>
            </a:r>
            <a:r>
              <a:rPr sz="2400" spc="-12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g</a:t>
            </a:r>
            <a:r>
              <a:rPr sz="2400" spc="70" dirty="0">
                <a:latin typeface="Times New Roman"/>
                <a:cs typeface="Times New Roman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o</a:t>
            </a:r>
            <a:r>
              <a:rPr sz="2400" spc="-50" dirty="0">
                <a:latin typeface="Times New Roman"/>
                <a:cs typeface="Times New Roman"/>
              </a:rPr>
              <a:t>p</a:t>
            </a:r>
            <a:r>
              <a:rPr sz="2400" spc="35" dirty="0">
                <a:latin typeface="Times New Roman"/>
                <a:cs typeface="Times New Roman"/>
              </a:rPr>
              <a:t>e</a:t>
            </a:r>
            <a:r>
              <a:rPr sz="2400" spc="5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cc</a:t>
            </a:r>
            <a:r>
              <a:rPr sz="2400" spc="60" dirty="0">
                <a:latin typeface="Times New Roman"/>
                <a:cs typeface="Times New Roman"/>
              </a:rPr>
              <a:t>e</a:t>
            </a:r>
            <a:r>
              <a:rPr sz="2400" spc="45" dirty="0">
                <a:latin typeface="Times New Roman"/>
                <a:cs typeface="Times New Roman"/>
              </a:rPr>
              <a:t>s</a:t>
            </a:r>
            <a:r>
              <a:rPr sz="2400" spc="50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i</a:t>
            </a:r>
            <a:r>
              <a:rPr sz="2400" spc="20" dirty="0">
                <a:latin typeface="Times New Roman"/>
                <a:cs typeface="Times New Roman"/>
              </a:rPr>
              <a:t>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ch</a:t>
            </a:r>
            <a:r>
              <a:rPr sz="2400" spc="135" dirty="0">
                <a:latin typeface="Times New Roman"/>
                <a:cs typeface="Times New Roman"/>
              </a:rPr>
              <a:t>o</a:t>
            </a:r>
            <a:r>
              <a:rPr sz="2400" spc="100" dirty="0">
                <a:latin typeface="Times New Roman"/>
                <a:cs typeface="Times New Roman"/>
              </a:rPr>
              <a:t>l</a:t>
            </a:r>
            <a:r>
              <a:rPr sz="2400" spc="10" dirty="0">
                <a:latin typeface="Times New Roman"/>
                <a:cs typeface="Times New Roman"/>
              </a:rPr>
              <a:t>a</a:t>
            </a:r>
            <a:r>
              <a:rPr sz="2400" spc="-125" dirty="0">
                <a:latin typeface="Times New Roman"/>
                <a:cs typeface="Times New Roman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135" dirty="0">
                <a:latin typeface="Times New Roman"/>
                <a:cs typeface="Times New Roman"/>
              </a:rPr>
              <a:t>o</a:t>
            </a:r>
            <a:r>
              <a:rPr sz="2400" spc="35" dirty="0">
                <a:latin typeface="Times New Roman"/>
                <a:cs typeface="Times New Roman"/>
              </a:rPr>
              <a:t>mm</a:t>
            </a:r>
            <a:r>
              <a:rPr sz="2400" spc="-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35" dirty="0">
                <a:latin typeface="Times New Roman"/>
                <a:cs typeface="Times New Roman"/>
              </a:rPr>
              <a:t>ic</a:t>
            </a:r>
            <a:r>
              <a:rPr sz="2400" spc="30" dirty="0">
                <a:latin typeface="Times New Roman"/>
                <a:cs typeface="Times New Roman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ti</a:t>
            </a:r>
            <a:r>
              <a:rPr sz="2400" spc="110" dirty="0">
                <a:latin typeface="Times New Roman"/>
                <a:cs typeface="Times New Roman"/>
              </a:rPr>
              <a:t>o</a:t>
            </a:r>
            <a:r>
              <a:rPr sz="2400" spc="20" dirty="0">
                <a:latin typeface="Times New Roman"/>
                <a:cs typeface="Times New Roman"/>
              </a:rPr>
              <a:t>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75" dirty="0">
                <a:latin typeface="Times New Roman"/>
                <a:cs typeface="Times New Roman"/>
              </a:rPr>
              <a:t>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d</a:t>
            </a:r>
            <a:r>
              <a:rPr sz="2400" spc="105" dirty="0">
                <a:latin typeface="Times New Roman"/>
                <a:cs typeface="Times New Roman"/>
              </a:rPr>
              <a:t>i</a:t>
            </a:r>
            <a:r>
              <a:rPr sz="2400" spc="35" dirty="0">
                <a:latin typeface="Times New Roman"/>
                <a:cs typeface="Times New Roman"/>
              </a:rPr>
              <a:t>ss</a:t>
            </a:r>
            <a:r>
              <a:rPr sz="2400" spc="20" dirty="0">
                <a:latin typeface="Times New Roman"/>
                <a:cs typeface="Times New Roman"/>
              </a:rPr>
              <a:t>e</a:t>
            </a:r>
            <a:r>
              <a:rPr sz="2400" spc="110" dirty="0">
                <a:latin typeface="Times New Roman"/>
                <a:cs typeface="Times New Roman"/>
              </a:rPr>
              <a:t>m</a:t>
            </a:r>
            <a:r>
              <a:rPr sz="2400" spc="10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spc="40" dirty="0">
                <a:latin typeface="Times New Roman"/>
                <a:cs typeface="Times New Roman"/>
              </a:rPr>
              <a:t>t</a:t>
            </a:r>
            <a:r>
              <a:rPr sz="2400" spc="85" dirty="0">
                <a:latin typeface="Times New Roman"/>
                <a:cs typeface="Times New Roman"/>
              </a:rPr>
              <a:t>i</a:t>
            </a:r>
            <a:r>
              <a:rPr sz="2400" spc="130" dirty="0">
                <a:latin typeface="Times New Roman"/>
                <a:cs typeface="Times New Roman"/>
              </a:rPr>
              <a:t>o</a:t>
            </a:r>
            <a:r>
              <a:rPr sz="2400" spc="20" dirty="0">
                <a:latin typeface="Times New Roman"/>
                <a:cs typeface="Times New Roman"/>
              </a:rPr>
              <a:t>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o</a:t>
            </a:r>
            <a:r>
              <a:rPr sz="2400" spc="30" dirty="0">
                <a:latin typeface="Times New Roman"/>
                <a:cs typeface="Times New Roman"/>
              </a:rPr>
              <a:t>f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r</a:t>
            </a:r>
            <a:r>
              <a:rPr sz="2400" spc="60" dirty="0">
                <a:latin typeface="Times New Roman"/>
                <a:cs typeface="Times New Roman"/>
              </a:rPr>
              <a:t>e</a:t>
            </a:r>
            <a:r>
              <a:rPr sz="2400" spc="45" dirty="0">
                <a:latin typeface="Times New Roman"/>
                <a:cs typeface="Times New Roman"/>
              </a:rPr>
              <a:t>s</a:t>
            </a:r>
            <a:r>
              <a:rPr sz="2400" spc="30" dirty="0">
                <a:latin typeface="Times New Roman"/>
                <a:cs typeface="Times New Roman"/>
              </a:rPr>
              <a:t>ea</a:t>
            </a:r>
            <a:r>
              <a:rPr sz="2400" spc="-14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20" dirty="0">
                <a:latin typeface="Times New Roman"/>
                <a:cs typeface="Times New Roman"/>
              </a:rPr>
              <a:t>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p</a:t>
            </a:r>
            <a:r>
              <a:rPr sz="2400" spc="-5" dirty="0">
                <a:latin typeface="Times New Roman"/>
                <a:cs typeface="Times New Roman"/>
              </a:rPr>
              <a:t>u</a:t>
            </a:r>
            <a:r>
              <a:rPr sz="2400" spc="-145" dirty="0">
                <a:latin typeface="Times New Roman"/>
                <a:cs typeface="Times New Roman"/>
              </a:rPr>
              <a:t>b</a:t>
            </a:r>
            <a:r>
              <a:rPr sz="2400" spc="100" dirty="0">
                <a:latin typeface="Times New Roman"/>
                <a:cs typeface="Times New Roman"/>
              </a:rPr>
              <a:t>l</a:t>
            </a:r>
            <a:r>
              <a:rPr sz="2400" spc="45" dirty="0">
                <a:latin typeface="Times New Roman"/>
                <a:cs typeface="Times New Roman"/>
              </a:rPr>
              <a:t>is</a:t>
            </a:r>
            <a:r>
              <a:rPr sz="2400" spc="50" dirty="0">
                <a:latin typeface="Times New Roman"/>
                <a:cs typeface="Times New Roman"/>
              </a:rPr>
              <a:t>h</a:t>
            </a:r>
            <a:r>
              <a:rPr sz="2400" spc="10" dirty="0">
                <a:latin typeface="Times New Roman"/>
                <a:cs typeface="Times New Roman"/>
              </a:rPr>
              <a:t>e</a:t>
            </a:r>
            <a:r>
              <a:rPr sz="2400" spc="20" dirty="0">
                <a:latin typeface="Times New Roman"/>
                <a:cs typeface="Times New Roman"/>
              </a:rPr>
              <a:t>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95" dirty="0">
                <a:latin typeface="Times New Roman"/>
                <a:cs typeface="Times New Roman"/>
              </a:rPr>
              <a:t>b</a:t>
            </a:r>
            <a:r>
              <a:rPr sz="2400" spc="5" dirty="0">
                <a:latin typeface="Times New Roman"/>
                <a:cs typeface="Times New Roman"/>
              </a:rPr>
              <a:t>y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100" dirty="0">
                <a:latin typeface="Times New Roman"/>
                <a:cs typeface="Times New Roman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i</a:t>
            </a:r>
            <a:r>
              <a:rPr sz="2400" spc="-165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u</a:t>
            </a:r>
            <a:r>
              <a:rPr sz="2400" spc="4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135" dirty="0">
                <a:latin typeface="Times New Roman"/>
                <a:cs typeface="Times New Roman"/>
              </a:rPr>
              <a:t>o</a:t>
            </a:r>
            <a:r>
              <a:rPr sz="2400" spc="-125" dirty="0">
                <a:latin typeface="Times New Roman"/>
                <a:cs typeface="Times New Roman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s</a:t>
            </a:r>
            <a:r>
              <a:rPr sz="2400" spc="26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2700" marR="38100">
              <a:lnSpc>
                <a:spcPct val="90000"/>
              </a:lnSpc>
            </a:pPr>
            <a:r>
              <a:rPr sz="2400" spc="-60" dirty="0">
                <a:latin typeface="Times New Roman"/>
                <a:cs typeface="Times New Roman"/>
              </a:rPr>
              <a:t>F</a:t>
            </a:r>
            <a:r>
              <a:rPr sz="2400" spc="135" dirty="0">
                <a:latin typeface="Times New Roman"/>
                <a:cs typeface="Times New Roman"/>
              </a:rPr>
              <a:t>o</a:t>
            </a:r>
            <a:r>
              <a:rPr sz="2400" spc="-165" dirty="0">
                <a:latin typeface="Times New Roman"/>
                <a:cs typeface="Times New Roman"/>
              </a:rPr>
              <a:t>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m</a:t>
            </a:r>
            <a:r>
              <a:rPr sz="2400" spc="135" dirty="0">
                <a:latin typeface="Times New Roman"/>
                <a:cs typeface="Times New Roman"/>
              </a:rPr>
              <a:t>o</a:t>
            </a:r>
            <a:r>
              <a:rPr sz="2400" spc="-145" dirty="0">
                <a:latin typeface="Times New Roman"/>
                <a:cs typeface="Times New Roman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e</a:t>
            </a:r>
            <a:r>
              <a:rPr sz="2400" spc="-75" dirty="0">
                <a:latin typeface="Times New Roman"/>
                <a:cs typeface="Times New Roman"/>
              </a:rPr>
              <a:t> d</a:t>
            </a:r>
            <a:r>
              <a:rPr sz="2400" spc="55" dirty="0">
                <a:latin typeface="Times New Roman"/>
                <a:cs typeface="Times New Roman"/>
              </a:rPr>
              <a:t>et</a:t>
            </a:r>
            <a:r>
              <a:rPr sz="2400" spc="10" dirty="0">
                <a:latin typeface="Times New Roman"/>
                <a:cs typeface="Times New Roman"/>
              </a:rPr>
              <a:t>a</a:t>
            </a:r>
            <a:r>
              <a:rPr sz="2400" spc="85" dirty="0">
                <a:latin typeface="Times New Roman"/>
                <a:cs typeface="Times New Roman"/>
              </a:rPr>
              <a:t>i</a:t>
            </a:r>
            <a:r>
              <a:rPr sz="2400" spc="125" dirty="0">
                <a:latin typeface="Times New Roman"/>
                <a:cs typeface="Times New Roman"/>
              </a:rPr>
              <a:t>l</a:t>
            </a:r>
            <a:r>
              <a:rPr sz="2400" spc="50" dirty="0">
                <a:latin typeface="Times New Roman"/>
                <a:cs typeface="Times New Roman"/>
              </a:rPr>
              <a:t>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b</a:t>
            </a:r>
            <a:r>
              <a:rPr sz="2400" spc="35" dirty="0">
                <a:latin typeface="Times New Roman"/>
                <a:cs typeface="Times New Roman"/>
              </a:rPr>
              <a:t>e</a:t>
            </a:r>
            <a:r>
              <a:rPr sz="2400" spc="30" dirty="0">
                <a:latin typeface="Times New Roman"/>
                <a:cs typeface="Times New Roman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ef</a:t>
            </a:r>
            <a:r>
              <a:rPr sz="2400" spc="60" dirty="0">
                <a:latin typeface="Times New Roman"/>
                <a:cs typeface="Times New Roman"/>
              </a:rPr>
              <a:t>i</a:t>
            </a:r>
            <a:r>
              <a:rPr sz="2400" spc="85" dirty="0">
                <a:latin typeface="Times New Roman"/>
                <a:cs typeface="Times New Roman"/>
              </a:rPr>
              <a:t>t</a:t>
            </a:r>
            <a:r>
              <a:rPr sz="2400" spc="-110" dirty="0">
                <a:latin typeface="Times New Roman"/>
                <a:cs typeface="Times New Roman"/>
              </a:rPr>
              <a:t>s</a:t>
            </a:r>
            <a:r>
              <a:rPr sz="2400" spc="265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100" dirty="0">
                <a:latin typeface="Times New Roman"/>
                <a:cs typeface="Times New Roman"/>
              </a:rPr>
              <a:t>l</a:t>
            </a:r>
            <a:r>
              <a:rPr sz="2400" spc="10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35" dirty="0">
                <a:latin typeface="Times New Roman"/>
                <a:cs typeface="Times New Roman"/>
              </a:rPr>
              <a:t>k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o</a:t>
            </a:r>
            <a:r>
              <a:rPr sz="2400" spc="20" dirty="0">
                <a:latin typeface="Times New Roman"/>
                <a:cs typeface="Times New Roman"/>
              </a:rPr>
              <a:t>n </a:t>
            </a:r>
            <a:r>
              <a:rPr sz="2400" spc="4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70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l</a:t>
            </a:r>
            <a:r>
              <a:rPr sz="2400" spc="10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k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b</a:t>
            </a:r>
            <a:r>
              <a:rPr sz="2400" spc="80" dirty="0">
                <a:latin typeface="Times New Roman"/>
                <a:cs typeface="Times New Roman"/>
              </a:rPr>
              <a:t>e</a:t>
            </a:r>
            <a:r>
              <a:rPr sz="2400" spc="95" dirty="0">
                <a:latin typeface="Times New Roman"/>
                <a:cs typeface="Times New Roman"/>
              </a:rPr>
              <a:t>l</a:t>
            </a:r>
            <a:r>
              <a:rPr sz="2400" spc="35" dirty="0">
                <a:latin typeface="Times New Roman"/>
                <a:cs typeface="Times New Roman"/>
              </a:rPr>
              <a:t>o</a:t>
            </a:r>
            <a:r>
              <a:rPr sz="2400" spc="155" dirty="0">
                <a:latin typeface="Times New Roman"/>
                <a:cs typeface="Times New Roman"/>
              </a:rPr>
              <a:t>w: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sz="2400" u="heavy" spc="45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tt</a:t>
            </a:r>
            <a:r>
              <a:rPr sz="2400" u="heavy" spc="-50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sz="2400" u="heavy" spc="450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:</a:t>
            </a:r>
            <a:r>
              <a:rPr sz="2400" u="heavy" spc="395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2400" u="heavy" spc="340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2400" u="heavy" spc="570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sz="2400" u="heavy" spc="35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sz="2400" u="heavy" spc="50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ic</a:t>
            </a:r>
            <a:r>
              <a:rPr sz="2400" u="heavy" spc="35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sz="2400" u="heavy" spc="135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sz="2400" u="heavy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sz="2400" u="heavy" spc="100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sz="2400" u="heavy" spc="80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sz="2400" u="heavy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ne</a:t>
            </a:r>
            <a:r>
              <a:rPr sz="2400" u="heavy" spc="130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sz="2400" u="heavy" spc="250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sz="2400" u="heavy" spc="-145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sz="2400" u="heavy" spc="10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g</a:t>
            </a:r>
            <a:r>
              <a:rPr sz="2400" u="heavy" spc="775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2400" u="heavy" spc="10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sz="2400" u="heavy" spc="50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2400" u="heavy" spc="10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sz="2400" u="heavy" spc="-145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b</a:t>
            </a:r>
            <a:r>
              <a:rPr sz="2400" u="heavy" spc="-50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er</a:t>
            </a:r>
            <a:r>
              <a:rPr sz="2400" spc="-30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sz="2400" u="heavy" spc="35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sz="2400" u="heavy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sz="2400" u="heavy" spc="105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sz="2400" u="heavy" spc="-165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sz="2400" u="heavy" spc="65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sz="2400" u="heavy" spc="135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sz="2400" u="heavy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sz="2400" u="heavy" spc="-35" dirty="0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p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ct val="100000"/>
              </a:lnSpc>
            </a:pPr>
            <a:r>
              <a:rPr spc="-5" dirty="0"/>
              <a:t>1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I</a:t>
            </a:r>
            <a:r>
              <a:rPr spc="-25" dirty="0"/>
              <a:t>n</a:t>
            </a:r>
            <a:r>
              <a:rPr dirty="0"/>
              <a:t>t</a:t>
            </a:r>
            <a:r>
              <a:rPr spc="-65" dirty="0"/>
              <a:t>r</a:t>
            </a:r>
            <a:r>
              <a:rPr dirty="0"/>
              <a:t>o</a:t>
            </a:r>
            <a:r>
              <a:rPr spc="-15" dirty="0"/>
              <a:t>du</a:t>
            </a:r>
            <a:r>
              <a:rPr dirty="0"/>
              <a:t>ct</a:t>
            </a:r>
            <a:r>
              <a:rPr spc="10" dirty="0"/>
              <a:t>i</a:t>
            </a:r>
            <a:r>
              <a:rPr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250825" y="1484249"/>
            <a:ext cx="3354451" cy="370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062" y="1479550"/>
            <a:ext cx="3364229" cy="3711575"/>
          </a:xfrm>
          <a:custGeom>
            <a:avLst/>
            <a:gdLst/>
            <a:ahLst/>
            <a:cxnLst/>
            <a:rect l="l" t="t" r="r" b="b"/>
            <a:pathLst>
              <a:path w="3364229" h="3711575">
                <a:moveTo>
                  <a:pt x="0" y="3711575"/>
                </a:moveTo>
                <a:lnTo>
                  <a:pt x="3363976" y="3711575"/>
                </a:lnTo>
                <a:lnTo>
                  <a:pt x="3363976" y="0"/>
                </a:lnTo>
                <a:lnTo>
                  <a:pt x="0" y="0"/>
                </a:lnTo>
                <a:lnTo>
                  <a:pt x="0" y="3711575"/>
                </a:lnTo>
                <a:close/>
              </a:path>
            </a:pathLst>
          </a:custGeom>
          <a:ln w="952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5801" y="1700276"/>
            <a:ext cx="4897374" cy="3455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29150" y="2212848"/>
            <a:ext cx="247015" cy="419734"/>
          </a:xfrm>
          <a:custGeom>
            <a:avLst/>
            <a:gdLst/>
            <a:ahLst/>
            <a:cxnLst/>
            <a:rect l="l" t="t" r="r" b="b"/>
            <a:pathLst>
              <a:path w="247014" h="419735">
                <a:moveTo>
                  <a:pt x="0" y="419226"/>
                </a:moveTo>
                <a:lnTo>
                  <a:pt x="14922" y="371554"/>
                </a:lnTo>
                <a:lnTo>
                  <a:pt x="38226" y="304926"/>
                </a:lnTo>
                <a:lnTo>
                  <a:pt x="53256" y="267934"/>
                </a:lnTo>
                <a:lnTo>
                  <a:pt x="71215" y="226536"/>
                </a:lnTo>
                <a:lnTo>
                  <a:pt x="89697" y="186233"/>
                </a:lnTo>
                <a:lnTo>
                  <a:pt x="119437" y="127509"/>
                </a:lnTo>
                <a:lnTo>
                  <a:pt x="142571" y="90572"/>
                </a:lnTo>
                <a:lnTo>
                  <a:pt x="178250" y="52810"/>
                </a:lnTo>
                <a:lnTo>
                  <a:pt x="228093" y="14174"/>
                </a:lnTo>
                <a:lnTo>
                  <a:pt x="246634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7275" y="2212848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0" y="0"/>
                </a:lnTo>
                <a:lnTo>
                  <a:pt x="571415" y="0"/>
                </a:lnTo>
                <a:lnTo>
                  <a:pt x="60794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5190" y="2211704"/>
            <a:ext cx="129539" cy="422909"/>
          </a:xfrm>
          <a:custGeom>
            <a:avLst/>
            <a:gdLst/>
            <a:ahLst/>
            <a:cxnLst/>
            <a:rect l="l" t="t" r="r" b="b"/>
            <a:pathLst>
              <a:path w="129539" h="422910">
                <a:moveTo>
                  <a:pt x="0" y="0"/>
                </a:moveTo>
                <a:lnTo>
                  <a:pt x="21786" y="71653"/>
                </a:lnTo>
                <a:lnTo>
                  <a:pt x="36952" y="121402"/>
                </a:lnTo>
                <a:lnTo>
                  <a:pt x="53723" y="176366"/>
                </a:lnTo>
                <a:lnTo>
                  <a:pt x="71168" y="233495"/>
                </a:lnTo>
                <a:lnTo>
                  <a:pt x="88354" y="289738"/>
                </a:lnTo>
                <a:lnTo>
                  <a:pt x="104348" y="342046"/>
                </a:lnTo>
                <a:lnTo>
                  <a:pt x="118218" y="387369"/>
                </a:lnTo>
                <a:lnTo>
                  <a:pt x="129032" y="422656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25259" y="2634360"/>
            <a:ext cx="238125" cy="415925"/>
          </a:xfrm>
          <a:custGeom>
            <a:avLst/>
            <a:gdLst/>
            <a:ahLst/>
            <a:cxnLst/>
            <a:rect l="l" t="t" r="r" b="b"/>
            <a:pathLst>
              <a:path w="238125" h="415925">
                <a:moveTo>
                  <a:pt x="0" y="0"/>
                </a:moveTo>
                <a:lnTo>
                  <a:pt x="12273" y="37590"/>
                </a:lnTo>
                <a:lnTo>
                  <a:pt x="30273" y="91932"/>
                </a:lnTo>
                <a:lnTo>
                  <a:pt x="51202" y="150822"/>
                </a:lnTo>
                <a:lnTo>
                  <a:pt x="72263" y="202056"/>
                </a:lnTo>
                <a:lnTo>
                  <a:pt x="94222" y="244496"/>
                </a:lnTo>
                <a:lnTo>
                  <a:pt x="118300" y="284210"/>
                </a:lnTo>
                <a:lnTo>
                  <a:pt x="142378" y="319803"/>
                </a:lnTo>
                <a:lnTo>
                  <a:pt x="185027" y="373326"/>
                </a:lnTo>
                <a:lnTo>
                  <a:pt x="223738" y="404588"/>
                </a:lnTo>
                <a:lnTo>
                  <a:pt x="237998" y="415671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9067" y="3048889"/>
            <a:ext cx="593725" cy="0"/>
          </a:xfrm>
          <a:custGeom>
            <a:avLst/>
            <a:gdLst/>
            <a:ahLst/>
            <a:cxnLst/>
            <a:rect l="l" t="t" r="r" b="b"/>
            <a:pathLst>
              <a:path w="593725">
                <a:moveTo>
                  <a:pt x="0" y="0"/>
                </a:moveTo>
                <a:lnTo>
                  <a:pt x="0" y="0"/>
                </a:lnTo>
                <a:lnTo>
                  <a:pt x="558005" y="0"/>
                </a:lnTo>
                <a:lnTo>
                  <a:pt x="593725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54189" y="2632075"/>
            <a:ext cx="130810" cy="422909"/>
          </a:xfrm>
          <a:custGeom>
            <a:avLst/>
            <a:gdLst/>
            <a:ahLst/>
            <a:cxnLst/>
            <a:rect l="l" t="t" r="r" b="b"/>
            <a:pathLst>
              <a:path w="130809" h="422910">
                <a:moveTo>
                  <a:pt x="0" y="422528"/>
                </a:moveTo>
                <a:lnTo>
                  <a:pt x="21962" y="350942"/>
                </a:lnTo>
                <a:lnTo>
                  <a:pt x="37314" y="301215"/>
                </a:lnTo>
                <a:lnTo>
                  <a:pt x="54306" y="246267"/>
                </a:lnTo>
                <a:lnTo>
                  <a:pt x="71983" y="189149"/>
                </a:lnTo>
                <a:lnTo>
                  <a:pt x="89389" y="132912"/>
                </a:lnTo>
                <a:lnTo>
                  <a:pt x="105569" y="80607"/>
                </a:lnTo>
                <a:lnTo>
                  <a:pt x="119567" y="35286"/>
                </a:lnTo>
                <a:lnTo>
                  <a:pt x="130428" y="0"/>
                </a:lnTo>
              </a:path>
            </a:pathLst>
          </a:custGeom>
          <a:ln w="3810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90206" y="4643501"/>
            <a:ext cx="925830" cy="461009"/>
          </a:xfrm>
          <a:custGeom>
            <a:avLst/>
            <a:gdLst/>
            <a:ahLst/>
            <a:cxnLst/>
            <a:rect l="l" t="t" r="r" b="b"/>
            <a:pathLst>
              <a:path w="925829" h="461010">
                <a:moveTo>
                  <a:pt x="925449" y="0"/>
                </a:moveTo>
                <a:lnTo>
                  <a:pt x="0" y="1143"/>
                </a:lnTo>
                <a:lnTo>
                  <a:pt x="2921" y="460756"/>
                </a:lnTo>
                <a:lnTo>
                  <a:pt x="55372" y="396113"/>
                </a:lnTo>
                <a:lnTo>
                  <a:pt x="148844" y="309499"/>
                </a:lnTo>
                <a:lnTo>
                  <a:pt x="232410" y="247142"/>
                </a:lnTo>
                <a:lnTo>
                  <a:pt x="306197" y="204343"/>
                </a:lnTo>
                <a:lnTo>
                  <a:pt x="433704" y="153543"/>
                </a:lnTo>
                <a:lnTo>
                  <a:pt x="595249" y="108585"/>
                </a:lnTo>
                <a:lnTo>
                  <a:pt x="769493" y="63500"/>
                </a:lnTo>
                <a:lnTo>
                  <a:pt x="912622" y="35813"/>
                </a:lnTo>
                <a:lnTo>
                  <a:pt x="92544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90206" y="4643501"/>
            <a:ext cx="925830" cy="461009"/>
          </a:xfrm>
          <a:custGeom>
            <a:avLst/>
            <a:gdLst/>
            <a:ahLst/>
            <a:cxnLst/>
            <a:rect l="l" t="t" r="r" b="b"/>
            <a:pathLst>
              <a:path w="925829" h="461010">
                <a:moveTo>
                  <a:pt x="0" y="1143"/>
                </a:moveTo>
                <a:lnTo>
                  <a:pt x="2921" y="460756"/>
                </a:lnTo>
                <a:lnTo>
                  <a:pt x="55372" y="396113"/>
                </a:lnTo>
                <a:lnTo>
                  <a:pt x="148844" y="309499"/>
                </a:lnTo>
                <a:lnTo>
                  <a:pt x="232410" y="247142"/>
                </a:lnTo>
                <a:lnTo>
                  <a:pt x="306197" y="204343"/>
                </a:lnTo>
                <a:lnTo>
                  <a:pt x="433704" y="153543"/>
                </a:lnTo>
                <a:lnTo>
                  <a:pt x="595249" y="108585"/>
                </a:lnTo>
                <a:lnTo>
                  <a:pt x="769493" y="63500"/>
                </a:lnTo>
                <a:lnTo>
                  <a:pt x="912622" y="35813"/>
                </a:lnTo>
                <a:lnTo>
                  <a:pt x="925449" y="0"/>
                </a:lnTo>
                <a:lnTo>
                  <a:pt x="0" y="114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92826" y="4166615"/>
            <a:ext cx="931544" cy="472440"/>
          </a:xfrm>
          <a:custGeom>
            <a:avLst/>
            <a:gdLst/>
            <a:ahLst/>
            <a:cxnLst/>
            <a:rect l="l" t="t" r="r" b="b"/>
            <a:pathLst>
              <a:path w="931545" h="472439">
                <a:moveTo>
                  <a:pt x="0" y="0"/>
                </a:moveTo>
                <a:lnTo>
                  <a:pt x="0" y="472312"/>
                </a:lnTo>
                <a:lnTo>
                  <a:pt x="931037" y="472312"/>
                </a:lnTo>
                <a:lnTo>
                  <a:pt x="914019" y="444626"/>
                </a:lnTo>
                <a:lnTo>
                  <a:pt x="722629" y="399541"/>
                </a:lnTo>
                <a:lnTo>
                  <a:pt x="579501" y="361441"/>
                </a:lnTo>
                <a:lnTo>
                  <a:pt x="476123" y="332612"/>
                </a:lnTo>
                <a:lnTo>
                  <a:pt x="374014" y="295655"/>
                </a:lnTo>
                <a:lnTo>
                  <a:pt x="264922" y="247141"/>
                </a:lnTo>
                <a:lnTo>
                  <a:pt x="170052" y="181355"/>
                </a:lnTo>
                <a:lnTo>
                  <a:pt x="110489" y="125856"/>
                </a:lnTo>
                <a:lnTo>
                  <a:pt x="52450" y="69341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92826" y="4166615"/>
            <a:ext cx="931544" cy="472440"/>
          </a:xfrm>
          <a:custGeom>
            <a:avLst/>
            <a:gdLst/>
            <a:ahLst/>
            <a:cxnLst/>
            <a:rect l="l" t="t" r="r" b="b"/>
            <a:pathLst>
              <a:path w="931545" h="472439">
                <a:moveTo>
                  <a:pt x="0" y="472312"/>
                </a:moveTo>
                <a:lnTo>
                  <a:pt x="931037" y="472312"/>
                </a:lnTo>
                <a:lnTo>
                  <a:pt x="914019" y="444626"/>
                </a:lnTo>
                <a:lnTo>
                  <a:pt x="722629" y="399541"/>
                </a:lnTo>
                <a:lnTo>
                  <a:pt x="579501" y="361441"/>
                </a:lnTo>
                <a:lnTo>
                  <a:pt x="476123" y="332612"/>
                </a:lnTo>
                <a:lnTo>
                  <a:pt x="374014" y="295655"/>
                </a:lnTo>
                <a:lnTo>
                  <a:pt x="264922" y="247141"/>
                </a:lnTo>
                <a:lnTo>
                  <a:pt x="170052" y="181355"/>
                </a:lnTo>
                <a:lnTo>
                  <a:pt x="110489" y="125856"/>
                </a:lnTo>
                <a:lnTo>
                  <a:pt x="52450" y="69341"/>
                </a:lnTo>
                <a:lnTo>
                  <a:pt x="0" y="0"/>
                </a:lnTo>
                <a:lnTo>
                  <a:pt x="0" y="4723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46776" y="3233686"/>
            <a:ext cx="136525" cy="387985"/>
          </a:xfrm>
          <a:custGeom>
            <a:avLst/>
            <a:gdLst/>
            <a:ahLst/>
            <a:cxnLst/>
            <a:rect l="l" t="t" r="r" b="b"/>
            <a:pathLst>
              <a:path w="136525" h="387985">
                <a:moveTo>
                  <a:pt x="0" y="387972"/>
                </a:moveTo>
                <a:lnTo>
                  <a:pt x="136042" y="387972"/>
                </a:lnTo>
                <a:lnTo>
                  <a:pt x="136042" y="0"/>
                </a:lnTo>
                <a:lnTo>
                  <a:pt x="0" y="0"/>
                </a:lnTo>
                <a:lnTo>
                  <a:pt x="0" y="387972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46776" y="3233686"/>
            <a:ext cx="136525" cy="387985"/>
          </a:xfrm>
          <a:custGeom>
            <a:avLst/>
            <a:gdLst/>
            <a:ahLst/>
            <a:cxnLst/>
            <a:rect l="l" t="t" r="r" b="b"/>
            <a:pathLst>
              <a:path w="136525" h="387985">
                <a:moveTo>
                  <a:pt x="0" y="387972"/>
                </a:moveTo>
                <a:lnTo>
                  <a:pt x="136042" y="387972"/>
                </a:lnTo>
                <a:lnTo>
                  <a:pt x="136042" y="0"/>
                </a:lnTo>
                <a:lnTo>
                  <a:pt x="0" y="0"/>
                </a:lnTo>
                <a:lnTo>
                  <a:pt x="0" y="38797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51394" y="3621671"/>
            <a:ext cx="136525" cy="387985"/>
          </a:xfrm>
          <a:custGeom>
            <a:avLst/>
            <a:gdLst/>
            <a:ahLst/>
            <a:cxnLst/>
            <a:rect l="l" t="t" r="r" b="b"/>
            <a:pathLst>
              <a:path w="136525" h="387985">
                <a:moveTo>
                  <a:pt x="0" y="387972"/>
                </a:moveTo>
                <a:lnTo>
                  <a:pt x="136042" y="387972"/>
                </a:lnTo>
                <a:lnTo>
                  <a:pt x="136042" y="0"/>
                </a:lnTo>
                <a:lnTo>
                  <a:pt x="0" y="0"/>
                </a:lnTo>
                <a:lnTo>
                  <a:pt x="0" y="387972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51394" y="3621671"/>
            <a:ext cx="136525" cy="387985"/>
          </a:xfrm>
          <a:custGeom>
            <a:avLst/>
            <a:gdLst/>
            <a:ahLst/>
            <a:cxnLst/>
            <a:rect l="l" t="t" r="r" b="b"/>
            <a:pathLst>
              <a:path w="136525" h="387985">
                <a:moveTo>
                  <a:pt x="0" y="387972"/>
                </a:moveTo>
                <a:lnTo>
                  <a:pt x="136042" y="387972"/>
                </a:lnTo>
                <a:lnTo>
                  <a:pt x="136042" y="0"/>
                </a:lnTo>
                <a:lnTo>
                  <a:pt x="0" y="0"/>
                </a:lnTo>
                <a:lnTo>
                  <a:pt x="0" y="38797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2742" y="5313172"/>
            <a:ext cx="7924165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2000" spc="-5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ns</a:t>
            </a:r>
            <a:r>
              <a:rPr sz="2000" spc="-5" dirty="0">
                <a:latin typeface="Times New Roman"/>
                <a:cs typeface="Times New Roman"/>
              </a:rPr>
              <a:t>ie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 ele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tr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etic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5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SimHei"/>
                <a:cs typeface="SimHei"/>
              </a:rPr>
              <a:t>（</a:t>
            </a:r>
            <a:r>
              <a:rPr sz="2000" spc="2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SimHei"/>
                <a:cs typeface="SimHei"/>
              </a:rPr>
              <a:t>）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 ele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tr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etic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x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5" dirty="0">
                <a:latin typeface="Times New Roman"/>
                <a:cs typeface="Times New Roman"/>
              </a:rPr>
              <a:t>ati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w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ich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ns</a:t>
            </a:r>
            <a:r>
              <a:rPr sz="2000" spc="-5" dirty="0">
                <a:latin typeface="Times New Roman"/>
                <a:cs typeface="Times New Roman"/>
              </a:rPr>
              <a:t>iti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cti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ta</a:t>
            </a:r>
            <a:r>
              <a:rPr sz="2000" spc="-45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ets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een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ely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al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ce,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</a:t>
            </a:r>
            <a:r>
              <a:rPr sz="2000" spc="-5" dirty="0">
                <a:latin typeface="Times New Roman"/>
                <a:cs typeface="Times New Roman"/>
              </a:rPr>
              <a:t>al,</a:t>
            </a:r>
            <a:r>
              <a:rPr sz="2000" spc="-20" dirty="0">
                <a:latin typeface="Times New Roman"/>
                <a:cs typeface="Times New Roman"/>
              </a:rPr>
              <a:t> g</a:t>
            </a:r>
            <a:r>
              <a:rPr sz="2000" dirty="0">
                <a:latin typeface="Times New Roman"/>
                <a:cs typeface="Times New Roman"/>
              </a:rPr>
              <a:t>ro</a:t>
            </a:r>
            <a:r>
              <a:rPr sz="2000" spc="-20" dirty="0">
                <a:latin typeface="Times New Roman"/>
                <a:cs typeface="Times New Roman"/>
              </a:rPr>
              <a:t>un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ate</a:t>
            </a:r>
            <a:r>
              <a:rPr sz="2000" spc="-7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ir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 e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er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nv</a:t>
            </a:r>
            <a:r>
              <a:rPr sz="2000" spc="-5" dirty="0">
                <a:latin typeface="Times New Roman"/>
                <a:cs typeface="Times New Roman"/>
              </a:rPr>
              <a:t>est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ati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-5" dirty="0">
                <a:latin typeface="Times New Roman"/>
                <a:cs typeface="Times New Roman"/>
              </a:rPr>
              <a:t>Na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gh</a:t>
            </a:r>
            <a:r>
              <a:rPr sz="2000" spc="-5" dirty="0">
                <a:latin typeface="Times New Roman"/>
                <a:cs typeface="Times New Roman"/>
              </a:rPr>
              <a:t>ia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20" dirty="0">
                <a:latin typeface="Times New Roman"/>
                <a:cs typeface="Times New Roman"/>
              </a:rPr>
              <a:t>,</a:t>
            </a:r>
            <a:r>
              <a:rPr sz="2000" spc="0" dirty="0">
                <a:latin typeface="Times New Roman"/>
                <a:cs typeface="Times New Roman"/>
              </a:rPr>
              <a:t>1991</a:t>
            </a:r>
            <a:r>
              <a:rPr sz="2000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39" y="829183"/>
            <a:ext cx="339026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0" dirty="0">
                <a:latin typeface="Times New Roman"/>
                <a:cs typeface="Times New Roman"/>
              </a:rPr>
              <a:t>1</a:t>
            </a:r>
            <a:r>
              <a:rPr sz="2800" b="1" dirty="0">
                <a:latin typeface="Times New Roman"/>
                <a:cs typeface="Times New Roman"/>
              </a:rPr>
              <a:t>.1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TEM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nt</a:t>
            </a:r>
            <a:r>
              <a:rPr sz="2800" b="1" spc="-55" dirty="0">
                <a:latin typeface="Times New Roman"/>
                <a:cs typeface="Times New Roman"/>
              </a:rPr>
              <a:t>r</a:t>
            </a:r>
            <a:r>
              <a:rPr sz="2800" b="1" spc="10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ducti</a:t>
            </a:r>
            <a:r>
              <a:rPr sz="2800" b="1" spc="15" dirty="0">
                <a:latin typeface="Times New Roman"/>
                <a:cs typeface="Times New Roman"/>
              </a:rPr>
              <a:t>o</a:t>
            </a:r>
            <a:r>
              <a:rPr sz="2800" b="1" spc="5" dirty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500507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1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I</a:t>
            </a:r>
            <a:r>
              <a:rPr spc="-25" dirty="0"/>
              <a:t>n</a:t>
            </a:r>
            <a:r>
              <a:rPr dirty="0"/>
              <a:t>t</a:t>
            </a:r>
            <a:r>
              <a:rPr spc="-65" dirty="0"/>
              <a:t>r</a:t>
            </a:r>
            <a:r>
              <a:rPr dirty="0"/>
              <a:t>o</a:t>
            </a:r>
            <a:r>
              <a:rPr spc="-15" dirty="0"/>
              <a:t>du</a:t>
            </a:r>
            <a:r>
              <a:rPr dirty="0"/>
              <a:t>ct</a:t>
            </a:r>
            <a:r>
              <a:rPr spc="10" dirty="0"/>
              <a:t>i</a:t>
            </a:r>
            <a:r>
              <a:rPr dirty="0"/>
              <a:t>on</a:t>
            </a:r>
            <a:r>
              <a:rPr spc="-5" dirty="0"/>
              <a:t> </a:t>
            </a:r>
            <a:r>
              <a:rPr dirty="0"/>
              <a:t>contin</a:t>
            </a:r>
            <a:r>
              <a:rPr spc="-20" dirty="0"/>
              <a:t>u</a:t>
            </a:r>
            <a:r>
              <a:rPr dirty="0"/>
              <a:t>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18108"/>
            <a:ext cx="7449184" cy="48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latin typeface="Times New Roman"/>
                <a:cs typeface="Times New Roman"/>
              </a:rPr>
              <a:t>1</a:t>
            </a:r>
            <a:r>
              <a:rPr sz="2800" b="1" dirty="0">
                <a:latin typeface="Times New Roman"/>
                <a:cs typeface="Times New Roman"/>
              </a:rPr>
              <a:t>.2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S</a:t>
            </a:r>
            <a:r>
              <a:rPr sz="2800" b="1" spc="5" dirty="0">
                <a:latin typeface="Times New Roman"/>
                <a:cs typeface="Times New Roman"/>
              </a:rPr>
              <a:t>o</a:t>
            </a:r>
            <a:r>
              <a:rPr sz="2800" b="1" spc="-30" dirty="0">
                <a:latin typeface="Times New Roman"/>
                <a:cs typeface="Times New Roman"/>
              </a:rPr>
              <a:t>m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vi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10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l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iss</a:t>
            </a:r>
            <a:r>
              <a:rPr sz="2800" b="1" dirty="0">
                <a:latin typeface="Times New Roman"/>
                <a:cs typeface="Times New Roman"/>
              </a:rPr>
              <a:t>ues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TEM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10" dirty="0">
                <a:latin typeface="Times New Roman"/>
                <a:cs typeface="Times New Roman"/>
              </a:rPr>
              <a:t>x</a:t>
            </a:r>
            <a:r>
              <a:rPr sz="2800" b="1" dirty="0">
                <a:latin typeface="Times New Roman"/>
                <a:cs typeface="Times New Roman"/>
              </a:rPr>
              <a:t>p</a:t>
            </a:r>
            <a:r>
              <a:rPr sz="2800" b="1" spc="5" dirty="0">
                <a:latin typeface="Times New Roman"/>
                <a:cs typeface="Times New Roman"/>
              </a:rPr>
              <a:t>lo</a:t>
            </a:r>
            <a:r>
              <a:rPr sz="2800" b="1" dirty="0">
                <a:latin typeface="Times New Roman"/>
                <a:cs typeface="Times New Roman"/>
              </a:rPr>
              <a:t>r</a:t>
            </a:r>
            <a:r>
              <a:rPr sz="2800" b="1" spc="-15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spc="-15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2800">
              <a:latin typeface="Times New Roman"/>
              <a:cs typeface="Times New Roman"/>
            </a:endParaRPr>
          </a:p>
          <a:p>
            <a:pPr marL="356870" marR="673100" indent="-344170">
              <a:lnSpc>
                <a:spcPts val="3020"/>
              </a:lnSpc>
              <a:buAutoNum type="arabicParenR"/>
              <a:tabLst>
                <a:tab pos="488315" algn="l"/>
              </a:tabLst>
            </a:pP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10" dirty="0">
                <a:latin typeface="Times New Roman"/>
                <a:cs typeface="Times New Roman"/>
              </a:rPr>
              <a:t>nd</a:t>
            </a:r>
            <a:r>
              <a:rPr sz="2800" dirty="0">
                <a:latin typeface="Times New Roman"/>
                <a:cs typeface="Times New Roman"/>
              </a:rPr>
              <a:t>er</a:t>
            </a:r>
            <a:r>
              <a:rPr sz="2800" spc="5" dirty="0">
                <a:latin typeface="Times New Roman"/>
                <a:cs typeface="Times New Roman"/>
              </a:rPr>
              <a:t>st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spc="10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TE</a:t>
            </a:r>
            <a:r>
              <a:rPr sz="2800" spc="5" dirty="0">
                <a:latin typeface="Times New Roman"/>
                <a:cs typeface="Times New Roman"/>
              </a:rPr>
              <a:t>M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</a:t>
            </a:r>
            <a:r>
              <a:rPr sz="2800" spc="5" dirty="0">
                <a:latin typeface="Times New Roman"/>
                <a:cs typeface="Times New Roman"/>
              </a:rPr>
              <a:t>s</a:t>
            </a:r>
            <a:r>
              <a:rPr sz="2800" spc="10" dirty="0">
                <a:latin typeface="Times New Roman"/>
                <a:cs typeface="Times New Roman"/>
              </a:rPr>
              <a:t>pon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10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it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ph</a:t>
            </a:r>
            <a:r>
              <a:rPr sz="2800" spc="-35" dirty="0">
                <a:latin typeface="Times New Roman"/>
                <a:cs typeface="Times New Roman"/>
              </a:rPr>
              <a:t>y</a:t>
            </a:r>
            <a:r>
              <a:rPr sz="2800" spc="5" dirty="0">
                <a:latin typeface="Times New Roman"/>
                <a:cs typeface="Times New Roman"/>
              </a:rPr>
              <a:t>si</a:t>
            </a:r>
            <a:r>
              <a:rPr sz="2800" dirty="0">
                <a:latin typeface="Times New Roman"/>
                <a:cs typeface="Times New Roman"/>
              </a:rPr>
              <a:t>cal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ec</a:t>
            </a:r>
            <a:r>
              <a:rPr sz="2800" spc="10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spc="5" dirty="0">
                <a:latin typeface="Times New Roman"/>
                <a:cs typeface="Times New Roman"/>
              </a:rPr>
              <a:t>is</a:t>
            </a:r>
            <a:r>
              <a:rPr sz="2800" spc="-5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56870" marR="5080" indent="-344170">
              <a:lnSpc>
                <a:spcPct val="90000"/>
              </a:lnSpc>
              <a:spcBef>
                <a:spcPts val="725"/>
              </a:spcBef>
              <a:buAutoNum type="arabicParenR"/>
              <a:tabLst>
                <a:tab pos="488315" algn="l"/>
              </a:tabLst>
            </a:pPr>
            <a:r>
              <a:rPr sz="2800" spc="-10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rea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spc="10" dirty="0">
                <a:latin typeface="Times New Roman"/>
                <a:cs typeface="Times New Roman"/>
              </a:rPr>
              <a:t>nv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st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ti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p</a:t>
            </a:r>
            <a:r>
              <a:rPr sz="2800" spc="5" dirty="0">
                <a:latin typeface="Times New Roman"/>
                <a:cs typeface="Times New Roman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ee</a:t>
            </a:r>
            <a:r>
              <a:rPr sz="2800" spc="10" dirty="0">
                <a:latin typeface="Times New Roman"/>
                <a:cs typeface="Times New Roman"/>
              </a:rPr>
              <a:t>d</a:t>
            </a:r>
            <a:r>
              <a:rPr sz="2800" spc="5" dirty="0">
                <a:latin typeface="Times New Roman"/>
                <a:cs typeface="Times New Roman"/>
              </a:rPr>
              <a:t>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eet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1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eed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m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eep</a:t>
            </a:r>
            <a:r>
              <a:rPr sz="2800" spc="-45" dirty="0">
                <a:latin typeface="Times New Roman"/>
                <a:cs typeface="Times New Roman"/>
              </a:rPr>
              <a:t> m</a:t>
            </a:r>
            <a:r>
              <a:rPr sz="2800" spc="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eral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p</a:t>
            </a:r>
            <a:r>
              <a:rPr sz="2800" spc="5" dirty="0">
                <a:latin typeface="Times New Roman"/>
                <a:cs typeface="Times New Roman"/>
              </a:rPr>
              <a:t>os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al </a:t>
            </a:r>
            <a:r>
              <a:rPr sz="2800" spc="10" dirty="0">
                <a:latin typeface="Times New Roman"/>
                <a:cs typeface="Times New Roman"/>
              </a:rPr>
              <a:t>h</a:t>
            </a:r>
            <a:r>
              <a:rPr sz="2800" spc="-35" dirty="0">
                <a:latin typeface="Times New Roman"/>
                <a:cs typeface="Times New Roman"/>
              </a:rPr>
              <a:t>y</a:t>
            </a:r>
            <a:r>
              <a:rPr sz="2800" spc="10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10" dirty="0">
                <a:latin typeface="Times New Roman"/>
                <a:cs typeface="Times New Roman"/>
              </a:rPr>
              <a:t>og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10" dirty="0">
                <a:latin typeface="Times New Roman"/>
                <a:cs typeface="Times New Roman"/>
              </a:rPr>
              <a:t>g</a:t>
            </a:r>
            <a:r>
              <a:rPr sz="2800" spc="-229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56870" marR="474980" indent="-344170">
              <a:lnSpc>
                <a:spcPts val="3030"/>
              </a:lnSpc>
              <a:spcBef>
                <a:spcPts val="1739"/>
              </a:spcBef>
              <a:buAutoNum type="arabicParenR"/>
              <a:tabLst>
                <a:tab pos="488315" algn="l"/>
              </a:tabLst>
            </a:pP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5" dirty="0">
                <a:latin typeface="Times New Roman"/>
                <a:cs typeface="Times New Roman"/>
              </a:rPr>
              <a:t>igh</a:t>
            </a:r>
            <a:r>
              <a:rPr sz="2800" dirty="0">
                <a:latin typeface="Times New Roman"/>
                <a:cs typeface="Times New Roman"/>
              </a:rPr>
              <a:t>er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rec</a:t>
            </a:r>
            <a:r>
              <a:rPr sz="2800" spc="10" dirty="0">
                <a:latin typeface="Times New Roman"/>
                <a:cs typeface="Times New Roman"/>
              </a:rPr>
              <a:t>i</a:t>
            </a:r>
            <a:r>
              <a:rPr sz="2800" spc="5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fa</a:t>
            </a:r>
            <a:r>
              <a:rPr sz="2800" spc="10" dirty="0">
                <a:latin typeface="Times New Roman"/>
                <a:cs typeface="Times New Roman"/>
              </a:rPr>
              <a:t>s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ec</a:t>
            </a:r>
            <a:r>
              <a:rPr sz="2800" spc="-15" dirty="0">
                <a:latin typeface="Times New Roman"/>
                <a:cs typeface="Times New Roman"/>
              </a:rPr>
              <a:t>ti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 b</a:t>
            </a:r>
            <a:r>
              <a:rPr sz="2800" spc="15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 </a:t>
            </a:r>
            <a:r>
              <a:rPr sz="2800" spc="5" dirty="0">
                <a:latin typeface="Times New Roman"/>
                <a:cs typeface="Times New Roman"/>
              </a:rPr>
              <a:t>sh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ll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w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eep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inv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ti</a:t>
            </a:r>
            <a:r>
              <a:rPr sz="2800" spc="5" dirty="0">
                <a:latin typeface="Times New Roman"/>
                <a:cs typeface="Times New Roman"/>
              </a:rPr>
              <a:t>g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io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487680" indent="-474980">
              <a:lnSpc>
                <a:spcPts val="3195"/>
              </a:lnSpc>
              <a:spcBef>
                <a:spcPts val="1510"/>
              </a:spcBef>
              <a:buAutoNum type="arabicParenR"/>
              <a:tabLst>
                <a:tab pos="488315" algn="l"/>
                <a:tab pos="6215380" algn="l"/>
              </a:tabLst>
            </a:pP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proc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si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tho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suit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bl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	2D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</a:t>
            </a:r>
            <a:endParaRPr sz="2800">
              <a:latin typeface="Times New Roman"/>
              <a:cs typeface="Times New Roman"/>
            </a:endParaRPr>
          </a:p>
          <a:p>
            <a:pPr marL="356870">
              <a:lnSpc>
                <a:spcPts val="3195"/>
              </a:lnSpc>
            </a:pPr>
            <a:r>
              <a:rPr sz="2800" spc="10" dirty="0">
                <a:latin typeface="Times New Roman"/>
                <a:cs typeface="Times New Roman"/>
              </a:rPr>
              <a:t>3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da</a:t>
            </a:r>
            <a:r>
              <a:rPr sz="2800" spc="10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85344"/>
            <a:ext cx="568642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2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I</a:t>
            </a:r>
            <a:r>
              <a:rPr spc="-25" dirty="0"/>
              <a:t>n</a:t>
            </a:r>
            <a:r>
              <a:rPr dirty="0"/>
              <a:t>finit</a:t>
            </a:r>
            <a:r>
              <a:rPr spc="5" dirty="0"/>
              <a:t>e</a:t>
            </a:r>
            <a:r>
              <a:rPr dirty="0"/>
              <a:t>simal Point</a:t>
            </a:r>
            <a:r>
              <a:rPr spc="-20" dirty="0"/>
              <a:t> </a:t>
            </a:r>
            <a:r>
              <a:rPr dirty="0"/>
              <a:t>C</a:t>
            </a:r>
            <a:r>
              <a:rPr spc="-20" dirty="0"/>
              <a:t>h</a:t>
            </a:r>
            <a:r>
              <a:rPr dirty="0"/>
              <a:t>arge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591050"/>
            <a:ext cx="4211701" cy="226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6825" y="4365625"/>
            <a:ext cx="3097149" cy="2276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829183"/>
            <a:ext cx="7907020" cy="378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</a:pPr>
            <a:r>
              <a:rPr sz="2800" b="1" spc="10" dirty="0">
                <a:latin typeface="Times New Roman"/>
                <a:cs typeface="Times New Roman"/>
              </a:rPr>
              <a:t>2</a:t>
            </a:r>
            <a:r>
              <a:rPr sz="2800" b="1" dirty="0">
                <a:latin typeface="Times New Roman"/>
                <a:cs typeface="Times New Roman"/>
              </a:rPr>
              <a:t>.1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215" dirty="0">
                <a:latin typeface="Times New Roman"/>
                <a:cs typeface="Times New Roman"/>
              </a:rPr>
              <a:t>T</a:t>
            </a:r>
            <a:r>
              <a:rPr sz="2800" b="1" dirty="0">
                <a:latin typeface="Times New Roman"/>
                <a:cs typeface="Times New Roman"/>
              </a:rPr>
              <a:t>r</a:t>
            </a:r>
            <a:r>
              <a:rPr sz="2800" b="1" spc="10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dit</a:t>
            </a:r>
            <a:r>
              <a:rPr sz="2800" b="1" spc="15" dirty="0">
                <a:latin typeface="Times New Roman"/>
                <a:cs typeface="Times New Roman"/>
              </a:rPr>
              <a:t>i</a:t>
            </a:r>
            <a:r>
              <a:rPr sz="2800" b="1" spc="10" dirty="0">
                <a:latin typeface="Times New Roman"/>
                <a:cs typeface="Times New Roman"/>
              </a:rPr>
              <a:t>o</a:t>
            </a:r>
            <a:r>
              <a:rPr sz="2800" b="1" spc="5" dirty="0">
                <a:latin typeface="Times New Roman"/>
                <a:cs typeface="Times New Roman"/>
              </a:rPr>
              <a:t>n</a:t>
            </a:r>
            <a:r>
              <a:rPr sz="2800" b="1" spc="-15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l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a</a:t>
            </a:r>
            <a:r>
              <a:rPr sz="2800" b="1" spc="5" dirty="0">
                <a:latin typeface="Times New Roman"/>
                <a:cs typeface="Times New Roman"/>
              </a:rPr>
              <a:t>pp</a:t>
            </a:r>
            <a:r>
              <a:rPr sz="2800" b="1" spc="-55" dirty="0">
                <a:latin typeface="Times New Roman"/>
                <a:cs typeface="Times New Roman"/>
              </a:rPr>
              <a:t>r</a:t>
            </a:r>
            <a:r>
              <a:rPr sz="2800" b="1" spc="10" dirty="0">
                <a:latin typeface="Times New Roman"/>
                <a:cs typeface="Times New Roman"/>
              </a:rPr>
              <a:t>oa</a:t>
            </a:r>
            <a:r>
              <a:rPr sz="2800" b="1" spc="5" dirty="0">
                <a:latin typeface="Times New Roman"/>
                <a:cs typeface="Times New Roman"/>
              </a:rPr>
              <a:t>ch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to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ca</a:t>
            </a:r>
            <a:r>
              <a:rPr sz="2800" b="1" spc="10" dirty="0">
                <a:latin typeface="Times New Roman"/>
                <a:cs typeface="Times New Roman"/>
              </a:rPr>
              <a:t>l</a:t>
            </a:r>
            <a:r>
              <a:rPr sz="2800" b="1" dirty="0">
                <a:latin typeface="Times New Roman"/>
                <a:cs typeface="Times New Roman"/>
              </a:rPr>
              <a:t>culate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TEM</a:t>
            </a:r>
            <a:r>
              <a:rPr sz="2800" b="1" spc="-50" dirty="0">
                <a:latin typeface="Times New Roman"/>
                <a:cs typeface="Times New Roman"/>
              </a:rPr>
              <a:t> r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5" dirty="0">
                <a:latin typeface="Times New Roman"/>
                <a:cs typeface="Times New Roman"/>
              </a:rPr>
              <a:t>spon</a:t>
            </a:r>
            <a:r>
              <a:rPr sz="2800" b="1" spc="10" dirty="0">
                <a:latin typeface="Times New Roman"/>
                <a:cs typeface="Times New Roman"/>
              </a:rPr>
              <a:t>s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  <a:p>
            <a:pPr marL="356870">
              <a:lnSpc>
                <a:spcPts val="3190"/>
              </a:lnSpc>
            </a:pPr>
            <a:r>
              <a:rPr sz="2800" b="1" dirty="0">
                <a:latin typeface="Times New Roman"/>
                <a:cs typeface="Times New Roman"/>
              </a:rPr>
              <a:t>due to a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te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so</a:t>
            </a:r>
            <a:r>
              <a:rPr sz="2800" b="1" dirty="0">
                <a:latin typeface="Times New Roman"/>
                <a:cs typeface="Times New Roman"/>
              </a:rPr>
              <a:t>u</a:t>
            </a:r>
            <a:r>
              <a:rPr sz="2800" b="1" spc="-50" dirty="0">
                <a:latin typeface="Times New Roman"/>
                <a:cs typeface="Times New Roman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ce</a:t>
            </a:r>
            <a:endParaRPr sz="2800">
              <a:latin typeface="Times New Roman"/>
              <a:cs typeface="Times New Roman"/>
            </a:endParaRPr>
          </a:p>
          <a:p>
            <a:pPr marL="263525" marR="619125">
              <a:lnSpc>
                <a:spcPct val="140100"/>
              </a:lnSpc>
              <a:spcBef>
                <a:spcPts val="770"/>
              </a:spcBef>
            </a:pPr>
            <a:r>
              <a:rPr sz="2800" spc="15" dirty="0">
                <a:latin typeface="Times New Roman"/>
                <a:cs typeface="Times New Roman"/>
              </a:rPr>
              <a:t>1</a:t>
            </a:r>
            <a:r>
              <a:rPr sz="2800" dirty="0">
                <a:latin typeface="Times New Roman"/>
                <a:cs typeface="Times New Roman"/>
              </a:rPr>
              <a:t>).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Re</a:t>
            </a:r>
            <a:r>
              <a:rPr sz="2800" spc="1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ard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spc="1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s</a:t>
            </a:r>
            <a:r>
              <a:rPr sz="2800" spc="15" dirty="0">
                <a:latin typeface="Times New Roman"/>
                <a:cs typeface="Times New Roman"/>
              </a:rPr>
              <a:t>ou</a:t>
            </a:r>
            <a:r>
              <a:rPr sz="2800" dirty="0">
                <a:latin typeface="Times New Roman"/>
                <a:cs typeface="Times New Roman"/>
              </a:rPr>
              <a:t>rce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10" dirty="0">
                <a:latin typeface="Times New Roman"/>
                <a:cs typeface="Times New Roman"/>
              </a:rPr>
              <a:t>d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spc="15" dirty="0">
                <a:latin typeface="Times New Roman"/>
                <a:cs typeface="Times New Roman"/>
              </a:rPr>
              <a:t>po</a:t>
            </a:r>
            <a:r>
              <a:rPr sz="2800" spc="-15" dirty="0">
                <a:latin typeface="Times New Roman"/>
                <a:cs typeface="Times New Roman"/>
              </a:rPr>
              <a:t>l</a:t>
            </a:r>
            <a:r>
              <a:rPr sz="2800" spc="5" dirty="0">
                <a:latin typeface="Times New Roman"/>
                <a:cs typeface="Times New Roman"/>
              </a:rPr>
              <a:t>e(Ka</a:t>
            </a:r>
            <a:r>
              <a:rPr sz="2800" spc="-1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,</a:t>
            </a:r>
            <a:r>
              <a:rPr sz="2800" spc="15" dirty="0">
                <a:latin typeface="Times New Roman"/>
                <a:cs typeface="Times New Roman"/>
              </a:rPr>
              <a:t>19</a:t>
            </a:r>
            <a:r>
              <a:rPr sz="2800" spc="-10" dirty="0">
                <a:latin typeface="Times New Roman"/>
                <a:cs typeface="Times New Roman"/>
              </a:rPr>
              <a:t>87</a:t>
            </a:r>
            <a:r>
              <a:rPr sz="2800" dirty="0">
                <a:latin typeface="Times New Roman"/>
                <a:cs typeface="Times New Roman"/>
              </a:rPr>
              <a:t>) </a:t>
            </a:r>
            <a:r>
              <a:rPr sz="2800" spc="15" dirty="0">
                <a:latin typeface="Times New Roman"/>
                <a:cs typeface="Times New Roman"/>
              </a:rPr>
              <a:t>2</a:t>
            </a:r>
            <a:r>
              <a:rPr sz="2800" dirty="0">
                <a:latin typeface="Times New Roman"/>
                <a:cs typeface="Times New Roman"/>
              </a:rPr>
              <a:t>).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Re</a:t>
            </a:r>
            <a:r>
              <a:rPr sz="2800" spc="1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ard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spc="1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s</a:t>
            </a:r>
            <a:r>
              <a:rPr sz="2800" spc="15" dirty="0">
                <a:latin typeface="Times New Roman"/>
                <a:cs typeface="Times New Roman"/>
              </a:rPr>
              <a:t>ou</a:t>
            </a:r>
            <a:r>
              <a:rPr sz="2800" dirty="0">
                <a:latin typeface="Times New Roman"/>
                <a:cs typeface="Times New Roman"/>
              </a:rPr>
              <a:t>rce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5" dirty="0">
                <a:latin typeface="Times New Roman"/>
                <a:cs typeface="Times New Roman"/>
              </a:rPr>
              <a:t>s</a:t>
            </a:r>
            <a:r>
              <a:rPr sz="2800" spc="15" dirty="0">
                <a:latin typeface="Times New Roman"/>
                <a:cs typeface="Times New Roman"/>
              </a:rPr>
              <a:t>up</a:t>
            </a:r>
            <a:r>
              <a:rPr sz="2800" dirty="0">
                <a:latin typeface="Times New Roman"/>
                <a:cs typeface="Times New Roman"/>
              </a:rPr>
              <a:t>er</a:t>
            </a:r>
            <a:r>
              <a:rPr sz="2800" spc="15" dirty="0">
                <a:latin typeface="Times New Roman"/>
                <a:cs typeface="Times New Roman"/>
              </a:rPr>
              <a:t>p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ti</a:t>
            </a:r>
            <a:r>
              <a:rPr sz="2800" spc="15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f </a:t>
            </a:r>
            <a:r>
              <a:rPr sz="2800" spc="-5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n</a:t>
            </a:r>
            <a:r>
              <a:rPr sz="2800" spc="5" dirty="0">
                <a:latin typeface="Times New Roman"/>
                <a:cs typeface="Times New Roman"/>
              </a:rPr>
              <a:t>y</a:t>
            </a:r>
            <a:endParaRPr sz="2800">
              <a:latin typeface="Times New Roman"/>
              <a:cs typeface="Times New Roman"/>
            </a:endParaRPr>
          </a:p>
          <a:p>
            <a:pPr marL="607695">
              <a:lnSpc>
                <a:spcPts val="3025"/>
              </a:lnSpc>
            </a:pPr>
            <a:r>
              <a:rPr sz="2800" spc="10" dirty="0">
                <a:latin typeface="Times New Roman"/>
                <a:cs typeface="Times New Roman"/>
              </a:rPr>
              <a:t>d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spc="10" dirty="0">
                <a:latin typeface="Times New Roman"/>
                <a:cs typeface="Times New Roman"/>
              </a:rPr>
              <a:t>po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(Na</a:t>
            </a:r>
            <a:r>
              <a:rPr sz="2800" spc="5" dirty="0">
                <a:latin typeface="Times New Roman"/>
                <a:cs typeface="Times New Roman"/>
              </a:rPr>
              <a:t>b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g</a:t>
            </a:r>
            <a:r>
              <a:rPr sz="2800" spc="1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20" dirty="0">
                <a:latin typeface="Times New Roman"/>
                <a:cs typeface="Times New Roman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1</a:t>
            </a:r>
            <a:r>
              <a:rPr sz="2800" spc="10" dirty="0">
                <a:latin typeface="Times New Roman"/>
                <a:cs typeface="Times New Roman"/>
              </a:rPr>
              <a:t>9</a:t>
            </a:r>
            <a:r>
              <a:rPr sz="2800" spc="-10" dirty="0">
                <a:latin typeface="Times New Roman"/>
                <a:cs typeface="Times New Roman"/>
              </a:rPr>
              <a:t>9</a:t>
            </a:r>
            <a:r>
              <a:rPr sz="2800" spc="-20" dirty="0">
                <a:latin typeface="Times New Roman"/>
                <a:cs typeface="Times New Roman"/>
              </a:rPr>
              <a:t>1</a:t>
            </a:r>
            <a:r>
              <a:rPr sz="2800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 marL="356870" marR="117475" indent="-344805">
              <a:lnSpc>
                <a:spcPct val="90000"/>
              </a:lnSpc>
              <a:spcBef>
                <a:spcPts val="1165"/>
              </a:spcBef>
            </a:pPr>
            <a:r>
              <a:rPr sz="2800" b="1" spc="5" dirty="0">
                <a:latin typeface="Times New Roman"/>
                <a:cs typeface="Times New Roman"/>
              </a:rPr>
              <a:t>The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latin typeface="Times New Roman"/>
                <a:cs typeface="Times New Roman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5" dirty="0">
                <a:latin typeface="Times New Roman"/>
                <a:cs typeface="Times New Roman"/>
              </a:rPr>
              <a:t>la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5" dirty="0">
                <a:latin typeface="Times New Roman"/>
                <a:cs typeface="Times New Roman"/>
              </a:rPr>
              <a:t>iv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er</a:t>
            </a:r>
            <a:r>
              <a:rPr sz="2800" b="1" spc="-80" dirty="0">
                <a:latin typeface="Times New Roman"/>
                <a:cs typeface="Times New Roman"/>
              </a:rPr>
              <a:t>r</a:t>
            </a:r>
            <a:r>
              <a:rPr sz="2800" b="1" spc="-10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r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d</a:t>
            </a:r>
            <a:r>
              <a:rPr sz="2800" b="1" spc="-55" dirty="0">
                <a:latin typeface="Times New Roman"/>
                <a:cs typeface="Times New Roman"/>
              </a:rPr>
              <a:t>r</a:t>
            </a:r>
            <a:r>
              <a:rPr sz="2800" b="1" spc="10" dirty="0">
                <a:latin typeface="Times New Roman"/>
                <a:cs typeface="Times New Roman"/>
              </a:rPr>
              <a:t>o</a:t>
            </a:r>
            <a:r>
              <a:rPr sz="2800" b="1" spc="5" dirty="0">
                <a:latin typeface="Times New Roman"/>
                <a:cs typeface="Times New Roman"/>
              </a:rPr>
              <a:t>ps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35" dirty="0">
                <a:latin typeface="Times New Roman"/>
                <a:cs typeface="Times New Roman"/>
              </a:rPr>
              <a:t>w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th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dec</a:t>
            </a:r>
            <a:r>
              <a:rPr sz="2800" b="1" spc="-55" dirty="0">
                <a:latin typeface="Times New Roman"/>
                <a:cs typeface="Times New Roman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5" dirty="0">
                <a:latin typeface="Times New Roman"/>
                <a:cs typeface="Times New Roman"/>
              </a:rPr>
              <a:t>as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f </a:t>
            </a:r>
            <a:r>
              <a:rPr sz="2800" b="1" spc="-5" dirty="0">
                <a:latin typeface="Times New Roman"/>
                <a:cs typeface="Times New Roman"/>
              </a:rPr>
              <a:t>d</a:t>
            </a:r>
            <a:r>
              <a:rPr sz="2800" b="1" spc="5" dirty="0">
                <a:latin typeface="Times New Roman"/>
                <a:cs typeface="Times New Roman"/>
              </a:rPr>
              <a:t>ipo</a:t>
            </a:r>
            <a:r>
              <a:rPr sz="2800" b="1" spc="15" dirty="0">
                <a:latin typeface="Times New Roman"/>
                <a:cs typeface="Times New Roman"/>
              </a:rPr>
              <a:t>l</a:t>
            </a:r>
            <a:r>
              <a:rPr sz="2800" b="1" dirty="0">
                <a:latin typeface="Times New Roman"/>
                <a:cs typeface="Times New Roman"/>
              </a:rPr>
              <a:t>e d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spc="-30" dirty="0">
                <a:latin typeface="Times New Roman"/>
                <a:cs typeface="Times New Roman"/>
              </a:rPr>
              <a:t>m</a:t>
            </a:r>
            <a:r>
              <a:rPr sz="2800" b="1" dirty="0">
                <a:latin typeface="Times New Roman"/>
                <a:cs typeface="Times New Roman"/>
              </a:rPr>
              <a:t>en</a:t>
            </a:r>
            <a:r>
              <a:rPr sz="2800" b="1" spc="5" dirty="0">
                <a:latin typeface="Times New Roman"/>
                <a:cs typeface="Times New Roman"/>
              </a:rPr>
              <a:t>sio</a:t>
            </a:r>
            <a:r>
              <a:rPr sz="2800" b="1" dirty="0">
                <a:latin typeface="Times New Roman"/>
                <a:cs typeface="Times New Roman"/>
              </a:rPr>
              <a:t>n.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s</a:t>
            </a:r>
            <a:r>
              <a:rPr sz="2800" b="1" spc="-30" dirty="0">
                <a:latin typeface="Times New Roman"/>
                <a:cs typeface="Times New Roman"/>
              </a:rPr>
              <a:t>m</a:t>
            </a:r>
            <a:r>
              <a:rPr sz="2800" b="1" spc="5" dirty="0">
                <a:latin typeface="Times New Roman"/>
                <a:cs typeface="Times New Roman"/>
              </a:rPr>
              <a:t>all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10" dirty="0">
                <a:latin typeface="Times New Roman"/>
                <a:cs typeface="Times New Roman"/>
              </a:rPr>
              <a:t>s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nd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ntr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5" dirty="0">
                <a:latin typeface="Times New Roman"/>
                <a:cs typeface="Times New Roman"/>
              </a:rPr>
              <a:t>si</a:t>
            </a:r>
            <a:r>
              <a:rPr sz="2800" b="1" dirty="0">
                <a:latin typeface="Times New Roman"/>
                <a:cs typeface="Times New Roman"/>
              </a:rPr>
              <a:t>c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so</a:t>
            </a:r>
            <a:r>
              <a:rPr sz="2800" b="1" dirty="0">
                <a:latin typeface="Times New Roman"/>
                <a:cs typeface="Times New Roman"/>
              </a:rPr>
              <a:t>u</a:t>
            </a:r>
            <a:r>
              <a:rPr sz="2800" b="1" spc="-50" dirty="0">
                <a:latin typeface="Times New Roman"/>
                <a:cs typeface="Times New Roman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ce </a:t>
            </a:r>
            <a:r>
              <a:rPr sz="2800" b="1" spc="5" dirty="0">
                <a:latin typeface="Times New Roman"/>
                <a:cs typeface="Times New Roman"/>
              </a:rPr>
              <a:t>shou</a:t>
            </a:r>
            <a:r>
              <a:rPr sz="2800" b="1" spc="10" dirty="0">
                <a:latin typeface="Times New Roman"/>
                <a:cs typeface="Times New Roman"/>
              </a:rPr>
              <a:t>l</a:t>
            </a:r>
            <a:r>
              <a:rPr sz="2800" b="1" spc="5" dirty="0">
                <a:latin typeface="Times New Roman"/>
                <a:cs typeface="Times New Roman"/>
              </a:rPr>
              <a:t>d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be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po</a:t>
            </a:r>
            <a:r>
              <a:rPr sz="2800" b="1" spc="1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nt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cha</a:t>
            </a:r>
            <a:r>
              <a:rPr sz="2800" b="1" spc="10" dirty="0">
                <a:latin typeface="Times New Roman"/>
                <a:cs typeface="Times New Roman"/>
              </a:rPr>
              <a:t>rg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>
              <a:lnSpc>
                <a:spcPct val="100000"/>
              </a:lnSpc>
              <a:tabLst>
                <a:tab pos="6082030" algn="l"/>
              </a:tabLst>
            </a:pPr>
            <a:r>
              <a:rPr dirty="0"/>
              <a:t>2. </a:t>
            </a:r>
            <a:r>
              <a:rPr spc="-15" dirty="0"/>
              <a:t>In</a:t>
            </a:r>
            <a:r>
              <a:rPr dirty="0"/>
              <a:t>finit</a:t>
            </a:r>
            <a:r>
              <a:rPr spc="5" dirty="0"/>
              <a:t>e</a:t>
            </a:r>
            <a:r>
              <a:rPr dirty="0"/>
              <a:t>simal</a:t>
            </a:r>
            <a:r>
              <a:rPr spc="-15" dirty="0"/>
              <a:t> </a:t>
            </a:r>
            <a:r>
              <a:rPr dirty="0"/>
              <a:t>Po</a:t>
            </a:r>
            <a:r>
              <a:rPr spc="5" dirty="0"/>
              <a:t>i</a:t>
            </a:r>
            <a:r>
              <a:rPr spc="-15" dirty="0"/>
              <a:t>n</a:t>
            </a:r>
            <a:r>
              <a:rPr dirty="0"/>
              <a:t>t</a:t>
            </a:r>
            <a:r>
              <a:rPr spc="-15" dirty="0"/>
              <a:t> </a:t>
            </a:r>
            <a:r>
              <a:rPr dirty="0"/>
              <a:t>C</a:t>
            </a:r>
            <a:r>
              <a:rPr spc="-25" dirty="0"/>
              <a:t>h</a:t>
            </a:r>
            <a:r>
              <a:rPr dirty="0"/>
              <a:t>arge	contin</a:t>
            </a:r>
            <a:r>
              <a:rPr spc="-20" dirty="0"/>
              <a:t>u</a:t>
            </a:r>
            <a:r>
              <a:rPr dirty="0"/>
              <a:t>ed</a:t>
            </a:r>
          </a:p>
        </p:txBody>
      </p:sp>
      <p:sp>
        <p:nvSpPr>
          <p:cNvPr id="3" name="object 3"/>
          <p:cNvSpPr/>
          <p:nvPr/>
        </p:nvSpPr>
        <p:spPr>
          <a:xfrm>
            <a:off x="3204244" y="6243228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29642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45003" y="6243228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29642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9505" y="6387707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349" y="0"/>
                </a:lnTo>
              </a:path>
            </a:pathLst>
          </a:custGeom>
          <a:ln w="45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2850" y="6343620"/>
            <a:ext cx="5651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5" dirty="0">
                <a:latin typeface="Times New Roman"/>
                <a:cs typeface="Times New Roman"/>
              </a:rPr>
              <a:t>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2578" y="6547853"/>
            <a:ext cx="330200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i="1" spc="-50" dirty="0">
                <a:latin typeface="Symbol"/>
                <a:cs typeface="Symbol"/>
              </a:rPr>
              <a:t></a:t>
            </a:r>
            <a:r>
              <a:rPr sz="1550" i="1" spc="-55" dirty="0">
                <a:latin typeface="Symbol"/>
                <a:cs typeface="Symbol"/>
              </a:rPr>
              <a:t></a:t>
            </a:r>
            <a:r>
              <a:rPr sz="1550" i="1" spc="-15" dirty="0">
                <a:latin typeface="Symbol"/>
                <a:cs typeface="Symbol"/>
              </a:rPr>
              <a:t>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5386" y="6220936"/>
            <a:ext cx="464184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35" dirty="0">
                <a:latin typeface="Symbol"/>
                <a:cs typeface="Symbol"/>
              </a:rPr>
              <a:t></a:t>
            </a:r>
            <a:r>
              <a:rPr sz="900" i="1" spc="-15" dirty="0">
                <a:latin typeface="Symbol"/>
                <a:cs typeface="Symbol"/>
              </a:rPr>
              <a:t>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850" spc="75" dirty="0">
                <a:latin typeface="Times New Roman"/>
                <a:cs typeface="Times New Roman"/>
              </a:rPr>
              <a:t>x</a:t>
            </a:r>
            <a:r>
              <a:rPr sz="850" spc="70" dirty="0">
                <a:latin typeface="Symbol"/>
                <a:cs typeface="Symbol"/>
              </a:rPr>
              <a:t></a:t>
            </a:r>
            <a:r>
              <a:rPr sz="850" spc="40" dirty="0">
                <a:latin typeface="Times New Roman"/>
                <a:cs typeface="Times New Roman"/>
              </a:rPr>
              <a:t>x</a:t>
            </a:r>
            <a:r>
              <a:rPr sz="1275" spc="7" baseline="3267" dirty="0">
                <a:latin typeface="Symbol"/>
                <a:cs typeface="Symbol"/>
              </a:rPr>
              <a:t></a:t>
            </a:r>
            <a:r>
              <a:rPr sz="1275" spc="-120" baseline="3267" dirty="0">
                <a:latin typeface="Times New Roman"/>
                <a:cs typeface="Times New Roman"/>
              </a:rPr>
              <a:t> </a:t>
            </a:r>
            <a:r>
              <a:rPr sz="900" spc="22" baseline="46296" dirty="0">
                <a:latin typeface="Times New Roman"/>
                <a:cs typeface="Times New Roman"/>
              </a:rPr>
              <a:t>2</a:t>
            </a:r>
            <a:endParaRPr sz="900" baseline="46296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8378" y="6307123"/>
            <a:ext cx="86995" cy="14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Symbol"/>
                <a:cs typeface="Symbol"/>
              </a:rPr>
              <a:t></a:t>
            </a:r>
            <a:endParaRPr sz="8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7474" y="6211915"/>
            <a:ext cx="1001394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7" baseline="3703" dirty="0">
                <a:latin typeface="Symbol"/>
                <a:cs typeface="Symbol"/>
              </a:rPr>
              <a:t></a:t>
            </a:r>
            <a:r>
              <a:rPr sz="2250" spc="-232" baseline="3703" dirty="0">
                <a:latin typeface="Times New Roman"/>
                <a:cs typeface="Times New Roman"/>
              </a:rPr>
              <a:t> </a:t>
            </a:r>
            <a:r>
              <a:rPr sz="2250" u="sng" spc="-254" baseline="-5555" dirty="0">
                <a:latin typeface="Times New Roman"/>
                <a:cs typeface="Times New Roman"/>
              </a:rPr>
              <a:t> </a:t>
            </a:r>
            <a:r>
              <a:rPr sz="2250" u="sng" spc="7" baseline="-5555" dirty="0">
                <a:latin typeface="Times New Roman"/>
                <a:cs typeface="Times New Roman"/>
              </a:rPr>
              <a:t>1</a:t>
            </a:r>
            <a:r>
              <a:rPr sz="2250" spc="254" baseline="-5555" dirty="0">
                <a:latin typeface="Times New Roman"/>
                <a:cs typeface="Times New Roman"/>
              </a:rPr>
              <a:t> </a:t>
            </a:r>
            <a:r>
              <a:rPr sz="1500" u="sng" spc="-25" dirty="0">
                <a:latin typeface="Symbol"/>
                <a:cs typeface="Symbol"/>
              </a:rPr>
              <a:t></a:t>
            </a:r>
            <a:r>
              <a:rPr sz="1500" i="1" u="sng" spc="5" dirty="0">
                <a:latin typeface="Times New Roman"/>
                <a:cs typeface="Times New Roman"/>
              </a:rPr>
              <a:t>J</a:t>
            </a:r>
            <a:r>
              <a:rPr sz="1500" i="1" u="sng" spc="-45" dirty="0">
                <a:latin typeface="Times New Roman"/>
                <a:cs typeface="Times New Roman"/>
              </a:rPr>
              <a:t> </a:t>
            </a:r>
            <a:r>
              <a:rPr sz="2925" u="sng" spc="-15" baseline="-2849" dirty="0">
                <a:latin typeface="Symbol"/>
                <a:cs typeface="Symbol"/>
              </a:rPr>
              <a:t></a:t>
            </a:r>
            <a:r>
              <a:rPr sz="1500" u="sng" spc="35" dirty="0">
                <a:latin typeface="Times New Roman"/>
                <a:cs typeface="Times New Roman"/>
              </a:rPr>
              <a:t>x</a:t>
            </a:r>
            <a:r>
              <a:rPr sz="2250" u="sng" spc="-75" baseline="3703" dirty="0">
                <a:latin typeface="Symbol"/>
                <a:cs typeface="Symbol"/>
              </a:rPr>
              <a:t></a:t>
            </a:r>
            <a:r>
              <a:rPr sz="1500" u="sng" spc="15" dirty="0">
                <a:latin typeface="Times New Roman"/>
                <a:cs typeface="Times New Roman"/>
              </a:rPr>
              <a:t>,</a:t>
            </a:r>
            <a:r>
              <a:rPr sz="1550" i="1" u="sng" spc="-15" dirty="0">
                <a:latin typeface="Symbol"/>
                <a:cs typeface="Symbol"/>
              </a:rPr>
              <a:t></a:t>
            </a:r>
            <a:r>
              <a:rPr sz="1550" i="1" u="sng" spc="-90" dirty="0">
                <a:latin typeface="Times New Roman"/>
                <a:cs typeface="Times New Roman"/>
              </a:rPr>
              <a:t> </a:t>
            </a:r>
            <a:r>
              <a:rPr sz="2925" u="sng" spc="-232" baseline="-2849" dirty="0">
                <a:latin typeface="Symbol"/>
                <a:cs typeface="Symbol"/>
              </a:rPr>
              <a:t></a:t>
            </a:r>
            <a:endParaRPr sz="2925" baseline="-2849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48372" y="6212678"/>
            <a:ext cx="115125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0"/>
              </a:lnSpc>
            </a:pPr>
            <a:r>
              <a:rPr sz="1500" spc="5" dirty="0">
                <a:latin typeface="Symbol"/>
                <a:cs typeface="Symbol"/>
              </a:rPr>
              <a:t>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50" i="1" u="sng" spc="-20" dirty="0">
                <a:latin typeface="Symbol"/>
                <a:cs typeface="Symbol"/>
              </a:rPr>
              <a:t></a:t>
            </a:r>
            <a:r>
              <a:rPr sz="1550" i="1" u="sng" spc="-125" dirty="0">
                <a:latin typeface="Times New Roman"/>
                <a:cs typeface="Times New Roman"/>
              </a:rPr>
              <a:t> </a:t>
            </a:r>
            <a:r>
              <a:rPr sz="2925" u="sng" spc="-15" baseline="-2849" dirty="0">
                <a:latin typeface="Symbol"/>
                <a:cs typeface="Symbol"/>
              </a:rPr>
              <a:t></a:t>
            </a:r>
            <a:r>
              <a:rPr sz="1500" u="sng" spc="40" dirty="0">
                <a:latin typeface="Times New Roman"/>
                <a:cs typeface="Times New Roman"/>
              </a:rPr>
              <a:t>x</a:t>
            </a:r>
            <a:r>
              <a:rPr sz="2250" u="sng" spc="-75" baseline="3703" dirty="0">
                <a:latin typeface="Symbol"/>
                <a:cs typeface="Symbol"/>
              </a:rPr>
              <a:t></a:t>
            </a:r>
            <a:r>
              <a:rPr sz="1500" u="sng" spc="15" dirty="0">
                <a:latin typeface="Times New Roman"/>
                <a:cs typeface="Times New Roman"/>
              </a:rPr>
              <a:t>,</a:t>
            </a:r>
            <a:r>
              <a:rPr sz="1550" i="1" u="sng" spc="-15" dirty="0">
                <a:latin typeface="Symbol"/>
                <a:cs typeface="Symbol"/>
              </a:rPr>
              <a:t></a:t>
            </a:r>
            <a:r>
              <a:rPr sz="1550" i="1" u="sng" spc="-85" dirty="0">
                <a:latin typeface="Times New Roman"/>
                <a:cs typeface="Times New Roman"/>
              </a:rPr>
              <a:t> </a:t>
            </a:r>
            <a:r>
              <a:rPr sz="2925" u="sng" spc="-232" baseline="-2849" dirty="0">
                <a:latin typeface="Symbol"/>
                <a:cs typeface="Symbol"/>
              </a:rPr>
              <a:t></a:t>
            </a:r>
            <a:r>
              <a:rPr sz="2925" spc="-337" baseline="-2849" dirty="0">
                <a:latin typeface="Times New Roman"/>
                <a:cs typeface="Times New Roman"/>
              </a:rPr>
              <a:t> </a:t>
            </a:r>
            <a:r>
              <a:rPr sz="1500" spc="150" dirty="0">
                <a:latin typeface="Symbol"/>
                <a:cs typeface="Symbol"/>
              </a:rPr>
              <a:t></a:t>
            </a:r>
            <a:r>
              <a:rPr sz="2250" spc="7" baseline="3703" dirty="0">
                <a:latin typeface="Symbol"/>
                <a:cs typeface="Symbol"/>
              </a:rPr>
              <a:t></a:t>
            </a:r>
            <a:endParaRPr sz="2250" baseline="3703">
              <a:latin typeface="Symbol"/>
              <a:cs typeface="Symbol"/>
            </a:endParaRPr>
          </a:p>
          <a:p>
            <a:pPr marR="5080" algn="r">
              <a:lnSpc>
                <a:spcPts val="1390"/>
              </a:lnSpc>
            </a:pPr>
            <a:r>
              <a:rPr sz="1500" i="1" spc="5" dirty="0">
                <a:latin typeface="Times New Roman"/>
                <a:cs typeface="Times New Roman"/>
              </a:rPr>
              <a:t>Te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4220" y="6311758"/>
            <a:ext cx="823594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75" spc="15" baseline="3267" dirty="0">
                <a:latin typeface="Times New Roman"/>
                <a:cs typeface="Times New Roman"/>
              </a:rPr>
              <a:t>4</a:t>
            </a:r>
            <a:r>
              <a:rPr sz="1100" spc="-45" dirty="0">
                <a:latin typeface="Symbol"/>
                <a:cs typeface="Symbol"/>
              </a:rPr>
              <a:t></a:t>
            </a:r>
            <a:r>
              <a:rPr sz="1275" i="1" spc="7" baseline="3267" dirty="0">
                <a:latin typeface="Times New Roman"/>
                <a:cs typeface="Times New Roman"/>
              </a:rPr>
              <a:t>t</a:t>
            </a:r>
            <a:r>
              <a:rPr sz="1275" i="1" spc="-179" baseline="3267" dirty="0">
                <a:latin typeface="Times New Roman"/>
                <a:cs typeface="Times New Roman"/>
              </a:rPr>
              <a:t> </a:t>
            </a:r>
            <a:r>
              <a:rPr sz="1275" spc="-60" baseline="3267" dirty="0">
                <a:latin typeface="Symbol"/>
                <a:cs typeface="Symbol"/>
              </a:rPr>
              <a:t></a:t>
            </a:r>
            <a:r>
              <a:rPr sz="1350" i="1" spc="-22" baseline="3086" dirty="0">
                <a:latin typeface="Symbol"/>
                <a:cs typeface="Symbol"/>
              </a:rPr>
              <a:t></a:t>
            </a:r>
            <a:r>
              <a:rPr sz="1350" i="1" spc="-82" baseline="3086" dirty="0">
                <a:latin typeface="Times New Roman"/>
                <a:cs typeface="Times New Roman"/>
              </a:rPr>
              <a:t> </a:t>
            </a:r>
            <a:r>
              <a:rPr sz="1100" spc="-80" dirty="0">
                <a:latin typeface="Symbol"/>
                <a:cs typeface="Symbol"/>
              </a:rPr>
              <a:t>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2250" i="1" spc="-7" baseline="-25925" dirty="0">
                <a:latin typeface="Times New Roman"/>
                <a:cs typeface="Times New Roman"/>
              </a:rPr>
              <a:t>d</a:t>
            </a:r>
            <a:r>
              <a:rPr sz="2250" spc="52" baseline="-25925" dirty="0">
                <a:latin typeface="Times New Roman"/>
                <a:cs typeface="Times New Roman"/>
              </a:rPr>
              <a:t>x</a:t>
            </a:r>
            <a:r>
              <a:rPr sz="2250" spc="-150" baseline="-22222" dirty="0">
                <a:latin typeface="Symbol"/>
                <a:cs typeface="Symbol"/>
              </a:rPr>
              <a:t></a:t>
            </a:r>
            <a:r>
              <a:rPr sz="2250" i="1" spc="-44" baseline="-25925" dirty="0">
                <a:latin typeface="Times New Roman"/>
                <a:cs typeface="Times New Roman"/>
              </a:rPr>
              <a:t>d</a:t>
            </a:r>
            <a:r>
              <a:rPr sz="2325" i="1" spc="-22" baseline="-25089" dirty="0">
                <a:latin typeface="Symbol"/>
                <a:cs typeface="Symbol"/>
              </a:rPr>
              <a:t></a:t>
            </a:r>
            <a:endParaRPr sz="2325" baseline="-25089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57160" y="6405549"/>
            <a:ext cx="325120" cy="23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25" dirty="0">
                <a:latin typeface="Symbol"/>
                <a:cs typeface="Symbol"/>
              </a:rPr>
              <a:t></a:t>
            </a:r>
            <a:r>
              <a:rPr sz="1500" spc="10" dirty="0">
                <a:latin typeface="Symbol"/>
                <a:cs typeface="Symbol"/>
              </a:rPr>
              <a:t></a:t>
            </a:r>
            <a:r>
              <a:rPr sz="1500" spc="-155" dirty="0">
                <a:latin typeface="Times New Roman"/>
                <a:cs typeface="Times New Roman"/>
              </a:rPr>
              <a:t> 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7474" y="6429128"/>
            <a:ext cx="9969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80" dirty="0">
                <a:latin typeface="Symbol"/>
                <a:cs typeface="Symbol"/>
              </a:rPr>
              <a:t></a:t>
            </a:r>
            <a:r>
              <a:rPr sz="2250" spc="7" baseline="-20370" dirty="0">
                <a:latin typeface="Symbol"/>
                <a:cs typeface="Symbol"/>
              </a:rPr>
              <a:t></a:t>
            </a:r>
            <a:endParaRPr sz="2250" baseline="-2037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01918" y="6429128"/>
            <a:ext cx="19240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7" baseline="-3703" dirty="0">
                <a:latin typeface="Symbol"/>
                <a:cs typeface="Symbol"/>
              </a:rPr>
              <a:t></a:t>
            </a:r>
            <a:r>
              <a:rPr sz="2250" spc="-345" baseline="-3703" dirty="0">
                <a:latin typeface="Times New Roman"/>
                <a:cs typeface="Times New Roman"/>
              </a:rPr>
              <a:t> </a:t>
            </a:r>
            <a:r>
              <a:rPr sz="1500" spc="-580" dirty="0">
                <a:latin typeface="Symbol"/>
                <a:cs typeface="Symbol"/>
              </a:rPr>
              <a:t></a:t>
            </a:r>
            <a:r>
              <a:rPr sz="2250" spc="7" baseline="-20370" dirty="0">
                <a:latin typeface="Symbol"/>
                <a:cs typeface="Symbol"/>
              </a:rPr>
              <a:t></a:t>
            </a:r>
            <a:endParaRPr sz="2250" baseline="-2037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0202" y="6547853"/>
            <a:ext cx="201930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25" dirty="0">
                <a:latin typeface="Symbol"/>
                <a:cs typeface="Symbol"/>
              </a:rPr>
              <a:t></a:t>
            </a:r>
            <a:r>
              <a:rPr sz="1550" i="1" spc="-15" dirty="0">
                <a:latin typeface="Symbol"/>
                <a:cs typeface="Symbol"/>
              </a:rPr>
              <a:t>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48372" y="6443948"/>
            <a:ext cx="99695" cy="4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40"/>
              </a:lnSpc>
            </a:pPr>
            <a:r>
              <a:rPr sz="1500" spc="5" dirty="0">
                <a:latin typeface="Symbol"/>
                <a:cs typeface="Symbol"/>
              </a:rPr>
              <a:t></a:t>
            </a:r>
            <a:endParaRPr sz="1500">
              <a:latin typeface="Symbol"/>
              <a:cs typeface="Symbol"/>
            </a:endParaRPr>
          </a:p>
          <a:p>
            <a:pPr marL="12700">
              <a:lnSpc>
                <a:spcPts val="1540"/>
              </a:lnSpc>
            </a:pPr>
            <a:r>
              <a:rPr sz="1500" spc="5" dirty="0">
                <a:latin typeface="Symbol"/>
                <a:cs typeface="Symbol"/>
              </a:rPr>
              <a:t>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6694" y="6502614"/>
            <a:ext cx="511809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Times New Roman"/>
                <a:cs typeface="Times New Roman"/>
              </a:rPr>
              <a:t>0   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i="1" spc="15" dirty="0">
                <a:latin typeface="Times New Roman"/>
                <a:cs typeface="Times New Roman"/>
              </a:rPr>
              <a:t>D</a:t>
            </a:r>
            <a:r>
              <a:rPr sz="850" i="1" spc="-30" dirty="0">
                <a:latin typeface="Times New Roman"/>
                <a:cs typeface="Times New Roman"/>
              </a:rPr>
              <a:t> </a:t>
            </a:r>
            <a:r>
              <a:rPr sz="2250" spc="7" baseline="-33333" dirty="0">
                <a:latin typeface="Symbol"/>
                <a:cs typeface="Symbol"/>
              </a:rPr>
              <a:t></a:t>
            </a:r>
            <a:r>
              <a:rPr sz="2250" spc="-270" baseline="-33333" dirty="0">
                <a:latin typeface="Times New Roman"/>
                <a:cs typeface="Times New Roman"/>
              </a:rPr>
              <a:t> </a:t>
            </a:r>
            <a:r>
              <a:rPr sz="2325" i="1" spc="-30" baseline="-12544" dirty="0">
                <a:latin typeface="Symbol"/>
                <a:cs typeface="Symbol"/>
              </a:rPr>
              <a:t></a:t>
            </a:r>
            <a:endParaRPr sz="2325" baseline="-12544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1918" y="6606669"/>
            <a:ext cx="192405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0" dirty="0">
                <a:latin typeface="Symbol"/>
                <a:cs typeface="Symbol"/>
              </a:rPr>
              <a:t></a:t>
            </a:r>
            <a:r>
              <a:rPr sz="2250" spc="7" baseline="-3703" dirty="0">
                <a:latin typeface="Symbol"/>
                <a:cs typeface="Symbol"/>
              </a:rPr>
              <a:t></a:t>
            </a:r>
            <a:endParaRPr sz="2250" baseline="-3703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227" y="6378728"/>
            <a:ext cx="267335" cy="34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Symbol"/>
                <a:cs typeface="Symbol"/>
              </a:rPr>
              <a:t></a:t>
            </a:r>
            <a:r>
              <a:rPr sz="2250" spc="90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Symbol"/>
                <a:cs typeface="Symbol"/>
              </a:rPr>
              <a:t>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2000" y="5719762"/>
            <a:ext cx="4571999" cy="1138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8739" y="757554"/>
            <a:ext cx="8802370" cy="1238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latin typeface="Times New Roman"/>
                <a:cs typeface="Times New Roman"/>
              </a:rPr>
              <a:t>2</a:t>
            </a:r>
            <a:r>
              <a:rPr sz="2800" b="1" dirty="0">
                <a:latin typeface="Times New Roman"/>
                <a:cs typeface="Times New Roman"/>
              </a:rPr>
              <a:t>.2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Basi</a:t>
            </a:r>
            <a:r>
              <a:rPr sz="2800" b="1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  <a:p>
            <a:pPr marL="189230">
              <a:lnSpc>
                <a:spcPts val="2230"/>
              </a:lnSpc>
              <a:spcBef>
                <a:spcPts val="969"/>
              </a:spcBef>
            </a:pP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cc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rd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 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x</a:t>
            </a:r>
            <a:r>
              <a:rPr sz="2000" spc="-55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ell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q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ati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 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lect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ic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ies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ith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ill</a:t>
            </a:r>
            <a:endParaRPr sz="2000">
              <a:latin typeface="Times New Roman"/>
              <a:cs typeface="Times New Roman"/>
            </a:endParaRPr>
          </a:p>
          <a:p>
            <a:pPr marL="356870">
              <a:lnSpc>
                <a:spcPts val="3190"/>
              </a:lnSpc>
            </a:pP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x</a:t>
            </a:r>
            <a:r>
              <a:rPr sz="2000" spc="-5" dirty="0">
                <a:latin typeface="Times New Roman"/>
                <a:cs typeface="Times New Roman"/>
              </a:rPr>
              <a:t>cite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tr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etic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00401" y="2060511"/>
            <a:ext cx="3816350" cy="893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8739" y="2990469"/>
            <a:ext cx="8942070" cy="3133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0" dirty="0">
                <a:latin typeface="Times New Roman"/>
                <a:cs typeface="Times New Roman"/>
              </a:rPr>
              <a:t>2</a:t>
            </a:r>
            <a:r>
              <a:rPr sz="2800" b="1" dirty="0">
                <a:latin typeface="Times New Roman"/>
                <a:cs typeface="Times New Roman"/>
              </a:rPr>
              <a:t>.3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M</a:t>
            </a:r>
            <a:r>
              <a:rPr sz="2800" b="1" spc="10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35" dirty="0">
                <a:latin typeface="Times New Roman"/>
                <a:cs typeface="Times New Roman"/>
              </a:rPr>
              <a:t>m</a:t>
            </a:r>
            <a:r>
              <a:rPr sz="2800" b="1" spc="10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cs</a:t>
            </a:r>
            <a:endParaRPr sz="2800">
              <a:latin typeface="Times New Roman"/>
              <a:cs typeface="Times New Roman"/>
            </a:endParaRPr>
          </a:p>
          <a:p>
            <a:pPr marL="356870" marR="5080" indent="-27940">
              <a:lnSpc>
                <a:spcPct val="90000"/>
              </a:lnSpc>
              <a:spcBef>
                <a:spcPts val="1210"/>
              </a:spcBef>
            </a:pP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ased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po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45" dirty="0">
                <a:latin typeface="Times New Roman"/>
                <a:cs typeface="Times New Roman"/>
              </a:rPr>
              <a:t>y</a:t>
            </a:r>
            <a:r>
              <a:rPr sz="2000" spc="0" dirty="0">
                <a:latin typeface="Times New Roman"/>
                <a:cs typeface="Times New Roman"/>
              </a:rPr>
              <a:t>po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esi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EM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ield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al</a:t>
            </a:r>
            <a:r>
              <a:rPr sz="2000" spc="-4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tical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as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y 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ci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ain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een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un</a:t>
            </a:r>
            <a:r>
              <a:rPr sz="2000" spc="-5" dirty="0">
                <a:latin typeface="Times New Roman"/>
                <a:cs typeface="Times New Roman"/>
              </a:rPr>
              <a:t>cti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te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al </a:t>
            </a:r>
            <a:r>
              <a:rPr sz="2000" spc="-1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la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een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us</a:t>
            </a:r>
            <a:r>
              <a:rPr sz="2000" spc="-5" dirty="0">
                <a:latin typeface="Times New Roman"/>
                <a:cs typeface="Times New Roman"/>
              </a:rPr>
              <a:t>ed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 tra</a:t>
            </a:r>
            <a:r>
              <a:rPr sz="2000" spc="-15" dirty="0">
                <a:latin typeface="Times New Roman"/>
                <a:cs typeface="Times New Roman"/>
              </a:rPr>
              <a:t>ns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tr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etic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ield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q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ati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un</a:t>
            </a:r>
            <a:r>
              <a:rPr sz="2000" spc="-5" dirty="0">
                <a:latin typeface="Times New Roman"/>
                <a:cs typeface="Times New Roman"/>
              </a:rPr>
              <a:t>cti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te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al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ux</a:t>
            </a:r>
            <a:r>
              <a:rPr sz="2000" spc="-5" dirty="0">
                <a:latin typeface="Times New Roman"/>
                <a:cs typeface="Times New Roman"/>
              </a:rPr>
              <a:t>iliary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ath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tr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cted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ngu</a:t>
            </a:r>
            <a:r>
              <a:rPr sz="2000" spc="-5" dirty="0">
                <a:latin typeface="Times New Roman"/>
                <a:cs typeface="Times New Roman"/>
              </a:rPr>
              <a:t>la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ity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ob</a:t>
            </a:r>
            <a:r>
              <a:rPr sz="2000" spc="-5" dirty="0">
                <a:latin typeface="Times New Roman"/>
                <a:cs typeface="Times New Roman"/>
              </a:rPr>
              <a:t>le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 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ea</a:t>
            </a:r>
            <a:r>
              <a:rPr sz="2000" spc="-1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y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alized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te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al </a:t>
            </a:r>
            <a:r>
              <a:rPr sz="2000" spc="-1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la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2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ain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elect</a:t>
            </a:r>
            <a:r>
              <a:rPr sz="2000" dirty="0">
                <a:latin typeface="Times New Roman"/>
                <a:cs typeface="Times New Roman"/>
              </a:rPr>
              <a:t>ro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etic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ield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esp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 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J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'</a:t>
            </a:r>
            <a:r>
              <a:rPr sz="2000" spc="-5" dirty="0">
                <a:latin typeface="Times New Roman"/>
                <a:cs typeface="Times New Roman"/>
              </a:rPr>
              <a:t>s le</a:t>
            </a:r>
            <a:r>
              <a:rPr sz="2000" spc="-50" dirty="0">
                <a:latin typeface="Times New Roman"/>
                <a:cs typeface="Times New Roman"/>
              </a:rPr>
              <a:t>mm</a:t>
            </a:r>
            <a:r>
              <a:rPr sz="2000" spc="-5" dirty="0">
                <a:latin typeface="Times New Roman"/>
                <a:cs typeface="Times New Roman"/>
              </a:rPr>
              <a:t>a,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esid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em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aliz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d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un</a:t>
            </a:r>
            <a:r>
              <a:rPr sz="2000" spc="-5" dirty="0">
                <a:latin typeface="Times New Roman"/>
                <a:cs typeface="Times New Roman"/>
              </a:rPr>
              <a:t>cti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ti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ain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x</a:t>
            </a:r>
            <a:r>
              <a:rPr sz="2000" spc="-5" dirty="0">
                <a:latin typeface="Times New Roman"/>
                <a:cs typeface="Times New Roman"/>
              </a:rPr>
              <a:t>act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tion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’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le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q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ati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irst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y 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-25" dirty="0">
                <a:latin typeface="Times New Roman"/>
                <a:cs typeface="Times New Roman"/>
              </a:rPr>
              <a:t>Z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0" dirty="0">
                <a:latin typeface="Times New Roman"/>
                <a:cs typeface="Times New Roman"/>
              </a:rPr>
              <a:t>2013</a:t>
            </a:r>
            <a:r>
              <a:rPr sz="2000" spc="-5" dirty="0">
                <a:latin typeface="Times New Roman"/>
                <a:cs typeface="Times New Roman"/>
              </a:rPr>
              <a:t>;X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0" dirty="0">
                <a:latin typeface="Times New Roman"/>
                <a:cs typeface="Times New Roman"/>
              </a:rPr>
              <a:t>2014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  <a:spcBef>
                <a:spcPts val="915"/>
              </a:spcBef>
            </a:pPr>
            <a:r>
              <a:rPr sz="1500" i="1" spc="85" dirty="0">
                <a:latin typeface="Times New Roman"/>
                <a:cs typeface="Times New Roman"/>
              </a:rPr>
              <a:t>E</a:t>
            </a:r>
            <a:r>
              <a:rPr sz="1500" spc="55" dirty="0">
                <a:latin typeface="Times New Roman"/>
                <a:cs typeface="Times New Roman"/>
              </a:rPr>
              <a:t>(</a:t>
            </a:r>
            <a:r>
              <a:rPr sz="1500" spc="40" dirty="0">
                <a:latin typeface="Times New Roman"/>
                <a:cs typeface="Times New Roman"/>
              </a:rPr>
              <a:t>x</a:t>
            </a:r>
            <a:r>
              <a:rPr sz="1500" dirty="0">
                <a:latin typeface="Times New Roman"/>
                <a:cs typeface="Times New Roman"/>
              </a:rPr>
              <a:t>,</a:t>
            </a:r>
            <a:r>
              <a:rPr sz="1500" spc="-240" dirty="0">
                <a:latin typeface="Times New Roman"/>
                <a:cs typeface="Times New Roman"/>
              </a:rPr>
              <a:t> </a:t>
            </a:r>
            <a:r>
              <a:rPr sz="1500" i="1" spc="85" dirty="0">
                <a:latin typeface="Times New Roman"/>
                <a:cs typeface="Times New Roman"/>
              </a:rPr>
              <a:t>t</a:t>
            </a:r>
            <a:r>
              <a:rPr sz="1500" spc="5" dirty="0">
                <a:latin typeface="Times New Roman"/>
                <a:cs typeface="Times New Roman"/>
              </a:rPr>
              <a:t>)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340" dirty="0">
                <a:latin typeface="Symbol"/>
                <a:cs typeface="Symbol"/>
              </a:rPr>
              <a:t></a:t>
            </a:r>
            <a:r>
              <a:rPr sz="1500" spc="5" dirty="0">
                <a:latin typeface="Symbol"/>
                <a:cs typeface="Symbol"/>
              </a:rPr>
              <a:t>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131" y="943102"/>
            <a:ext cx="421957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latin typeface="Times New Roman"/>
                <a:cs typeface="Times New Roman"/>
              </a:rPr>
              <a:t>2</a:t>
            </a:r>
            <a:r>
              <a:rPr sz="2800" b="1" dirty="0">
                <a:latin typeface="Times New Roman"/>
                <a:cs typeface="Times New Roman"/>
              </a:rPr>
              <a:t>.4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</a:t>
            </a:r>
            <a:r>
              <a:rPr sz="2800" b="1" spc="5" dirty="0">
                <a:latin typeface="Times New Roman"/>
                <a:cs typeface="Times New Roman"/>
              </a:rPr>
              <a:t>o</a:t>
            </a:r>
            <a:r>
              <a:rPr sz="2800" b="1" spc="-30" dirty="0">
                <a:latin typeface="Times New Roman"/>
                <a:cs typeface="Times New Roman"/>
              </a:rPr>
              <a:t>m</a:t>
            </a:r>
            <a:r>
              <a:rPr sz="2800" b="1" dirty="0">
                <a:latin typeface="Times New Roman"/>
                <a:cs typeface="Times New Roman"/>
              </a:rPr>
              <a:t>p</a:t>
            </a:r>
            <a:r>
              <a:rPr sz="2800" b="1" spc="5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r</a:t>
            </a:r>
            <a:r>
              <a:rPr sz="2800" b="1" spc="5" dirty="0">
                <a:latin typeface="Times New Roman"/>
                <a:cs typeface="Times New Roman"/>
              </a:rPr>
              <a:t>iso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35" dirty="0">
                <a:latin typeface="Times New Roman"/>
                <a:cs typeface="Times New Roman"/>
              </a:rPr>
              <a:t>w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th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p</a:t>
            </a:r>
            <a:r>
              <a:rPr sz="2800" b="1" spc="5" dirty="0">
                <a:latin typeface="Times New Roman"/>
                <a:cs typeface="Times New Roman"/>
              </a:rPr>
              <a:t>ol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02960" algn="l"/>
              </a:tabLst>
            </a:pPr>
            <a:r>
              <a:rPr spc="-5" dirty="0"/>
              <a:t>2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I</a:t>
            </a:r>
            <a:r>
              <a:rPr spc="-25" dirty="0"/>
              <a:t>n</a:t>
            </a:r>
            <a:r>
              <a:rPr dirty="0"/>
              <a:t>finit</a:t>
            </a:r>
            <a:r>
              <a:rPr spc="5" dirty="0"/>
              <a:t>e</a:t>
            </a:r>
            <a:r>
              <a:rPr dirty="0"/>
              <a:t>simal Point</a:t>
            </a:r>
            <a:r>
              <a:rPr spc="-20" dirty="0"/>
              <a:t> </a:t>
            </a:r>
            <a:r>
              <a:rPr dirty="0"/>
              <a:t>C</a:t>
            </a:r>
            <a:r>
              <a:rPr spc="-20" dirty="0"/>
              <a:t>h</a:t>
            </a:r>
            <a:r>
              <a:rPr dirty="0"/>
              <a:t>arge	contin</a:t>
            </a:r>
            <a:r>
              <a:rPr spc="-20" dirty="0"/>
              <a:t>u</a:t>
            </a:r>
            <a:r>
              <a:rPr dirty="0"/>
              <a:t>ed</a:t>
            </a:r>
          </a:p>
        </p:txBody>
      </p:sp>
      <p:sp>
        <p:nvSpPr>
          <p:cNvPr id="4" name="object 4"/>
          <p:cNvSpPr/>
          <p:nvPr/>
        </p:nvSpPr>
        <p:spPr>
          <a:xfrm>
            <a:off x="179387" y="1628898"/>
            <a:ext cx="4077732" cy="197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6867" y="3754882"/>
            <a:ext cx="7837805" cy="297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629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S</a:t>
            </a:r>
            <a:r>
              <a:rPr sz="1800" b="1" spc="-15" dirty="0">
                <a:latin typeface="Times New Roman"/>
                <a:cs typeface="Times New Roman"/>
              </a:rPr>
              <a:t>o</a:t>
            </a:r>
            <a:r>
              <a:rPr sz="1800" b="1" dirty="0">
                <a:latin typeface="Times New Roman"/>
                <a:cs typeface="Times New Roman"/>
              </a:rPr>
              <a:t>lid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l</a:t>
            </a:r>
            <a:r>
              <a:rPr sz="1800" b="1" dirty="0">
                <a:latin typeface="Times New Roman"/>
                <a:cs typeface="Times New Roman"/>
              </a:rPr>
              <a:t>i</a:t>
            </a:r>
            <a:r>
              <a:rPr sz="1800" b="1" spc="-15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r</a:t>
            </a:r>
            <a:r>
              <a:rPr sz="1800" b="1" spc="-10" dirty="0">
                <a:latin typeface="Times New Roman"/>
                <a:cs typeface="Times New Roman"/>
              </a:rPr>
              <a:t>e</a:t>
            </a:r>
            <a:r>
              <a:rPr sz="1800" b="1" spc="-20" dirty="0">
                <a:latin typeface="Times New Roman"/>
                <a:cs typeface="Times New Roman"/>
              </a:rPr>
              <a:t>p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spc="-10" dirty="0">
                <a:latin typeface="Times New Roman"/>
                <a:cs typeface="Times New Roman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s</a:t>
            </a:r>
            <a:r>
              <a:rPr sz="1800" b="1" spc="-15" dirty="0">
                <a:latin typeface="Times New Roman"/>
                <a:cs typeface="Times New Roman"/>
              </a:rPr>
              <a:t>e</a:t>
            </a:r>
            <a:r>
              <a:rPr sz="1800" b="1" spc="-20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ts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</a:t>
            </a:r>
            <a:r>
              <a:rPr sz="1800" b="1" spc="-15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fi</a:t>
            </a:r>
            <a:r>
              <a:rPr sz="1800" b="1" spc="-20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it</a:t>
            </a:r>
            <a:r>
              <a:rPr sz="1800" b="1" spc="-10" dirty="0">
                <a:latin typeface="Times New Roman"/>
                <a:cs typeface="Times New Roman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si</a:t>
            </a:r>
            <a:r>
              <a:rPr sz="1800" b="1" spc="-65" dirty="0">
                <a:latin typeface="Times New Roman"/>
                <a:cs typeface="Times New Roman"/>
              </a:rPr>
              <a:t>m</a:t>
            </a:r>
            <a:r>
              <a:rPr sz="1800" b="1" spc="-15" dirty="0">
                <a:latin typeface="Times New Roman"/>
                <a:cs typeface="Times New Roman"/>
              </a:rPr>
              <a:t>a</a:t>
            </a:r>
            <a:r>
              <a:rPr sz="1800" b="1" dirty="0">
                <a:latin typeface="Times New Roman"/>
                <a:cs typeface="Times New Roman"/>
              </a:rPr>
              <a:t>l</a:t>
            </a:r>
            <a:r>
              <a:rPr sz="1800" b="1" spc="10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p</a:t>
            </a:r>
            <a:r>
              <a:rPr sz="1800" b="1" spc="-15" dirty="0">
                <a:latin typeface="Times New Roman"/>
                <a:cs typeface="Times New Roman"/>
              </a:rPr>
              <a:t>o</a:t>
            </a:r>
            <a:r>
              <a:rPr sz="1800" b="1" dirty="0">
                <a:latin typeface="Times New Roman"/>
                <a:cs typeface="Times New Roman"/>
              </a:rPr>
              <a:t>i</a:t>
            </a:r>
            <a:r>
              <a:rPr sz="1800" b="1" spc="-15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t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</a:t>
            </a:r>
            <a:r>
              <a:rPr sz="1800" b="1" spc="-20" dirty="0">
                <a:latin typeface="Times New Roman"/>
                <a:cs typeface="Times New Roman"/>
              </a:rPr>
              <a:t>h</a:t>
            </a:r>
            <a:r>
              <a:rPr sz="1800" b="1" spc="-15" dirty="0">
                <a:latin typeface="Times New Roman"/>
                <a:cs typeface="Times New Roman"/>
              </a:rPr>
              <a:t>a</a:t>
            </a:r>
            <a:r>
              <a:rPr sz="1800" b="1" spc="-10" dirty="0">
                <a:latin typeface="Times New Roman"/>
                <a:cs typeface="Times New Roman"/>
              </a:rPr>
              <a:t>r</a:t>
            </a:r>
            <a:r>
              <a:rPr sz="1800" b="1" spc="5" dirty="0">
                <a:latin typeface="Times New Roman"/>
                <a:cs typeface="Times New Roman"/>
              </a:rPr>
              <a:t>g</a:t>
            </a:r>
            <a:r>
              <a:rPr sz="1800" b="1" dirty="0">
                <a:latin typeface="Times New Roman"/>
                <a:cs typeface="Times New Roman"/>
              </a:rPr>
              <a:t>e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(l</a:t>
            </a:r>
            <a:r>
              <a:rPr sz="1800" b="1" spc="-10" dirty="0">
                <a:latin typeface="Times New Roman"/>
                <a:cs typeface="Times New Roman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ft f</a:t>
            </a:r>
            <a:r>
              <a:rPr sz="1800" b="1" spc="5" dirty="0">
                <a:latin typeface="Times New Roman"/>
                <a:cs typeface="Times New Roman"/>
              </a:rPr>
              <a:t>ig</a:t>
            </a:r>
            <a:r>
              <a:rPr sz="1800" b="1" spc="-20" dirty="0">
                <a:latin typeface="Times New Roman"/>
                <a:cs typeface="Times New Roman"/>
              </a:rPr>
              <a:t>u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spc="-10" dirty="0">
                <a:latin typeface="Times New Roman"/>
                <a:cs typeface="Times New Roman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) </a:t>
            </a:r>
            <a:r>
              <a:rPr sz="1800" b="1" spc="-10" dirty="0">
                <a:latin typeface="Times New Roman"/>
                <a:cs typeface="Times New Roman"/>
              </a:rPr>
              <a:t>a</a:t>
            </a:r>
            <a:r>
              <a:rPr sz="1800" b="1" spc="-20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d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65" dirty="0">
                <a:latin typeface="Times New Roman"/>
                <a:cs typeface="Times New Roman"/>
              </a:rPr>
              <a:t>m</a:t>
            </a:r>
            <a:r>
              <a:rPr sz="1800" b="1" spc="-10" dirty="0">
                <a:latin typeface="Times New Roman"/>
                <a:cs typeface="Times New Roman"/>
              </a:rPr>
              <a:t>e</a:t>
            </a:r>
            <a:r>
              <a:rPr sz="1800" b="1" spc="-15" dirty="0">
                <a:latin typeface="Times New Roman"/>
                <a:cs typeface="Times New Roman"/>
              </a:rPr>
              <a:t>a</a:t>
            </a:r>
            <a:r>
              <a:rPr sz="1800" b="1" dirty="0">
                <a:latin typeface="Times New Roman"/>
                <a:cs typeface="Times New Roman"/>
              </a:rPr>
              <a:t>s</a:t>
            </a:r>
            <a:r>
              <a:rPr sz="1800" b="1" spc="-25" dirty="0">
                <a:latin typeface="Times New Roman"/>
                <a:cs typeface="Times New Roman"/>
              </a:rPr>
              <a:t>u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spc="-10" dirty="0">
                <a:latin typeface="Times New Roman"/>
                <a:cs typeface="Times New Roman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d</a:t>
            </a:r>
            <a:r>
              <a:rPr sz="1800" b="1" spc="10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d</a:t>
            </a:r>
            <a:r>
              <a:rPr sz="1800" b="1" spc="-15" dirty="0">
                <a:latin typeface="Times New Roman"/>
                <a:cs typeface="Times New Roman"/>
              </a:rPr>
              <a:t>a</a:t>
            </a:r>
            <a:r>
              <a:rPr sz="1800" b="1" dirty="0">
                <a:latin typeface="Times New Roman"/>
                <a:cs typeface="Times New Roman"/>
              </a:rPr>
              <a:t>ta</a:t>
            </a:r>
            <a:endParaRPr sz="180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latin typeface="Times New Roman"/>
                <a:cs typeface="Times New Roman"/>
              </a:rPr>
              <a:t>(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i</a:t>
            </a:r>
            <a:r>
              <a:rPr sz="1800" b="1" spc="10" dirty="0">
                <a:latin typeface="Times New Roman"/>
                <a:cs typeface="Times New Roman"/>
              </a:rPr>
              <a:t>g</a:t>
            </a:r>
            <a:r>
              <a:rPr sz="1800" b="1" spc="-20" dirty="0">
                <a:latin typeface="Times New Roman"/>
                <a:cs typeface="Times New Roman"/>
              </a:rPr>
              <a:t>h</a:t>
            </a:r>
            <a:r>
              <a:rPr sz="1800" b="1" dirty="0">
                <a:latin typeface="Times New Roman"/>
                <a:cs typeface="Times New Roman"/>
              </a:rPr>
              <a:t>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fi</a:t>
            </a:r>
            <a:r>
              <a:rPr sz="1800" b="1" spc="10" dirty="0">
                <a:latin typeface="Times New Roman"/>
                <a:cs typeface="Times New Roman"/>
              </a:rPr>
              <a:t>g</a:t>
            </a:r>
            <a:r>
              <a:rPr sz="1800" b="1" spc="-20" dirty="0">
                <a:latin typeface="Times New Roman"/>
                <a:cs typeface="Times New Roman"/>
              </a:rPr>
              <a:t>u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spc="-10" dirty="0">
                <a:latin typeface="Times New Roman"/>
                <a:cs typeface="Times New Roman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),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d</a:t>
            </a:r>
            <a:r>
              <a:rPr sz="1800" b="1" spc="-15" dirty="0">
                <a:latin typeface="Times New Roman"/>
                <a:cs typeface="Times New Roman"/>
              </a:rPr>
              <a:t>a</a:t>
            </a:r>
            <a:r>
              <a:rPr sz="1800" b="1" dirty="0">
                <a:latin typeface="Times New Roman"/>
                <a:cs typeface="Times New Roman"/>
              </a:rPr>
              <a:t>s</a:t>
            </a:r>
            <a:r>
              <a:rPr sz="1800" b="1" spc="-25" dirty="0">
                <a:latin typeface="Times New Roman"/>
                <a:cs typeface="Times New Roman"/>
              </a:rPr>
              <a:t>h</a:t>
            </a:r>
            <a:r>
              <a:rPr sz="1800" b="1" spc="-10" dirty="0">
                <a:latin typeface="Times New Roman"/>
                <a:cs typeface="Times New Roman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d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spc="-10" dirty="0">
                <a:latin typeface="Times New Roman"/>
                <a:cs typeface="Times New Roman"/>
              </a:rPr>
              <a:t>e</a:t>
            </a:r>
            <a:r>
              <a:rPr sz="1800" b="1" spc="-20" dirty="0">
                <a:latin typeface="Times New Roman"/>
                <a:cs typeface="Times New Roman"/>
              </a:rPr>
              <a:t>p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spc="-10" dirty="0">
                <a:latin typeface="Times New Roman"/>
                <a:cs typeface="Times New Roman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s</a:t>
            </a:r>
            <a:r>
              <a:rPr sz="1800" b="1" spc="-15" dirty="0">
                <a:latin typeface="Times New Roman"/>
                <a:cs typeface="Times New Roman"/>
              </a:rPr>
              <a:t>e</a:t>
            </a:r>
            <a:r>
              <a:rPr sz="1800" b="1" spc="-20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ts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d</a:t>
            </a:r>
            <a:r>
              <a:rPr sz="1800" b="1" dirty="0">
                <a:latin typeface="Times New Roman"/>
                <a:cs typeface="Times New Roman"/>
              </a:rPr>
              <a:t>i</a:t>
            </a:r>
            <a:r>
              <a:rPr sz="1800" b="1" spc="-15" dirty="0">
                <a:latin typeface="Times New Roman"/>
                <a:cs typeface="Times New Roman"/>
              </a:rPr>
              <a:t>po</a:t>
            </a:r>
            <a:r>
              <a:rPr sz="1800" b="1" dirty="0">
                <a:latin typeface="Times New Roman"/>
                <a:cs typeface="Times New Roman"/>
              </a:rPr>
              <a:t>le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</a:t>
            </a:r>
            <a:r>
              <a:rPr sz="1800" b="1" spc="-20" dirty="0">
                <a:latin typeface="Times New Roman"/>
                <a:cs typeface="Times New Roman"/>
              </a:rPr>
              <a:t>b</a:t>
            </a:r>
            <a:r>
              <a:rPr sz="1800" b="1" spc="-15" dirty="0">
                <a:latin typeface="Times New Roman"/>
                <a:cs typeface="Times New Roman"/>
              </a:rPr>
              <a:t>o</a:t>
            </a:r>
            <a:r>
              <a:rPr sz="1800" b="1" dirty="0">
                <a:latin typeface="Times New Roman"/>
                <a:cs typeface="Times New Roman"/>
              </a:rPr>
              <a:t>th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fi</a:t>
            </a:r>
            <a:r>
              <a:rPr sz="1800" b="1" spc="10" dirty="0">
                <a:latin typeface="Times New Roman"/>
                <a:cs typeface="Times New Roman"/>
              </a:rPr>
              <a:t>g</a:t>
            </a:r>
            <a:r>
              <a:rPr sz="1800" b="1" spc="-20" dirty="0">
                <a:latin typeface="Times New Roman"/>
                <a:cs typeface="Times New Roman"/>
              </a:rPr>
              <a:t>u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spc="-10" dirty="0">
                <a:latin typeface="Times New Roman"/>
                <a:cs typeface="Times New Roman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s)</a:t>
            </a:r>
            <a:endParaRPr sz="1800">
              <a:latin typeface="Times New Roman"/>
              <a:cs typeface="Times New Roman"/>
            </a:endParaRPr>
          </a:p>
          <a:p>
            <a:pPr marL="128270" marR="50165" indent="-116205">
              <a:lnSpc>
                <a:spcPct val="100000"/>
              </a:lnSpc>
              <a:spcBef>
                <a:spcPts val="1285"/>
              </a:spcBef>
            </a:pPr>
            <a:r>
              <a:rPr sz="2400" spc="-6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shown th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 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ield 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infinitesimal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point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r</a:t>
            </a:r>
            <a:r>
              <a:rPr sz="2400" spc="-2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the n</a:t>
            </a:r>
            <a:r>
              <a:rPr sz="2400" spc="-10" dirty="0">
                <a:latin typeface="Times New Roman"/>
                <a:cs typeface="Times New Roman"/>
              </a:rPr>
              <a:t>ea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sour</a:t>
            </a:r>
            <a:r>
              <a:rPr sz="2400" spc="-1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10" dirty="0">
                <a:latin typeface="Times New Roman"/>
                <a:cs typeface="Times New Roman"/>
              </a:rPr>
              <a:t> z</a:t>
            </a:r>
            <a:r>
              <a:rPr sz="2400" dirty="0">
                <a:latin typeface="Times New Roman"/>
                <a:cs typeface="Times New Roman"/>
              </a:rPr>
              <a:t>one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d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6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nt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om 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 of dipol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, wh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fa</a:t>
            </a:r>
            <a:r>
              <a:rPr sz="2400" spc="-60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sou</a:t>
            </a:r>
            <a:r>
              <a:rPr sz="2400" spc="-10" dirty="0">
                <a:latin typeface="Times New Roman"/>
                <a:cs typeface="Times New Roman"/>
              </a:rPr>
              <a:t>rc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z</a:t>
            </a:r>
            <a:r>
              <a:rPr sz="2400" dirty="0">
                <a:latin typeface="Times New Roman"/>
                <a:cs typeface="Times New Roman"/>
              </a:rPr>
              <a:t>one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ields 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two sou</a:t>
            </a:r>
            <a:r>
              <a:rPr sz="2400" spc="-15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ce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id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ntic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l.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ompa</a:t>
            </a:r>
            <a:r>
              <a:rPr sz="2400" spc="-1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ison of </a:t>
            </a:r>
            <a:r>
              <a:rPr sz="2400" spc="-15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ea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 simu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ta sho</a:t>
            </a:r>
            <a:r>
              <a:rPr sz="2400" spc="-1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infinitesimal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point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r</a:t>
            </a:r>
            <a:r>
              <a:rPr sz="2400" spc="-2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-10" dirty="0">
                <a:latin typeface="Times New Roman"/>
                <a:cs typeface="Times New Roman"/>
              </a:rPr>
              <a:t>re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nts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rea</a:t>
            </a:r>
            <a:r>
              <a:rPr sz="2400" dirty="0">
                <a:latin typeface="Times New Roman"/>
                <a:cs typeface="Times New Roman"/>
              </a:rPr>
              <a:t>l sour</a:t>
            </a:r>
            <a:r>
              <a:rPr sz="2400" spc="-2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tt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 dipo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sour</a:t>
            </a:r>
            <a:r>
              <a:rPr sz="2400" spc="-15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87900" y="1196975"/>
            <a:ext cx="3960749" cy="2585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dirty="0"/>
              <a:t>3. </a:t>
            </a:r>
            <a:r>
              <a:rPr sz="3500" spc="-15" dirty="0"/>
              <a:t>E</a:t>
            </a:r>
            <a:r>
              <a:rPr sz="3500" dirty="0"/>
              <a:t>l</a:t>
            </a:r>
            <a:r>
              <a:rPr sz="3500" spc="10" dirty="0"/>
              <a:t>e</a:t>
            </a:r>
            <a:r>
              <a:rPr sz="3500" dirty="0"/>
              <a:t>c</a:t>
            </a:r>
            <a:r>
              <a:rPr sz="3500" spc="5" dirty="0"/>
              <a:t>t</a:t>
            </a:r>
            <a:r>
              <a:rPr sz="3500" dirty="0"/>
              <a:t>r</a:t>
            </a:r>
            <a:r>
              <a:rPr sz="3500" spc="10" dirty="0"/>
              <a:t>i</a:t>
            </a:r>
            <a:r>
              <a:rPr sz="3500" dirty="0"/>
              <a:t>c</a:t>
            </a:r>
            <a:r>
              <a:rPr sz="3500" spc="-55" dirty="0"/>
              <a:t> </a:t>
            </a:r>
            <a:r>
              <a:rPr sz="3500" dirty="0"/>
              <a:t>So</a:t>
            </a:r>
            <a:r>
              <a:rPr sz="3500" spc="-15" dirty="0"/>
              <a:t>u</a:t>
            </a:r>
            <a:r>
              <a:rPr sz="3500" dirty="0"/>
              <a:t>rce</a:t>
            </a:r>
            <a:r>
              <a:rPr sz="3500" spc="-30" dirty="0"/>
              <a:t> </a:t>
            </a:r>
            <a:r>
              <a:rPr sz="3500" dirty="0"/>
              <a:t>S</a:t>
            </a:r>
            <a:r>
              <a:rPr sz="3500" spc="-15" dirty="0"/>
              <a:t>h</a:t>
            </a:r>
            <a:r>
              <a:rPr sz="3500" dirty="0"/>
              <a:t>or</a:t>
            </a:r>
            <a:r>
              <a:rPr sz="3500" spc="30" dirty="0"/>
              <a:t>t</a:t>
            </a:r>
            <a:r>
              <a:rPr sz="3500" spc="5" dirty="0"/>
              <a:t>-</a:t>
            </a:r>
            <a:r>
              <a:rPr sz="3500" dirty="0"/>
              <a:t>o</a:t>
            </a:r>
            <a:r>
              <a:rPr sz="3500" spc="-20" dirty="0"/>
              <a:t>f</a:t>
            </a:r>
            <a:r>
              <a:rPr sz="3500" spc="-15" dirty="0"/>
              <a:t>f</a:t>
            </a:r>
            <a:r>
              <a:rPr sz="3500" dirty="0"/>
              <a:t>set</a:t>
            </a:r>
            <a:r>
              <a:rPr sz="3500" spc="-25" dirty="0"/>
              <a:t> </a:t>
            </a:r>
            <a:r>
              <a:rPr sz="3500" spc="-15" dirty="0"/>
              <a:t>TE</a:t>
            </a:r>
            <a:r>
              <a:rPr sz="3500" spc="5" dirty="0"/>
              <a:t>M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8739" y="721233"/>
            <a:ext cx="243205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latin typeface="Times New Roman"/>
                <a:cs typeface="Times New Roman"/>
              </a:rPr>
              <a:t>3</a:t>
            </a:r>
            <a:r>
              <a:rPr sz="2800" b="1" dirty="0">
                <a:latin typeface="Times New Roman"/>
                <a:cs typeface="Times New Roman"/>
              </a:rPr>
              <a:t>.1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Ba</a:t>
            </a:r>
            <a:r>
              <a:rPr sz="2800" b="1" dirty="0">
                <a:latin typeface="Times New Roman"/>
                <a:cs typeface="Times New Roman"/>
              </a:rPr>
              <a:t>c</a:t>
            </a:r>
            <a:r>
              <a:rPr sz="2800" b="1" spc="-50" dirty="0">
                <a:latin typeface="Times New Roman"/>
                <a:cs typeface="Times New Roman"/>
              </a:rPr>
              <a:t>k</a:t>
            </a:r>
            <a:r>
              <a:rPr sz="2800" b="1" spc="5" dirty="0">
                <a:latin typeface="Times New Roman"/>
                <a:cs typeface="Times New Roman"/>
              </a:rPr>
              <a:t>g</a:t>
            </a:r>
            <a:r>
              <a:rPr sz="2800" b="1" spc="-50" dirty="0">
                <a:latin typeface="Times New Roman"/>
                <a:cs typeface="Times New Roman"/>
              </a:rPr>
              <a:t>r</a:t>
            </a:r>
            <a:r>
              <a:rPr sz="2800" b="1" spc="5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und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87900" y="1125474"/>
            <a:ext cx="4105275" cy="1851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387" y="1196847"/>
            <a:ext cx="3995673" cy="1801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3182747"/>
            <a:ext cx="8778240" cy="329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39370" indent="-344170">
              <a:lnSpc>
                <a:spcPts val="2160"/>
              </a:lnSpc>
              <a:buAutoNum type="arabicParenR"/>
              <a:tabLst>
                <a:tab pos="351155" algn="l"/>
              </a:tabLst>
            </a:pPr>
            <a:r>
              <a:rPr sz="2000" spc="-2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oo</a:t>
            </a:r>
            <a:r>
              <a:rPr sz="2000" spc="-5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ce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x</a:t>
            </a:r>
            <a:r>
              <a:rPr sz="2000" spc="-5" dirty="0">
                <a:latin typeface="Times New Roman"/>
                <a:cs typeface="Times New Roman"/>
              </a:rPr>
              <a:t>cites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ly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5" dirty="0">
                <a:latin typeface="Times New Roman"/>
                <a:cs typeface="Times New Roman"/>
              </a:rPr>
              <a:t>iz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tal 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cti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w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ile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ro</a:t>
            </a:r>
            <a:r>
              <a:rPr sz="2000" spc="-20" dirty="0">
                <a:latin typeface="Times New Roman"/>
                <a:cs typeface="Times New Roman"/>
              </a:rPr>
              <a:t>un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ire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ce 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bo</a:t>
            </a:r>
            <a:r>
              <a:rPr sz="2000" spc="-5" dirty="0">
                <a:latin typeface="Times New Roman"/>
                <a:cs typeface="Times New Roman"/>
              </a:rPr>
              <a:t>th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iz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tal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tical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cti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t.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lea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ce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EM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ly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ns</a:t>
            </a:r>
            <a:r>
              <a:rPr sz="2000" spc="-5" dirty="0">
                <a:latin typeface="Times New Roman"/>
                <a:cs typeface="Times New Roman"/>
              </a:rPr>
              <a:t>iti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cti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ta</a:t>
            </a:r>
            <a:r>
              <a:rPr sz="2000" spc="-45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ets.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arenR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Times New Roman"/>
              <a:buAutoNum type="arabicParenR"/>
            </a:pPr>
            <a:endParaRPr sz="1700">
              <a:latin typeface="Times New Roman"/>
              <a:cs typeface="Times New Roman"/>
            </a:endParaRPr>
          </a:p>
          <a:p>
            <a:pPr marL="6370955" marR="5080" lvl="1" indent="-344805">
              <a:lnSpc>
                <a:spcPct val="90000"/>
              </a:lnSpc>
              <a:buAutoNum type="arabicParenR" startAt="2"/>
              <a:tabLst>
                <a:tab pos="6364605" algn="l"/>
              </a:tabLst>
            </a:pPr>
            <a:r>
              <a:rPr sz="2000" spc="-5" dirty="0">
                <a:latin typeface="Times New Roman"/>
                <a:cs typeface="Times New Roman"/>
              </a:rPr>
              <a:t>Det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cti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th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p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ce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EM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ally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all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5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er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9"/>
              </a:spcBef>
              <a:buFont typeface="Times New Roman"/>
              <a:buAutoNum type="arabicParenR" startAt="2"/>
            </a:pPr>
            <a:endParaRPr sz="1900">
              <a:latin typeface="Times New Roman"/>
              <a:cs typeface="Times New Roman"/>
            </a:endParaRPr>
          </a:p>
          <a:p>
            <a:pPr marL="6370955" marR="415925" lvl="1" indent="-344805">
              <a:lnSpc>
                <a:spcPts val="2160"/>
              </a:lnSpc>
              <a:buAutoNum type="arabicParenR" startAt="2"/>
              <a:tabLst>
                <a:tab pos="6364605" algn="l"/>
              </a:tabLst>
            </a:pPr>
            <a:r>
              <a:rPr sz="2000" spc="-5" dirty="0">
                <a:latin typeface="Times New Roman"/>
                <a:cs typeface="Times New Roman"/>
              </a:rPr>
              <a:t>Di</a:t>
            </a:r>
            <a:r>
              <a:rPr sz="2000" spc="-75" dirty="0">
                <a:latin typeface="Times New Roman"/>
                <a:cs typeface="Times New Roman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ic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lt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 tra</a:t>
            </a:r>
            <a:r>
              <a:rPr sz="2000" spc="-15" dirty="0">
                <a:latin typeface="Times New Roman"/>
                <a:cs typeface="Times New Roman"/>
              </a:rPr>
              <a:t>ns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itt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at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un</a:t>
            </a:r>
            <a:r>
              <a:rPr sz="2000" spc="-5" dirty="0">
                <a:latin typeface="Times New Roman"/>
                <a:cs typeface="Times New Roman"/>
              </a:rPr>
              <a:t>tain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076763"/>
            <a:ext cx="3348101" cy="2516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8101" y="4076700"/>
            <a:ext cx="2665349" cy="2447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-5" dirty="0"/>
              <a:t>3</a:t>
            </a:r>
            <a:r>
              <a:rPr sz="3500" dirty="0"/>
              <a:t>.</a:t>
            </a:r>
            <a:r>
              <a:rPr sz="3500" spc="-10" dirty="0"/>
              <a:t> </a:t>
            </a:r>
            <a:r>
              <a:rPr sz="3500" spc="-15" dirty="0"/>
              <a:t>E</a:t>
            </a:r>
            <a:r>
              <a:rPr sz="3500" dirty="0"/>
              <a:t>l</a:t>
            </a:r>
            <a:r>
              <a:rPr sz="3500" spc="10" dirty="0"/>
              <a:t>e</a:t>
            </a:r>
            <a:r>
              <a:rPr sz="3500" dirty="0"/>
              <a:t>c</a:t>
            </a:r>
            <a:r>
              <a:rPr sz="3500" spc="5" dirty="0"/>
              <a:t>t</a:t>
            </a:r>
            <a:r>
              <a:rPr sz="3500" dirty="0"/>
              <a:t>r</a:t>
            </a:r>
            <a:r>
              <a:rPr sz="3500" spc="10" dirty="0"/>
              <a:t>i</a:t>
            </a:r>
            <a:r>
              <a:rPr sz="3500" dirty="0"/>
              <a:t>c</a:t>
            </a:r>
            <a:r>
              <a:rPr sz="3500" spc="-55" dirty="0"/>
              <a:t> </a:t>
            </a:r>
            <a:r>
              <a:rPr sz="3500" dirty="0"/>
              <a:t>So</a:t>
            </a:r>
            <a:r>
              <a:rPr sz="3500" spc="-15" dirty="0"/>
              <a:t>u</a:t>
            </a:r>
            <a:r>
              <a:rPr sz="3500" dirty="0"/>
              <a:t>rce</a:t>
            </a:r>
            <a:r>
              <a:rPr sz="3500" spc="-30" dirty="0"/>
              <a:t> </a:t>
            </a:r>
            <a:r>
              <a:rPr sz="3500" dirty="0"/>
              <a:t>S</a:t>
            </a:r>
            <a:r>
              <a:rPr sz="3500" spc="-15" dirty="0"/>
              <a:t>h</a:t>
            </a:r>
            <a:r>
              <a:rPr sz="3500" dirty="0"/>
              <a:t>or</a:t>
            </a:r>
            <a:r>
              <a:rPr sz="3500" spc="35" dirty="0"/>
              <a:t>t</a:t>
            </a:r>
            <a:r>
              <a:rPr sz="3500" spc="5" dirty="0"/>
              <a:t>-</a:t>
            </a:r>
            <a:r>
              <a:rPr sz="3500" dirty="0"/>
              <a:t>o</a:t>
            </a:r>
            <a:r>
              <a:rPr sz="3500" spc="-20" dirty="0"/>
              <a:t>f</a:t>
            </a:r>
            <a:r>
              <a:rPr sz="3500" spc="-15" dirty="0"/>
              <a:t>f</a:t>
            </a:r>
            <a:r>
              <a:rPr sz="3500" dirty="0"/>
              <a:t>set</a:t>
            </a:r>
            <a:r>
              <a:rPr sz="3500" spc="-25" dirty="0"/>
              <a:t> </a:t>
            </a:r>
            <a:r>
              <a:rPr sz="3500" spc="-15" dirty="0"/>
              <a:t>TE</a:t>
            </a:r>
            <a:r>
              <a:rPr sz="3500" spc="5" dirty="0"/>
              <a:t>M</a:t>
            </a:r>
            <a:r>
              <a:rPr sz="3500" spc="10" dirty="0"/>
              <a:t> </a:t>
            </a:r>
            <a:r>
              <a:rPr sz="3500" dirty="0"/>
              <a:t>cont</a:t>
            </a:r>
            <a:r>
              <a:rPr sz="3500" spc="10" dirty="0"/>
              <a:t>i</a:t>
            </a:r>
            <a:r>
              <a:rPr sz="3500" dirty="0"/>
              <a:t>n</a:t>
            </a:r>
            <a:r>
              <a:rPr sz="3500" spc="-15" dirty="0"/>
              <a:t>u</a:t>
            </a:r>
            <a:r>
              <a:rPr sz="3500" dirty="0"/>
              <a:t>ed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8739" y="721233"/>
            <a:ext cx="412369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latin typeface="Times New Roman"/>
                <a:cs typeface="Times New Roman"/>
              </a:rPr>
              <a:t>3</a:t>
            </a:r>
            <a:r>
              <a:rPr sz="2800" b="1" dirty="0">
                <a:latin typeface="Times New Roman"/>
                <a:cs typeface="Times New Roman"/>
              </a:rPr>
              <a:t>.1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Ba</a:t>
            </a:r>
            <a:r>
              <a:rPr sz="2800" b="1" dirty="0">
                <a:latin typeface="Times New Roman"/>
                <a:cs typeface="Times New Roman"/>
              </a:rPr>
              <a:t>c</a:t>
            </a:r>
            <a:r>
              <a:rPr sz="2800" b="1" spc="-50" dirty="0">
                <a:latin typeface="Times New Roman"/>
                <a:cs typeface="Times New Roman"/>
              </a:rPr>
              <a:t>k</a:t>
            </a:r>
            <a:r>
              <a:rPr sz="2800" b="1" spc="5" dirty="0">
                <a:latin typeface="Times New Roman"/>
                <a:cs typeface="Times New Roman"/>
              </a:rPr>
              <a:t>g</a:t>
            </a:r>
            <a:r>
              <a:rPr sz="2800" b="1" spc="-50" dirty="0">
                <a:latin typeface="Times New Roman"/>
                <a:cs typeface="Times New Roman"/>
              </a:rPr>
              <a:t>r</a:t>
            </a:r>
            <a:r>
              <a:rPr sz="2800" b="1" spc="5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und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</a:t>
            </a:r>
            <a:r>
              <a:rPr sz="2800" b="1" spc="5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nt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nued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387" y="1412875"/>
            <a:ext cx="3240024" cy="273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1701" y="1125474"/>
            <a:ext cx="4716399" cy="2784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0997" y="4314063"/>
            <a:ext cx="243014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15" dirty="0">
                <a:latin typeface="Times New Roman"/>
                <a:cs typeface="Times New Roman"/>
              </a:rPr>
              <a:t>TE</a:t>
            </a:r>
            <a:r>
              <a:rPr sz="2000" b="1" spc="25" dirty="0">
                <a:latin typeface="Times New Roman"/>
                <a:cs typeface="Times New Roman"/>
              </a:rPr>
              <a:t>M</a:t>
            </a:r>
            <a:r>
              <a:rPr sz="2000" b="1" dirty="0">
                <a:latin typeface="Times New Roman"/>
                <a:cs typeface="Times New Roman"/>
              </a:rPr>
              <a:t>(</a:t>
            </a:r>
            <a:r>
              <a:rPr sz="2000" b="1" spc="-5" dirty="0">
                <a:latin typeface="Times New Roman"/>
                <a:cs typeface="Times New Roman"/>
              </a:rPr>
              <a:t>Str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-35" dirty="0">
                <a:latin typeface="Times New Roman"/>
                <a:cs typeface="Times New Roman"/>
              </a:rPr>
              <a:t>k</a:t>
            </a:r>
            <a:r>
              <a:rPr sz="2000" b="1" spc="-5" dirty="0">
                <a:latin typeface="Times New Roman"/>
                <a:cs typeface="Times New Roman"/>
              </a:rPr>
              <a:t>,</a:t>
            </a:r>
            <a:r>
              <a:rPr sz="2000" b="1" spc="0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992</a:t>
            </a:r>
            <a:r>
              <a:rPr sz="2000" b="1" spc="-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4906898"/>
            <a:ext cx="3385185" cy="1901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Times New Roman"/>
              <a:buChar char="•"/>
              <a:tabLst>
                <a:tab pos="35750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Adv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nt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r>
              <a:rPr sz="2000" b="1" spc="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: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eat</a:t>
            </a:r>
            <a:r>
              <a:rPr sz="2000" dirty="0">
                <a:latin typeface="Times New Roman"/>
                <a:cs typeface="Times New Roman"/>
              </a:rPr>
              <a:t> d</a:t>
            </a:r>
            <a:r>
              <a:rPr sz="2000" spc="-5" dirty="0">
                <a:latin typeface="Times New Roman"/>
                <a:cs typeface="Times New Roman"/>
              </a:rPr>
              <a:t>etecti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  <a:p>
            <a:pPr marR="278765" algn="ctr">
              <a:lnSpc>
                <a:spcPct val="100000"/>
              </a:lnSpc>
            </a:pP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th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10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356870" marR="5080" indent="-344170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35750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Di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dv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nt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: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eat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-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ei</a:t>
            </a:r>
            <a:r>
              <a:rPr sz="2000" spc="-1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ta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ce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0" dirty="0">
                <a:latin typeface="Times New Roman"/>
                <a:cs typeface="Times New Roman"/>
              </a:rPr>
              <a:t>2</a:t>
            </a:r>
            <a:r>
              <a:rPr sz="2000" spc="-5" dirty="0">
                <a:latin typeface="Times New Roman"/>
                <a:cs typeface="Times New Roman"/>
              </a:rPr>
              <a:t>~</a:t>
            </a:r>
            <a:r>
              <a:rPr sz="2000" spc="0" dirty="0">
                <a:latin typeface="Times New Roman"/>
                <a:cs typeface="Times New Roman"/>
              </a:rPr>
              <a:t>20</a:t>
            </a:r>
            <a:r>
              <a:rPr sz="2000" spc="-10" dirty="0">
                <a:latin typeface="Times New Roman"/>
                <a:cs typeface="Times New Roman"/>
              </a:rPr>
              <a:t>K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-5" dirty="0">
                <a:latin typeface="Times New Roman"/>
                <a:cs typeface="Times New Roman"/>
              </a:rPr>
              <a:t>, </a:t>
            </a:r>
            <a:r>
              <a:rPr sz="2000" spc="-55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eak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al,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ect, </a:t>
            </a:r>
            <a:r>
              <a:rPr sz="2000" spc="0" dirty="0">
                <a:latin typeface="Times New Roman"/>
                <a:cs typeface="Times New Roman"/>
              </a:rPr>
              <a:t>poo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64863" y="3951985"/>
            <a:ext cx="4196080" cy="286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0">
              <a:lnSpc>
                <a:spcPct val="100000"/>
              </a:lnSpc>
            </a:pPr>
            <a:r>
              <a:rPr sz="2000" b="1" spc="25" dirty="0">
                <a:latin typeface="Times New Roman"/>
                <a:cs typeface="Times New Roman"/>
              </a:rPr>
              <a:t>M</a:t>
            </a:r>
            <a:r>
              <a:rPr sz="2000" b="1" spc="-15" dirty="0">
                <a:latin typeface="Times New Roman"/>
                <a:cs typeface="Times New Roman"/>
              </a:rPr>
              <a:t>TE</a:t>
            </a:r>
            <a:r>
              <a:rPr sz="2000" b="1" spc="25" dirty="0">
                <a:latin typeface="Times New Roman"/>
                <a:cs typeface="Times New Roman"/>
              </a:rPr>
              <a:t>M</a:t>
            </a:r>
            <a:r>
              <a:rPr sz="2000" b="1" dirty="0">
                <a:latin typeface="Times New Roman"/>
                <a:cs typeface="Times New Roman"/>
              </a:rPr>
              <a:t>(</a:t>
            </a:r>
            <a:r>
              <a:rPr sz="2000" b="1" spc="-65" dirty="0">
                <a:latin typeface="Times New Roman"/>
                <a:cs typeface="Times New Roman"/>
              </a:rPr>
              <a:t>Z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l</a:t>
            </a:r>
            <a:r>
              <a:rPr sz="2000" b="1" spc="-40" dirty="0">
                <a:latin typeface="Times New Roman"/>
                <a:cs typeface="Times New Roman"/>
              </a:rPr>
              <a:t>k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10" dirty="0">
                <a:latin typeface="Times New Roman"/>
                <a:cs typeface="Times New Roman"/>
              </a:rPr>
              <a:t>w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-35" dirty="0">
                <a:latin typeface="Times New Roman"/>
                <a:cs typeface="Times New Roman"/>
              </a:rPr>
              <a:t>k</a:t>
            </a:r>
            <a:r>
              <a:rPr sz="2000" b="1" spc="-5" dirty="0">
                <a:latin typeface="Times New Roman"/>
                <a:cs typeface="Times New Roman"/>
              </a:rPr>
              <a:t>i</a:t>
            </a:r>
            <a:r>
              <a:rPr sz="2000" b="1" spc="5" dirty="0">
                <a:latin typeface="Times New Roman"/>
                <a:cs typeface="Times New Roman"/>
              </a:rPr>
              <a:t>,</a:t>
            </a:r>
            <a:r>
              <a:rPr sz="2000" b="1" spc="0" dirty="0">
                <a:latin typeface="Times New Roman"/>
                <a:cs typeface="Times New Roman"/>
              </a:rPr>
              <a:t>2007</a:t>
            </a:r>
            <a:r>
              <a:rPr sz="2000" b="1" spc="-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855"/>
              </a:spcBef>
            </a:pPr>
            <a:r>
              <a:rPr sz="2000" b="1" spc="-10" dirty="0">
                <a:latin typeface="Times New Roman"/>
                <a:cs typeface="Times New Roman"/>
              </a:rPr>
              <a:t>Ad</a:t>
            </a:r>
            <a:r>
              <a:rPr sz="2000" b="1" dirty="0">
                <a:latin typeface="Times New Roman"/>
                <a:cs typeface="Times New Roman"/>
              </a:rPr>
              <a:t>v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nt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0" dirty="0">
                <a:latin typeface="Times New Roman"/>
                <a:cs typeface="Times New Roman"/>
              </a:rPr>
              <a:t>g</a:t>
            </a:r>
            <a:r>
              <a:rPr sz="2000" b="1" spc="5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: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t </a:t>
            </a:r>
            <a:r>
              <a:rPr sz="2000" spc="0" dirty="0">
                <a:latin typeface="Times New Roman"/>
                <a:cs typeface="Times New Roman"/>
              </a:rPr>
              <a:t>po</a:t>
            </a:r>
            <a:r>
              <a:rPr sz="2000" spc="-60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6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do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 tra</a:t>
            </a:r>
            <a:r>
              <a:rPr sz="2000" spc="-15" dirty="0">
                <a:latin typeface="Times New Roman"/>
                <a:cs typeface="Times New Roman"/>
              </a:rPr>
              <a:t>ns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itt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;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lt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el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6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, 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lti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5" dirty="0">
                <a:latin typeface="Times New Roman"/>
                <a:cs typeface="Times New Roman"/>
              </a:rPr>
              <a:t>D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etecti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;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35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-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eis</a:t>
            </a:r>
            <a:r>
              <a:rPr sz="2000" spc="-5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ic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ata</a:t>
            </a:r>
            <a:endParaRPr sz="2000">
              <a:latin typeface="Times New Roman"/>
              <a:cs typeface="Times New Roman"/>
            </a:endParaRPr>
          </a:p>
          <a:p>
            <a:pPr marL="12700" marR="3429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Di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dv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nt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r>
              <a:rPr sz="2000" b="1" spc="5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: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ea</a:t>
            </a:r>
            <a:r>
              <a:rPr sz="2000" spc="-15" dirty="0">
                <a:latin typeface="Times New Roman"/>
                <a:cs typeface="Times New Roman"/>
              </a:rPr>
              <a:t>v</a:t>
            </a:r>
            <a:r>
              <a:rPr sz="2000" spc="-165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ct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at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un</a:t>
            </a:r>
            <a:r>
              <a:rPr sz="2000" spc="-5" dirty="0">
                <a:latin typeface="Times New Roman"/>
                <a:cs typeface="Times New Roman"/>
              </a:rPr>
              <a:t>tain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;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ai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ly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e;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y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te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ic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rob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q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t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tr</a:t>
            </a:r>
            <a:r>
              <a:rPr sz="2000" spc="0" dirty="0">
                <a:latin typeface="Times New Roman"/>
                <a:cs typeface="Times New Roman"/>
              </a:rPr>
              <a:t>od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ce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51500" y="908050"/>
            <a:ext cx="1871599" cy="539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1863</Words>
  <Application>Microsoft Office PowerPoint</Application>
  <PresentationFormat>On-screen Show (4:3)</PresentationFormat>
  <Paragraphs>432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Journal of Geophysics &amp; Remote Sensing</vt:lpstr>
      <vt:lpstr>OUTLINES</vt:lpstr>
      <vt:lpstr>1. Introduction</vt:lpstr>
      <vt:lpstr>1. Introduction continued</vt:lpstr>
      <vt:lpstr>2. Infinitesimal Point Charge</vt:lpstr>
      <vt:lpstr>2. Infinitesimal Point Charge continued</vt:lpstr>
      <vt:lpstr>2. Infinitesimal Point Charge continued</vt:lpstr>
      <vt:lpstr>3. Electric Source Short-offset TEM</vt:lpstr>
      <vt:lpstr>3. Electric Source Short-offset TEM continued</vt:lpstr>
      <vt:lpstr>3. Electric Source Short-offset TEM continued</vt:lpstr>
      <vt:lpstr>3. Electric Source Short-offset TEM continued</vt:lpstr>
      <vt:lpstr>3. Electric Source Short-offset TEM continued</vt:lpstr>
      <vt:lpstr>3. Electric Source Short-offset TEM continued</vt:lpstr>
      <vt:lpstr>3. Electric Source Short-offset TEM continued</vt:lpstr>
      <vt:lpstr>4. Modified Central Loop TEM</vt:lpstr>
      <vt:lpstr>4. Modified Central Loop TEM continued</vt:lpstr>
      <vt:lpstr>4. Modified Central Loop TEM continued</vt:lpstr>
      <vt:lpstr>5. TEM Pseudo-seismic Imaging</vt:lpstr>
      <vt:lpstr>5. TEM Pseudo-seismic Imaging continued</vt:lpstr>
      <vt:lpstr>5. TEM Pseudo-seismic Imaging continued</vt:lpstr>
      <vt:lpstr>5. TEM Pseudo-seismic Imaging continued</vt:lpstr>
      <vt:lpstr>6. Reference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ty</dc:creator>
  <cp:lastModifiedBy>Anil Kumar Gadipelli</cp:lastModifiedBy>
  <cp:revision>6</cp:revision>
  <dcterms:created xsi:type="dcterms:W3CDTF">2015-09-18T14:17:44Z</dcterms:created>
  <dcterms:modified xsi:type="dcterms:W3CDTF">2015-10-19T08:30:35Z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2015-09-18T00:00:00Z</vt:filetime>
  </property>
</Properties>
</file>