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pcwww.liv.ac.uk/~yyzhao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304800"/>
            <a:ext cx="5943600" cy="1470025"/>
          </a:xfrm>
        </p:spPr>
        <p:txBody>
          <a:bodyPr/>
          <a:lstStyle/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OMICS GROUP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76400"/>
            <a:ext cx="8077200" cy="495300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sz="3000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OMICS Group International through its Open Access Initiative is committed to make genuine and reliable contributions to the scientific community. OMICS Group hosts over </a:t>
            </a:r>
            <a:r>
              <a:rPr lang="en-US" sz="3000" b="1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400</a:t>
            </a:r>
            <a:r>
              <a:rPr lang="en-US" sz="3000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leading-edge peer reviewed Open Access Journals and organizes over </a:t>
            </a:r>
            <a:r>
              <a:rPr lang="en-US" sz="3000" b="1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300</a:t>
            </a:r>
            <a:r>
              <a:rPr lang="en-US" sz="3000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International Conferences annually all over the world. OMICS Publishing Group journals have over </a:t>
            </a:r>
            <a:r>
              <a:rPr lang="en-US" sz="3000" b="1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3 million</a:t>
            </a:r>
            <a:r>
              <a:rPr lang="en-US" sz="3000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readers and the fame and success of the same can be attributed to the strong editorial board which contains over </a:t>
            </a:r>
            <a:r>
              <a:rPr lang="en-US" sz="3000" b="1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30000</a:t>
            </a:r>
            <a:r>
              <a:rPr lang="en-US" sz="3000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eminent personalities that ensure a rapid, quality and quick review process. OMICS Group signed an agreement with more than </a:t>
            </a:r>
            <a:r>
              <a:rPr lang="en-US" sz="3000" b="1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1000</a:t>
            </a:r>
            <a:r>
              <a:rPr lang="en-US" sz="3000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International Societies to make healthcare information Open Access.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445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192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Journal of Powder Metallurgy and Mining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3733800"/>
            <a:ext cx="4419600" cy="175260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en-US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Editor</a:t>
            </a:r>
          </a:p>
          <a:p>
            <a:pPr algn="r"/>
            <a:r>
              <a:rPr lang="en-US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Yuyuan</a:t>
            </a:r>
            <a:r>
              <a:rPr lang="en-US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Zhao</a:t>
            </a:r>
          </a:p>
          <a:p>
            <a:pPr algn="r"/>
            <a:r>
              <a:rPr lang="en-US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School of Engineering</a:t>
            </a:r>
          </a:p>
          <a:p>
            <a:pPr algn="r"/>
            <a:r>
              <a:rPr lang="en-US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University of Liverpool</a:t>
            </a:r>
          </a:p>
          <a:p>
            <a:pPr algn="r"/>
            <a:r>
              <a:rPr lang="en-US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UK</a:t>
            </a:r>
          </a:p>
        </p:txBody>
      </p:sp>
      <p:pic>
        <p:nvPicPr>
          <p:cNvPr id="1026" name="Picture 2" descr="http://omicsonline.org/reporting-system/photos/journal-of-powder-metallurgy-mining--yuyuan-zhao-117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657600"/>
            <a:ext cx="1676400" cy="2194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5805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Biography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en-US" sz="1800" dirty="0" smtClean="0">
              <a:latin typeface="Andalus" pitchFamily="18" charset="-78"/>
              <a:cs typeface="Andalus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Dr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. Yuyuan Zhao is 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the Head of Centre for Materials and Structures at 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the School of Engineering, the University of Liverpool, UK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He 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is a Chartered Engineer (CEng) and a Fellow of the Institute of Materials, Minerals and Mining (FIMMM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).</a:t>
            </a:r>
          </a:p>
          <a:p>
            <a:pPr algn="just">
              <a:lnSpc>
                <a:spcPct val="150000"/>
              </a:lnSpc>
            </a:pP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He 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serves on the Editorial Board of Powder Metallurgy, the official journal of the European Powder Metallurgy Association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He 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obtained his BEng and MSc degrees from Dalian University of Technology, and DPhil from Oxford University.</a:t>
            </a:r>
          </a:p>
        </p:txBody>
      </p:sp>
    </p:spTree>
    <p:extLst>
      <p:ext uri="{BB962C8B-B14F-4D97-AF65-F5344CB8AC3E}">
        <p14:creationId xmlns:p14="http://schemas.microsoft.com/office/powerpoint/2010/main" val="2375522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Research Interests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1800" dirty="0">
                <a:latin typeface="Andalus" pitchFamily="18" charset="-78"/>
                <a:cs typeface="Andalus" pitchFamily="18" charset="-78"/>
              </a:rPr>
              <a:t>He pioneered the Sintering and Dissolution Process (SDP) for manufacturing porous </a:t>
            </a:r>
            <a:r>
              <a:rPr lang="en-US" sz="1800" dirty="0" err="1">
                <a:latin typeface="Andalus" pitchFamily="18" charset="-78"/>
                <a:cs typeface="Andalus" pitchFamily="18" charset="-78"/>
              </a:rPr>
              <a:t>aluminium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 and further invented the Lost Carbonate Sintering (LCS) process, which has been </a:t>
            </a:r>
            <a:r>
              <a:rPr lang="en-US" sz="1800" dirty="0" err="1">
                <a:latin typeface="Andalus" pitchFamily="18" charset="-78"/>
                <a:cs typeface="Andalus" pitchFamily="18" charset="-78"/>
              </a:rPr>
              <a:t>commercialised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 for mass production of porous metals. </a:t>
            </a:r>
          </a:p>
          <a:p>
            <a:pPr algn="just">
              <a:lnSpc>
                <a:spcPct val="150000"/>
              </a:lnSpc>
            </a:pP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His current research is focused on the manufacture, characterization and applications of 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porous 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metals and metal matrix syntactic foams, with emphasis on 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mechanical, thermal, electrochemical and acoustic 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properties.  </a:t>
            </a:r>
          </a:p>
          <a:p>
            <a:pPr algn="just">
              <a:lnSpc>
                <a:spcPct val="150000"/>
              </a:lnSpc>
            </a:pP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He 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has published over 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90 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papers in the processing, </a:t>
            </a:r>
            <a:r>
              <a:rPr lang="en-US" sz="1800" dirty="0" err="1">
                <a:latin typeface="Andalus" pitchFamily="18" charset="-78"/>
                <a:cs typeface="Andalus" pitchFamily="18" charset="-78"/>
              </a:rPr>
              <a:t>characterisation</a:t>
            </a:r>
            <a:r>
              <a:rPr lang="en-US" sz="1800" dirty="0">
                <a:latin typeface="Andalus" pitchFamily="18" charset="-78"/>
                <a:cs typeface="Andalus" pitchFamily="18" charset="-78"/>
              </a:rPr>
              <a:t> and modelling of particulate, porous and composite materials. 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(for a full list see: </a:t>
            </a:r>
            <a:r>
              <a:rPr lang="en-US" sz="1800" dirty="0" smtClean="0">
                <a:latin typeface="Andalus" pitchFamily="18" charset="-78"/>
                <a:cs typeface="Andalus" pitchFamily="18" charset="-78"/>
                <a:hlinkClick r:id="rId2"/>
              </a:rPr>
              <a:t>http</a:t>
            </a:r>
            <a:r>
              <a:rPr lang="en-US" sz="1800" dirty="0">
                <a:latin typeface="Andalus" pitchFamily="18" charset="-78"/>
                <a:cs typeface="Andalus" pitchFamily="18" charset="-78"/>
                <a:hlinkClick r:id="rId2"/>
              </a:rPr>
              <a:t>://pcwww.liv.ac.uk/~yyzhao</a:t>
            </a:r>
            <a:r>
              <a:rPr lang="en-US" sz="1800" dirty="0" smtClean="0">
                <a:latin typeface="Andalus" pitchFamily="18" charset="-78"/>
                <a:cs typeface="Andalus" pitchFamily="18" charset="-78"/>
                <a:hlinkClick r:id="rId2"/>
              </a:rPr>
              <a:t>/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)</a:t>
            </a:r>
            <a:endParaRPr lang="en-US" sz="18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74554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 smtClean="0">
                <a:latin typeface="Andalus" pitchFamily="18" charset="-78"/>
                <a:cs typeface="Andalus" pitchFamily="18" charset="-78"/>
              </a:rPr>
              <a:t>Thank You</a:t>
            </a:r>
            <a:endParaRPr lang="en-US" sz="36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23335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319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OMICS GROUP</vt:lpstr>
      <vt:lpstr>Journal of Powder Metallurgy and Mining</vt:lpstr>
      <vt:lpstr>Biography</vt:lpstr>
      <vt:lpstr>Research Interests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Journal of Powder Metallurgy and Mining</dc:title>
  <dc:creator>Manasa Padigala</dc:creator>
  <cp:lastModifiedBy>Manasa</cp:lastModifiedBy>
  <cp:revision>14</cp:revision>
  <dcterms:created xsi:type="dcterms:W3CDTF">2006-08-16T00:00:00Z</dcterms:created>
  <dcterms:modified xsi:type="dcterms:W3CDTF">2014-10-25T13:05:34Z</dcterms:modified>
</cp:coreProperties>
</file>