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60" r:id="rId4"/>
    <p:sldId id="261" r:id="rId5"/>
    <p:sldId id="258"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27B36-9192-4676-A098-001A6846494D}" type="datetimeFigureOut">
              <a:rPr lang="en-US" smtClean="0"/>
              <a:t>10/26/2015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EDBBDC-7E4C-4773-AC21-4C169E4BF4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27B36-9192-4676-A098-001A6846494D}" type="datetimeFigureOut">
              <a:rPr lang="en-US" smtClean="0"/>
              <a:t>10/26/2015</a:t>
            </a:fld>
            <a:endParaRPr lang="en-US"/>
          </a:p>
        </p:txBody>
      </p:sp>
      <p:sp>
        <p:nvSpPr>
          <p:cNvPr id="27" name="Slide Number Placeholder 26"/>
          <p:cNvSpPr>
            <a:spLocks noGrp="1"/>
          </p:cNvSpPr>
          <p:nvPr>
            <p:ph type="sldNum" sz="quarter" idx="11"/>
          </p:nvPr>
        </p:nvSpPr>
        <p:spPr/>
        <p:txBody>
          <a:bodyPr rtlCol="0"/>
          <a:lstStyle/>
          <a:p>
            <a:fld id="{BFEDBBDC-7E4C-4773-AC21-4C169E4BF4B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27B36-9192-4676-A098-001A6846494D}" type="datetimeFigureOut">
              <a:rPr lang="en-US" smtClean="0"/>
              <a:t>10/26/2015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EDBBDC-7E4C-4773-AC21-4C169E4BF4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10/26/2015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27B36-9192-4676-A098-001A6846494D}" type="datetimeFigureOut">
              <a:rPr lang="en-US" smtClean="0"/>
              <a:t>10/26/2015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EDBBDC-7E4C-4773-AC21-4C169E4BF4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899938"/>
            <a:ext cx="5029200" cy="1752600"/>
          </a:xfrm>
        </p:spPr>
        <p:txBody>
          <a:bodyPr/>
          <a:lstStyle/>
          <a:p>
            <a:r>
              <a:rPr lang="en-US" dirty="0"/>
              <a:t>Professor, </a:t>
            </a:r>
            <a:endParaRPr lang="en-US" dirty="0" smtClean="0"/>
          </a:p>
          <a:p>
            <a:r>
              <a:rPr lang="en-US" dirty="0" smtClean="0"/>
              <a:t>King </a:t>
            </a:r>
            <a:r>
              <a:rPr lang="en-US" dirty="0"/>
              <a:t>Abdel Aziz university , </a:t>
            </a:r>
            <a:endParaRPr lang="en-US" dirty="0" smtClean="0"/>
          </a:p>
          <a:p>
            <a:r>
              <a:rPr lang="en-US" dirty="0" smtClean="0"/>
              <a:t>Saudi </a:t>
            </a:r>
            <a:r>
              <a:rPr lang="en-US" dirty="0"/>
              <a:t>Arabia</a:t>
            </a:r>
          </a:p>
          <a:p>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0900" y="1066800"/>
            <a:ext cx="2095500" cy="2540794"/>
          </a:xfrm>
          <a:prstGeom prst="rect">
            <a:avLst/>
          </a:prstGeom>
        </p:spPr>
      </p:pic>
      <p:sp>
        <p:nvSpPr>
          <p:cNvPr id="5" name="TextBox 4"/>
          <p:cNvSpPr txBox="1"/>
          <p:nvPr/>
        </p:nvSpPr>
        <p:spPr>
          <a:xfrm>
            <a:off x="1731818" y="5791200"/>
            <a:ext cx="6286500" cy="646331"/>
          </a:xfrm>
          <a:prstGeom prst="rect">
            <a:avLst/>
          </a:prstGeom>
          <a:noFill/>
        </p:spPr>
        <p:txBody>
          <a:bodyPr wrap="square" rtlCol="0">
            <a:spAutoFit/>
          </a:bodyPr>
          <a:lstStyle/>
          <a:p>
            <a:pPr algn="ctr"/>
            <a:r>
              <a:rPr lang="en-US" b="1" dirty="0"/>
              <a:t>Editorial Board Member</a:t>
            </a:r>
          </a:p>
          <a:p>
            <a:pPr algn="ctr"/>
            <a:r>
              <a:rPr lang="en-US" b="1" dirty="0" smtClean="0"/>
              <a:t>Journal of Oral Hygiene &amp; Health</a:t>
            </a:r>
            <a:endParaRPr lang="en-US" b="1" dirty="0"/>
          </a:p>
        </p:txBody>
      </p:sp>
      <p:sp>
        <p:nvSpPr>
          <p:cNvPr id="6" name="Title 5"/>
          <p:cNvSpPr>
            <a:spLocks noGrp="1"/>
          </p:cNvSpPr>
          <p:nvPr>
            <p:ph type="ctrTitle"/>
          </p:nvPr>
        </p:nvSpPr>
        <p:spPr/>
        <p:txBody>
          <a:bodyPr/>
          <a:lstStyle/>
          <a:p>
            <a:endParaRPr lang="en-US"/>
          </a:p>
        </p:txBody>
      </p:sp>
      <p:sp>
        <p:nvSpPr>
          <p:cNvPr id="7" name="Title 1"/>
          <p:cNvSpPr txBox="1">
            <a:spLocks/>
          </p:cNvSpPr>
          <p:nvPr/>
        </p:nvSpPr>
        <p:spPr>
          <a:xfrm>
            <a:off x="1066800" y="152400"/>
            <a:ext cx="7239000" cy="685800"/>
          </a:xfrm>
          <a:prstGeom prst="rect">
            <a:avLst/>
          </a:prstGeom>
        </p:spPr>
        <p:txBody>
          <a:bodyPr vert="horz" anchor="b">
            <a:normAutofit fontScale="90000"/>
          </a:bodyPr>
          <a:lstStyle>
            <a:lvl1pPr algn="l" rtl="0" eaLnBrk="1" latinLnBrk="0" hangingPunct="1">
              <a:spcBef>
                <a:spcPct val="0"/>
              </a:spcBef>
              <a:buNone/>
              <a:defRPr kumimoji="0" sz="4400" kern="1200">
                <a:solidFill>
                  <a:schemeClr val="bg1"/>
                </a:solidFill>
                <a:latin typeface="+mj-lt"/>
                <a:ea typeface="+mj-ea"/>
                <a:cs typeface="+mj-cs"/>
              </a:defRPr>
            </a:lvl1pPr>
          </a:lstStyle>
          <a:p>
            <a:r>
              <a:rPr lang="en-US" sz="4000" b="1" smtClean="0">
                <a:latin typeface="Times New Roman" pitchFamily="18" charset="0"/>
                <a:cs typeface="Times New Roman" pitchFamily="18" charset="0"/>
              </a:rPr>
              <a:t>Journal of Oral Hygiene and Health</a:t>
            </a:r>
            <a:endParaRPr lang="en-US" sz="4000" dirty="0"/>
          </a:p>
        </p:txBody>
      </p:sp>
    </p:spTree>
    <p:extLst>
      <p:ext uri="{BB962C8B-B14F-4D97-AF65-F5344CB8AC3E}">
        <p14:creationId xmlns:p14="http://schemas.microsoft.com/office/powerpoint/2010/main" val="123865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1800" dirty="0">
                <a:latin typeface="Times New Roman" pitchFamily="18" charset="0"/>
                <a:cs typeface="Times New Roman" pitchFamily="18" charset="0"/>
              </a:rPr>
              <a:t>Abdel Salam </a:t>
            </a:r>
            <a:r>
              <a:rPr lang="en-US" sz="1800" dirty="0" err="1">
                <a:latin typeface="Times New Roman" pitchFamily="18" charset="0"/>
                <a:cs typeface="Times New Roman" pitchFamily="18" charset="0"/>
              </a:rPr>
              <a:t>Ezzat</a:t>
            </a:r>
            <a:r>
              <a:rPr lang="en-US" sz="1800" dirty="0">
                <a:latin typeface="Times New Roman" pitchFamily="18" charset="0"/>
                <a:cs typeface="Times New Roman" pitchFamily="18" charset="0"/>
              </a:rPr>
              <a:t> is a Prof. of removable prosthodontics, Alexandria university, Egypt, Worked as Consultant of removable prosthodontics in Kuwait ministry of health and also Worked as visiting professor in Arab university of Beirut, Lebanon, Arab dental school of </a:t>
            </a:r>
            <a:r>
              <a:rPr lang="en-US" sz="1800" dirty="0" err="1">
                <a:latin typeface="Times New Roman" pitchFamily="18" charset="0"/>
                <a:cs typeface="Times New Roman" pitchFamily="18" charset="0"/>
              </a:rPr>
              <a:t>Banigazi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Lybia</a:t>
            </a:r>
            <a:r>
              <a:rPr lang="en-US" sz="1800" dirty="0">
                <a:latin typeface="Times New Roman" pitchFamily="18" charset="0"/>
                <a:cs typeface="Times New Roman" pitchFamily="18" charset="0"/>
              </a:rPr>
              <a:t> Currently, Abdel Salam </a:t>
            </a:r>
            <a:r>
              <a:rPr lang="en-US" sz="1800" dirty="0" err="1">
                <a:latin typeface="Times New Roman" pitchFamily="18" charset="0"/>
                <a:cs typeface="Times New Roman" pitchFamily="18" charset="0"/>
              </a:rPr>
              <a:t>Ezzat</a:t>
            </a:r>
            <a:r>
              <a:rPr lang="en-US" sz="1800" dirty="0">
                <a:latin typeface="Times New Roman" pitchFamily="18" charset="0"/>
                <a:cs typeface="Times New Roman" pitchFamily="18" charset="0"/>
              </a:rPr>
              <a:t> is working as a visiting professor in King Abdel Aziz university, Saudi Arabia.</a:t>
            </a: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1800" dirty="0">
                <a:latin typeface="Times New Roman" pitchFamily="18" charset="0"/>
                <a:cs typeface="Times New Roman" pitchFamily="18" charset="0"/>
              </a:rPr>
              <a:t>Occlusion, </a:t>
            </a:r>
            <a:r>
              <a:rPr lang="en-US" sz="1800" dirty="0" err="1">
                <a:latin typeface="Times New Roman" pitchFamily="18" charset="0"/>
                <a:cs typeface="Times New Roman" pitchFamily="18" charset="0"/>
              </a:rPr>
              <a:t>oro</a:t>
            </a:r>
            <a:r>
              <a:rPr lang="en-US" sz="1800" dirty="0">
                <a:latin typeface="Times New Roman" pitchFamily="18" charset="0"/>
                <a:cs typeface="Times New Roman" pitchFamily="18" charset="0"/>
              </a:rPr>
              <a:t>-facial pain, TMJ problems and solutions, </a:t>
            </a:r>
            <a:r>
              <a:rPr lang="en-US" sz="1800" dirty="0" err="1">
                <a:latin typeface="Times New Roman" pitchFamily="18" charset="0"/>
                <a:cs typeface="Times New Roman" pitchFamily="18" charset="0"/>
              </a:rPr>
              <a:t>esthatics</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maxillo</a:t>
            </a:r>
            <a:r>
              <a:rPr lang="en-US" sz="1800" dirty="0">
                <a:latin typeface="Times New Roman" pitchFamily="18" charset="0"/>
                <a:cs typeface="Times New Roman" pitchFamily="18" charset="0"/>
              </a:rPr>
              <a:t>-facial defects ''congenital and acquired clefts'', mandibular fractures and resections, maxillary resections, problems related to teeth replacement either fixed or removable dentures and </a:t>
            </a:r>
            <a:r>
              <a:rPr lang="en-US" sz="1800" dirty="0" err="1">
                <a:latin typeface="Times New Roman" pitchFamily="18" charset="0"/>
                <a:cs typeface="Times New Roman" pitchFamily="18" charset="0"/>
              </a:rPr>
              <a:t>implantology</a:t>
            </a:r>
            <a:r>
              <a:rPr lang="en-US" sz="1800" dirty="0">
                <a:latin typeface="Times New Roman" pitchFamily="18" charset="0"/>
                <a:cs typeface="Times New Roman" pitchFamily="18" charset="0"/>
              </a:rPr>
              <a:t>.</a:t>
            </a:r>
          </a:p>
        </p:txBody>
      </p:sp>
    </p:spTree>
    <p:extLst>
      <p:ext uri="{BB962C8B-B14F-4D97-AF65-F5344CB8AC3E}">
        <p14:creationId xmlns:p14="http://schemas.microsoft.com/office/powerpoint/2010/main" val="4168966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50</TotalTime>
  <Words>310</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Urban</vt:lpstr>
      <vt:lpstr>PowerPoint Presentation</vt:lpstr>
      <vt:lpstr>PowerPoint Presentation</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7</cp:revision>
  <dcterms:created xsi:type="dcterms:W3CDTF">2015-10-14T08:23:48Z</dcterms:created>
  <dcterms:modified xsi:type="dcterms:W3CDTF">2015-10-26T12:38:25Z</dcterms:modified>
</cp:coreProperties>
</file>