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8" r:id="rId3"/>
    <p:sldId id="365" r:id="rId4"/>
    <p:sldId id="369" r:id="rId5"/>
    <p:sldId id="366" r:id="rId6"/>
    <p:sldId id="367" r:id="rId7"/>
    <p:sldId id="368" r:id="rId8"/>
    <p:sldId id="370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9" r:id="rId18"/>
    <p:sldId id="380" r:id="rId19"/>
    <p:sldId id="381" r:id="rId20"/>
    <p:sldId id="383" r:id="rId21"/>
    <p:sldId id="385" r:id="rId22"/>
    <p:sldId id="382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22" autoAdjust="0"/>
  </p:normalViewPr>
  <p:slideViewPr>
    <p:cSldViewPr>
      <p:cViewPr>
        <p:scale>
          <a:sx n="72" d="100"/>
          <a:sy n="72" d="100"/>
        </p:scale>
        <p:origin x="-132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88AB12-9CEB-474E-8B52-98B667829488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51A96C-8C43-4AE3-A6BE-68F0AE3EBF19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</a:t>
          </a:r>
          <a:endParaRPr lang="en-US" dirty="0">
            <a:solidFill>
              <a:schemeClr val="tx1"/>
            </a:solidFill>
          </a:endParaRPr>
        </a:p>
      </dgm:t>
    </dgm:pt>
    <dgm:pt modelId="{909C48C7-C1C5-4CE8-881D-67AE96F9C7C9}" type="parTrans" cxnId="{9675223F-ED64-4EF2-AB7E-CEEDF4977C1D}">
      <dgm:prSet/>
      <dgm:spPr/>
      <dgm:t>
        <a:bodyPr/>
        <a:lstStyle/>
        <a:p>
          <a:endParaRPr lang="en-US"/>
        </a:p>
      </dgm:t>
    </dgm:pt>
    <dgm:pt modelId="{FCB1D5A7-C793-4A83-BD15-9DCCDF848D27}" type="sibTrans" cxnId="{9675223F-ED64-4EF2-AB7E-CEEDF4977C1D}">
      <dgm:prSet/>
      <dgm:spPr/>
      <dgm:t>
        <a:bodyPr/>
        <a:lstStyle/>
        <a:p>
          <a:endParaRPr lang="en-US"/>
        </a:p>
      </dgm:t>
    </dgm:pt>
    <dgm:pt modelId="{17F9A6D8-92D7-49CC-B8C2-D10D26840EAB}">
      <dgm:prSet phldrT="[Text]"/>
      <dgm:spPr/>
      <dgm:t>
        <a:bodyPr/>
        <a:lstStyle/>
        <a:p>
          <a:r>
            <a:rPr lang="en-US" dirty="0" smtClean="0"/>
            <a:t>Work as Entomologist in Capital Development Authority, Islamabad-Pakistan</a:t>
          </a:r>
          <a:endParaRPr lang="en-US" dirty="0"/>
        </a:p>
      </dgm:t>
    </dgm:pt>
    <dgm:pt modelId="{765D8373-5E19-4031-AC92-B1A3297CDADE}" type="parTrans" cxnId="{39DD6C43-7D1B-4A9A-862B-CE15D61D065D}">
      <dgm:prSet/>
      <dgm:spPr/>
      <dgm:t>
        <a:bodyPr/>
        <a:lstStyle/>
        <a:p>
          <a:endParaRPr lang="en-US"/>
        </a:p>
      </dgm:t>
    </dgm:pt>
    <dgm:pt modelId="{CB011665-11F2-494D-BFB1-33F0495ED97F}" type="sibTrans" cxnId="{39DD6C43-7D1B-4A9A-862B-CE15D61D065D}">
      <dgm:prSet/>
      <dgm:spPr/>
      <dgm:t>
        <a:bodyPr/>
        <a:lstStyle/>
        <a:p>
          <a:endParaRPr lang="en-US"/>
        </a:p>
      </dgm:t>
    </dgm:pt>
    <dgm:pt modelId="{D19C3003-7F2B-40B6-980B-F03A08B4DF51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2</a:t>
          </a:r>
          <a:endParaRPr lang="en-US" dirty="0">
            <a:solidFill>
              <a:schemeClr val="tx1"/>
            </a:solidFill>
          </a:endParaRPr>
        </a:p>
      </dgm:t>
    </dgm:pt>
    <dgm:pt modelId="{7F01E61A-3870-4DD9-93F5-C6B0EA9F1C64}" type="parTrans" cxnId="{1497333E-6067-45FD-AB50-36D6156AD898}">
      <dgm:prSet/>
      <dgm:spPr/>
      <dgm:t>
        <a:bodyPr/>
        <a:lstStyle/>
        <a:p>
          <a:endParaRPr lang="en-US"/>
        </a:p>
      </dgm:t>
    </dgm:pt>
    <dgm:pt modelId="{838EFB32-0491-4AA7-A9FB-8DA2A4DD3849}" type="sibTrans" cxnId="{1497333E-6067-45FD-AB50-36D6156AD898}">
      <dgm:prSet/>
      <dgm:spPr/>
      <dgm:t>
        <a:bodyPr/>
        <a:lstStyle/>
        <a:p>
          <a:endParaRPr lang="en-US"/>
        </a:p>
      </dgm:t>
    </dgm:pt>
    <dgm:pt modelId="{30FC4B6A-0789-4E32-9D57-99F220391BC3}">
      <dgm:prSet phldrT="[Text]"/>
      <dgm:spPr/>
      <dgm:t>
        <a:bodyPr/>
        <a:lstStyle/>
        <a:p>
          <a:r>
            <a:rPr lang="en-US" dirty="0" smtClean="0"/>
            <a:t>Member of National Coordination Cell for prevention and control of Dengue fever at Islamabad-Pakistan</a:t>
          </a:r>
          <a:endParaRPr lang="en-US" dirty="0"/>
        </a:p>
      </dgm:t>
    </dgm:pt>
    <dgm:pt modelId="{41B8B0E3-DD07-4181-A066-576F793B6BA2}" type="parTrans" cxnId="{2CDB77F7-3C0D-49D8-9876-8039115D912A}">
      <dgm:prSet/>
      <dgm:spPr/>
      <dgm:t>
        <a:bodyPr/>
        <a:lstStyle/>
        <a:p>
          <a:endParaRPr lang="en-US"/>
        </a:p>
      </dgm:t>
    </dgm:pt>
    <dgm:pt modelId="{D5235BA7-1BF5-4F55-9D42-C0CF40945573}" type="sibTrans" cxnId="{2CDB77F7-3C0D-49D8-9876-8039115D912A}">
      <dgm:prSet/>
      <dgm:spPr/>
      <dgm:t>
        <a:bodyPr/>
        <a:lstStyle/>
        <a:p>
          <a:endParaRPr lang="en-US"/>
        </a:p>
      </dgm:t>
    </dgm:pt>
    <dgm:pt modelId="{728CF1A1-25FE-4FD2-9E64-2CB054D943D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3</a:t>
          </a:r>
          <a:endParaRPr lang="en-US" dirty="0">
            <a:solidFill>
              <a:schemeClr val="tx1"/>
            </a:solidFill>
          </a:endParaRPr>
        </a:p>
      </dgm:t>
    </dgm:pt>
    <dgm:pt modelId="{6220835F-2761-44D7-8163-9E24C1F6C558}" type="parTrans" cxnId="{34B02A22-E7BE-4ED1-9815-9E1D2115664C}">
      <dgm:prSet/>
      <dgm:spPr/>
      <dgm:t>
        <a:bodyPr/>
        <a:lstStyle/>
        <a:p>
          <a:endParaRPr lang="en-US"/>
        </a:p>
      </dgm:t>
    </dgm:pt>
    <dgm:pt modelId="{8FFB94D0-E20A-4A8D-8CA6-0484F268185C}" type="sibTrans" cxnId="{34B02A22-E7BE-4ED1-9815-9E1D2115664C}">
      <dgm:prSet/>
      <dgm:spPr/>
      <dgm:t>
        <a:bodyPr/>
        <a:lstStyle/>
        <a:p>
          <a:endParaRPr lang="en-US"/>
        </a:p>
      </dgm:t>
    </dgm:pt>
    <dgm:pt modelId="{54E6953F-2349-419C-8544-9195EB02CB13}">
      <dgm:prSet phldrT="[Text]"/>
      <dgm:spPr/>
      <dgm:t>
        <a:bodyPr/>
        <a:lstStyle/>
        <a:p>
          <a:r>
            <a:rPr lang="en-US" dirty="0" smtClean="0"/>
            <a:t>Committee Member of Vector-borne diseases in Islamabad-Pakistan</a:t>
          </a:r>
          <a:endParaRPr lang="en-US" dirty="0"/>
        </a:p>
      </dgm:t>
    </dgm:pt>
    <dgm:pt modelId="{4EAEB45D-CE4D-41F2-BBA3-BBB1B3D49CBD}" type="parTrans" cxnId="{67AEE5F6-292B-4699-B5E7-B82AD73072B2}">
      <dgm:prSet/>
      <dgm:spPr/>
      <dgm:t>
        <a:bodyPr/>
        <a:lstStyle/>
        <a:p>
          <a:endParaRPr lang="en-US"/>
        </a:p>
      </dgm:t>
    </dgm:pt>
    <dgm:pt modelId="{00FA9B45-EEC9-42C8-8727-3CE9BBA3C596}" type="sibTrans" cxnId="{67AEE5F6-292B-4699-B5E7-B82AD73072B2}">
      <dgm:prSet/>
      <dgm:spPr/>
      <dgm:t>
        <a:bodyPr/>
        <a:lstStyle/>
        <a:p>
          <a:endParaRPr lang="en-US"/>
        </a:p>
      </dgm:t>
    </dgm:pt>
    <dgm:pt modelId="{AEF5BA4A-9F9B-4FB2-97F0-B4B91B82B2D8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4</a:t>
          </a:r>
          <a:endParaRPr lang="en-US" dirty="0">
            <a:solidFill>
              <a:schemeClr val="tx1"/>
            </a:solidFill>
          </a:endParaRPr>
        </a:p>
      </dgm:t>
    </dgm:pt>
    <dgm:pt modelId="{FD2EB532-3F9A-487E-A80C-03BA5E75E5A1}" type="parTrans" cxnId="{1B563906-9790-4C23-A2A9-D5F21FA54697}">
      <dgm:prSet/>
      <dgm:spPr/>
      <dgm:t>
        <a:bodyPr/>
        <a:lstStyle/>
        <a:p>
          <a:endParaRPr lang="en-US"/>
        </a:p>
      </dgm:t>
    </dgm:pt>
    <dgm:pt modelId="{9EF8032F-D6BE-4C86-92B8-CF6B5AF8A809}" type="sibTrans" cxnId="{1B563906-9790-4C23-A2A9-D5F21FA54697}">
      <dgm:prSet/>
      <dgm:spPr/>
      <dgm:t>
        <a:bodyPr/>
        <a:lstStyle/>
        <a:p>
          <a:endParaRPr lang="en-US"/>
        </a:p>
      </dgm:t>
    </dgm:pt>
    <dgm:pt modelId="{E6C1DFBE-A277-4298-B6F0-06AA04CD5058}">
      <dgm:prSet/>
      <dgm:spPr/>
      <dgm:t>
        <a:bodyPr/>
        <a:lstStyle/>
        <a:p>
          <a:r>
            <a:rPr lang="en-US" dirty="0" smtClean="0"/>
            <a:t>Member of Editorial Board of Journal of Biodiversity, </a:t>
          </a:r>
          <a:r>
            <a:rPr lang="en-US" dirty="0" err="1" smtClean="0"/>
            <a:t>Bioprospecting</a:t>
          </a:r>
          <a:r>
            <a:rPr lang="en-US" dirty="0" smtClean="0"/>
            <a:t> and Development</a:t>
          </a:r>
          <a:endParaRPr lang="en-US" dirty="0"/>
        </a:p>
      </dgm:t>
    </dgm:pt>
    <dgm:pt modelId="{18E4AA4B-5706-48A0-AEE2-1D5853A64459}" type="parTrans" cxnId="{9BC0158F-B194-4DF2-BB26-5A1EC4FD1E82}">
      <dgm:prSet/>
      <dgm:spPr/>
      <dgm:t>
        <a:bodyPr/>
        <a:lstStyle/>
        <a:p>
          <a:endParaRPr lang="en-US"/>
        </a:p>
      </dgm:t>
    </dgm:pt>
    <dgm:pt modelId="{A995FD56-D302-48AE-A451-EF09066F98C7}" type="sibTrans" cxnId="{9BC0158F-B194-4DF2-BB26-5A1EC4FD1E82}">
      <dgm:prSet/>
      <dgm:spPr/>
      <dgm:t>
        <a:bodyPr/>
        <a:lstStyle/>
        <a:p>
          <a:endParaRPr lang="en-US"/>
        </a:p>
      </dgm:t>
    </dgm:pt>
    <dgm:pt modelId="{16CDBAF0-2CA7-4519-829C-298560D8682E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5</a:t>
          </a:r>
          <a:endParaRPr lang="en-US" dirty="0">
            <a:solidFill>
              <a:schemeClr val="tx1"/>
            </a:solidFill>
          </a:endParaRPr>
        </a:p>
      </dgm:t>
    </dgm:pt>
    <dgm:pt modelId="{F2A3C17C-89A6-430A-A224-BF11B0402D92}" type="parTrans" cxnId="{599A841F-19D5-4561-AA4E-1FE8181D0AA9}">
      <dgm:prSet/>
      <dgm:spPr/>
      <dgm:t>
        <a:bodyPr/>
        <a:lstStyle/>
        <a:p>
          <a:endParaRPr lang="en-US"/>
        </a:p>
      </dgm:t>
    </dgm:pt>
    <dgm:pt modelId="{75EAE0EB-8704-484A-9AD7-7E7224A91F6D}" type="sibTrans" cxnId="{599A841F-19D5-4561-AA4E-1FE8181D0AA9}">
      <dgm:prSet/>
      <dgm:spPr/>
      <dgm:t>
        <a:bodyPr/>
        <a:lstStyle/>
        <a:p>
          <a:endParaRPr lang="en-US"/>
        </a:p>
      </dgm:t>
    </dgm:pt>
    <dgm:pt modelId="{898373F0-40A3-4CB2-A6ED-1C115F49AC6C}">
      <dgm:prSet/>
      <dgm:spPr/>
      <dgm:t>
        <a:bodyPr/>
        <a:lstStyle/>
        <a:p>
          <a:r>
            <a:rPr lang="en-US" dirty="0" smtClean="0"/>
            <a:t>Member of Polio Eradication Committee at Islamabad-Pakistan </a:t>
          </a:r>
          <a:endParaRPr lang="en-US" dirty="0"/>
        </a:p>
      </dgm:t>
    </dgm:pt>
    <dgm:pt modelId="{C8A98CBA-FB4A-491C-B79F-3296BF092B58}" type="parTrans" cxnId="{BC5BA70D-5FDD-4EA6-8529-20312BF7051F}">
      <dgm:prSet/>
      <dgm:spPr/>
      <dgm:t>
        <a:bodyPr/>
        <a:lstStyle/>
        <a:p>
          <a:endParaRPr lang="en-US"/>
        </a:p>
      </dgm:t>
    </dgm:pt>
    <dgm:pt modelId="{8C93AA88-B88F-43DA-8B9A-F53AFE7B005F}" type="sibTrans" cxnId="{BC5BA70D-5FDD-4EA6-8529-20312BF7051F}">
      <dgm:prSet/>
      <dgm:spPr/>
      <dgm:t>
        <a:bodyPr/>
        <a:lstStyle/>
        <a:p>
          <a:endParaRPr lang="en-US"/>
        </a:p>
      </dgm:t>
    </dgm:pt>
    <dgm:pt modelId="{97D064DD-CD84-4949-A3F3-1B4735C63770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6</a:t>
          </a:r>
          <a:endParaRPr lang="en-US" dirty="0">
            <a:solidFill>
              <a:schemeClr val="tx1"/>
            </a:solidFill>
          </a:endParaRPr>
        </a:p>
      </dgm:t>
    </dgm:pt>
    <dgm:pt modelId="{98CDFEEA-1332-4B3F-8307-1B9924D353C9}" type="parTrans" cxnId="{54ECF652-2504-45E0-8BB3-FC46EA4C6943}">
      <dgm:prSet/>
      <dgm:spPr/>
      <dgm:t>
        <a:bodyPr/>
        <a:lstStyle/>
        <a:p>
          <a:endParaRPr lang="en-US"/>
        </a:p>
      </dgm:t>
    </dgm:pt>
    <dgm:pt modelId="{38FFB274-01F2-4A1F-A7EA-EBAA4033ECF9}" type="sibTrans" cxnId="{54ECF652-2504-45E0-8BB3-FC46EA4C6943}">
      <dgm:prSet/>
      <dgm:spPr/>
      <dgm:t>
        <a:bodyPr/>
        <a:lstStyle/>
        <a:p>
          <a:endParaRPr lang="en-US"/>
        </a:p>
      </dgm:t>
    </dgm:pt>
    <dgm:pt modelId="{2868A29E-3D1D-413E-920C-36D26C72246F}">
      <dgm:prSet/>
      <dgm:spPr/>
      <dgm:t>
        <a:bodyPr/>
        <a:lstStyle/>
        <a:p>
          <a:r>
            <a:rPr lang="en-US" dirty="0" smtClean="0"/>
            <a:t>Supervisor of Entomology </a:t>
          </a:r>
          <a:r>
            <a:rPr lang="en-US" dirty="0" err="1" smtClean="0"/>
            <a:t>studients</a:t>
          </a:r>
          <a:endParaRPr lang="en-US" dirty="0"/>
        </a:p>
      </dgm:t>
    </dgm:pt>
    <dgm:pt modelId="{2FCA5A51-1141-4D6B-930C-BBF3112DCBA3}" type="parTrans" cxnId="{49A570A7-E42E-4955-A9CF-300023BEAD26}">
      <dgm:prSet/>
      <dgm:spPr/>
    </dgm:pt>
    <dgm:pt modelId="{079F4012-07C4-4DA5-8345-E3E28AB921BB}" type="sibTrans" cxnId="{49A570A7-E42E-4955-A9CF-300023BEAD26}">
      <dgm:prSet/>
      <dgm:spPr/>
    </dgm:pt>
    <dgm:pt modelId="{BD2931E0-C0D6-4E2C-B338-7C3B94242D58}" type="pres">
      <dgm:prSet presAssocID="{7188AB12-9CEB-474E-8B52-98B66782948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09FB384-1F20-48BE-BB4A-5DF1BB98AE62}" type="pres">
      <dgm:prSet presAssocID="{5C51A96C-8C43-4AE3-A6BE-68F0AE3EBF19}" presName="composite" presStyleCnt="0"/>
      <dgm:spPr/>
    </dgm:pt>
    <dgm:pt modelId="{F7178FD7-11BB-4DDC-B7A0-B0EAF052CECB}" type="pres">
      <dgm:prSet presAssocID="{5C51A96C-8C43-4AE3-A6BE-68F0AE3EBF19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D42FB9-F46F-46D1-B0F0-EA092DC44AAF}" type="pres">
      <dgm:prSet presAssocID="{5C51A96C-8C43-4AE3-A6BE-68F0AE3EBF19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1E25D3-D5A8-4A79-8438-BEE1199E7C1E}" type="pres">
      <dgm:prSet presAssocID="{FCB1D5A7-C793-4A83-BD15-9DCCDF848D27}" presName="sp" presStyleCnt="0"/>
      <dgm:spPr/>
    </dgm:pt>
    <dgm:pt modelId="{7B630884-1C15-4B97-B0A6-864296F33D47}" type="pres">
      <dgm:prSet presAssocID="{D19C3003-7F2B-40B6-980B-F03A08B4DF51}" presName="composite" presStyleCnt="0"/>
      <dgm:spPr/>
    </dgm:pt>
    <dgm:pt modelId="{D3289A46-DDD8-47D6-843D-EC2E000FDEB4}" type="pres">
      <dgm:prSet presAssocID="{D19C3003-7F2B-40B6-980B-F03A08B4DF51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E55342-442D-4F41-814A-E3B2FD6EBDFB}" type="pres">
      <dgm:prSet presAssocID="{D19C3003-7F2B-40B6-980B-F03A08B4DF51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4611BA-277B-45F8-A155-9CD3957E8C2D}" type="pres">
      <dgm:prSet presAssocID="{838EFB32-0491-4AA7-A9FB-8DA2A4DD3849}" presName="sp" presStyleCnt="0"/>
      <dgm:spPr/>
    </dgm:pt>
    <dgm:pt modelId="{413AE15E-E78F-4327-83BE-39497DB788F5}" type="pres">
      <dgm:prSet presAssocID="{728CF1A1-25FE-4FD2-9E64-2CB054D943DA}" presName="composite" presStyleCnt="0"/>
      <dgm:spPr/>
    </dgm:pt>
    <dgm:pt modelId="{DEB53B27-D4DF-443C-8F37-26EA0EBD49B4}" type="pres">
      <dgm:prSet presAssocID="{728CF1A1-25FE-4FD2-9E64-2CB054D943DA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C38F44-1069-4F3F-8E3C-567D43FB4464}" type="pres">
      <dgm:prSet presAssocID="{728CF1A1-25FE-4FD2-9E64-2CB054D943DA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20416-EB0F-4848-AF75-4045F0767FAB}" type="pres">
      <dgm:prSet presAssocID="{8FFB94D0-E20A-4A8D-8CA6-0484F268185C}" presName="sp" presStyleCnt="0"/>
      <dgm:spPr/>
    </dgm:pt>
    <dgm:pt modelId="{B8126AE8-B911-4DE7-8937-D296447B572B}" type="pres">
      <dgm:prSet presAssocID="{AEF5BA4A-9F9B-4FB2-97F0-B4B91B82B2D8}" presName="composite" presStyleCnt="0"/>
      <dgm:spPr/>
    </dgm:pt>
    <dgm:pt modelId="{103311CC-7E64-44F1-802D-42806D919786}" type="pres">
      <dgm:prSet presAssocID="{AEF5BA4A-9F9B-4FB2-97F0-B4B91B82B2D8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643445-8B3D-4D9C-B79F-36C744D97D77}" type="pres">
      <dgm:prSet presAssocID="{AEF5BA4A-9F9B-4FB2-97F0-B4B91B82B2D8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010E7D-F324-4C21-B652-EF870F5C672F}" type="pres">
      <dgm:prSet presAssocID="{9EF8032F-D6BE-4C86-92B8-CF6B5AF8A809}" presName="sp" presStyleCnt="0"/>
      <dgm:spPr/>
    </dgm:pt>
    <dgm:pt modelId="{321D0416-D302-4961-B967-EDBE28A9101E}" type="pres">
      <dgm:prSet presAssocID="{16CDBAF0-2CA7-4519-829C-298560D8682E}" presName="composite" presStyleCnt="0"/>
      <dgm:spPr/>
    </dgm:pt>
    <dgm:pt modelId="{999A9CE2-C764-4227-B0E0-A1065EABC0BC}" type="pres">
      <dgm:prSet presAssocID="{16CDBAF0-2CA7-4519-829C-298560D8682E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726AC-6185-4990-ADD4-539BE1BDFA2C}" type="pres">
      <dgm:prSet presAssocID="{16CDBAF0-2CA7-4519-829C-298560D8682E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B0441-82ED-4548-A038-21C28B6DAA95}" type="pres">
      <dgm:prSet presAssocID="{75EAE0EB-8704-484A-9AD7-7E7224A91F6D}" presName="sp" presStyleCnt="0"/>
      <dgm:spPr/>
    </dgm:pt>
    <dgm:pt modelId="{E7959BB1-99D1-4794-9A3B-52051ADBBADF}" type="pres">
      <dgm:prSet presAssocID="{97D064DD-CD84-4949-A3F3-1B4735C63770}" presName="composite" presStyleCnt="0"/>
      <dgm:spPr/>
    </dgm:pt>
    <dgm:pt modelId="{C12B5B2E-9558-4593-B62F-E26E1C453034}" type="pres">
      <dgm:prSet presAssocID="{97D064DD-CD84-4949-A3F3-1B4735C63770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EAAACA-7B11-46F9-814D-B1F47D4C1668}" type="pres">
      <dgm:prSet presAssocID="{97D064DD-CD84-4949-A3F3-1B4735C63770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DD6C43-7D1B-4A9A-862B-CE15D61D065D}" srcId="{5C51A96C-8C43-4AE3-A6BE-68F0AE3EBF19}" destId="{17F9A6D8-92D7-49CC-B8C2-D10D26840EAB}" srcOrd="0" destOrd="0" parTransId="{765D8373-5E19-4031-AC92-B1A3297CDADE}" sibTransId="{CB011665-11F2-494D-BFB1-33F0495ED97F}"/>
    <dgm:cxn modelId="{4378FC84-0745-4EB4-AC73-FBD2388AACF9}" type="presOf" srcId="{16CDBAF0-2CA7-4519-829C-298560D8682E}" destId="{999A9CE2-C764-4227-B0E0-A1065EABC0BC}" srcOrd="0" destOrd="0" presId="urn:microsoft.com/office/officeart/2005/8/layout/chevron2"/>
    <dgm:cxn modelId="{1B563906-9790-4C23-A2A9-D5F21FA54697}" srcId="{7188AB12-9CEB-474E-8B52-98B667829488}" destId="{AEF5BA4A-9F9B-4FB2-97F0-B4B91B82B2D8}" srcOrd="3" destOrd="0" parTransId="{FD2EB532-3F9A-487E-A80C-03BA5E75E5A1}" sibTransId="{9EF8032F-D6BE-4C86-92B8-CF6B5AF8A809}"/>
    <dgm:cxn modelId="{CB813779-A452-4467-9105-9C8C8E0A1970}" type="presOf" srcId="{E6C1DFBE-A277-4298-B6F0-06AA04CD5058}" destId="{1A643445-8B3D-4D9C-B79F-36C744D97D77}" srcOrd="0" destOrd="0" presId="urn:microsoft.com/office/officeart/2005/8/layout/chevron2"/>
    <dgm:cxn modelId="{C5023F9B-E707-4DF4-965B-3F87864BD1B0}" type="presOf" srcId="{30FC4B6A-0789-4E32-9D57-99F220391BC3}" destId="{FAE55342-442D-4F41-814A-E3B2FD6EBDFB}" srcOrd="0" destOrd="0" presId="urn:microsoft.com/office/officeart/2005/8/layout/chevron2"/>
    <dgm:cxn modelId="{9BC0158F-B194-4DF2-BB26-5A1EC4FD1E82}" srcId="{AEF5BA4A-9F9B-4FB2-97F0-B4B91B82B2D8}" destId="{E6C1DFBE-A277-4298-B6F0-06AA04CD5058}" srcOrd="0" destOrd="0" parTransId="{18E4AA4B-5706-48A0-AEE2-1D5853A64459}" sibTransId="{A995FD56-D302-48AE-A451-EF09066F98C7}"/>
    <dgm:cxn modelId="{1497333E-6067-45FD-AB50-36D6156AD898}" srcId="{7188AB12-9CEB-474E-8B52-98B667829488}" destId="{D19C3003-7F2B-40B6-980B-F03A08B4DF51}" srcOrd="1" destOrd="0" parTransId="{7F01E61A-3870-4DD9-93F5-C6B0EA9F1C64}" sibTransId="{838EFB32-0491-4AA7-A9FB-8DA2A4DD3849}"/>
    <dgm:cxn modelId="{38EC6C1C-B5AF-4D79-9BFE-A58316D12FDC}" type="presOf" srcId="{D19C3003-7F2B-40B6-980B-F03A08B4DF51}" destId="{D3289A46-DDD8-47D6-843D-EC2E000FDEB4}" srcOrd="0" destOrd="0" presId="urn:microsoft.com/office/officeart/2005/8/layout/chevron2"/>
    <dgm:cxn modelId="{6AD74477-C788-4679-9F09-54E1E6702EEC}" type="presOf" srcId="{5C51A96C-8C43-4AE3-A6BE-68F0AE3EBF19}" destId="{F7178FD7-11BB-4DDC-B7A0-B0EAF052CECB}" srcOrd="0" destOrd="0" presId="urn:microsoft.com/office/officeart/2005/8/layout/chevron2"/>
    <dgm:cxn modelId="{9FE22A77-EAD6-4949-88EB-738D3CDF5795}" type="presOf" srcId="{2868A29E-3D1D-413E-920C-36D26C72246F}" destId="{25EAAACA-7B11-46F9-814D-B1F47D4C1668}" srcOrd="0" destOrd="0" presId="urn:microsoft.com/office/officeart/2005/8/layout/chevron2"/>
    <dgm:cxn modelId="{F53D6C1E-E0B1-4B97-AB06-483E2923F4A4}" type="presOf" srcId="{898373F0-40A3-4CB2-A6ED-1C115F49AC6C}" destId="{1FC726AC-6185-4990-ADD4-539BE1BDFA2C}" srcOrd="0" destOrd="0" presId="urn:microsoft.com/office/officeart/2005/8/layout/chevron2"/>
    <dgm:cxn modelId="{438FE315-1A5C-4102-9DA6-2D1BF128DC58}" type="presOf" srcId="{54E6953F-2349-419C-8544-9195EB02CB13}" destId="{50C38F44-1069-4F3F-8E3C-567D43FB4464}" srcOrd="0" destOrd="0" presId="urn:microsoft.com/office/officeart/2005/8/layout/chevron2"/>
    <dgm:cxn modelId="{599A841F-19D5-4561-AA4E-1FE8181D0AA9}" srcId="{7188AB12-9CEB-474E-8B52-98B667829488}" destId="{16CDBAF0-2CA7-4519-829C-298560D8682E}" srcOrd="4" destOrd="0" parTransId="{F2A3C17C-89A6-430A-A224-BF11B0402D92}" sibTransId="{75EAE0EB-8704-484A-9AD7-7E7224A91F6D}"/>
    <dgm:cxn modelId="{67AEE5F6-292B-4699-B5E7-B82AD73072B2}" srcId="{728CF1A1-25FE-4FD2-9E64-2CB054D943DA}" destId="{54E6953F-2349-419C-8544-9195EB02CB13}" srcOrd="0" destOrd="0" parTransId="{4EAEB45D-CE4D-41F2-BBA3-BBB1B3D49CBD}" sibTransId="{00FA9B45-EEC9-42C8-8727-3CE9BBA3C596}"/>
    <dgm:cxn modelId="{54ECF652-2504-45E0-8BB3-FC46EA4C6943}" srcId="{7188AB12-9CEB-474E-8B52-98B667829488}" destId="{97D064DD-CD84-4949-A3F3-1B4735C63770}" srcOrd="5" destOrd="0" parTransId="{98CDFEEA-1332-4B3F-8307-1B9924D353C9}" sibTransId="{38FFB274-01F2-4A1F-A7EA-EBAA4033ECF9}"/>
    <dgm:cxn modelId="{BC5BA70D-5FDD-4EA6-8529-20312BF7051F}" srcId="{16CDBAF0-2CA7-4519-829C-298560D8682E}" destId="{898373F0-40A3-4CB2-A6ED-1C115F49AC6C}" srcOrd="0" destOrd="0" parTransId="{C8A98CBA-FB4A-491C-B79F-3296BF092B58}" sibTransId="{8C93AA88-B88F-43DA-8B9A-F53AFE7B005F}"/>
    <dgm:cxn modelId="{2CDB77F7-3C0D-49D8-9876-8039115D912A}" srcId="{D19C3003-7F2B-40B6-980B-F03A08B4DF51}" destId="{30FC4B6A-0789-4E32-9D57-99F220391BC3}" srcOrd="0" destOrd="0" parTransId="{41B8B0E3-DD07-4181-A066-576F793B6BA2}" sibTransId="{D5235BA7-1BF5-4F55-9D42-C0CF40945573}"/>
    <dgm:cxn modelId="{49A570A7-E42E-4955-A9CF-300023BEAD26}" srcId="{97D064DD-CD84-4949-A3F3-1B4735C63770}" destId="{2868A29E-3D1D-413E-920C-36D26C72246F}" srcOrd="0" destOrd="0" parTransId="{2FCA5A51-1141-4D6B-930C-BBF3112DCBA3}" sibTransId="{079F4012-07C4-4DA5-8345-E3E28AB921BB}"/>
    <dgm:cxn modelId="{91872557-79CD-41A0-A034-E3F4939A83FD}" type="presOf" srcId="{17F9A6D8-92D7-49CC-B8C2-D10D26840EAB}" destId="{15D42FB9-F46F-46D1-B0F0-EA092DC44AAF}" srcOrd="0" destOrd="0" presId="urn:microsoft.com/office/officeart/2005/8/layout/chevron2"/>
    <dgm:cxn modelId="{243DC994-2A72-473A-A8B3-623496B90B08}" type="presOf" srcId="{728CF1A1-25FE-4FD2-9E64-2CB054D943DA}" destId="{DEB53B27-D4DF-443C-8F37-26EA0EBD49B4}" srcOrd="0" destOrd="0" presId="urn:microsoft.com/office/officeart/2005/8/layout/chevron2"/>
    <dgm:cxn modelId="{C70F4890-812B-49FE-B423-C98D796F3F4E}" type="presOf" srcId="{AEF5BA4A-9F9B-4FB2-97F0-B4B91B82B2D8}" destId="{103311CC-7E64-44F1-802D-42806D919786}" srcOrd="0" destOrd="0" presId="urn:microsoft.com/office/officeart/2005/8/layout/chevron2"/>
    <dgm:cxn modelId="{34B02A22-E7BE-4ED1-9815-9E1D2115664C}" srcId="{7188AB12-9CEB-474E-8B52-98B667829488}" destId="{728CF1A1-25FE-4FD2-9E64-2CB054D943DA}" srcOrd="2" destOrd="0" parTransId="{6220835F-2761-44D7-8163-9E24C1F6C558}" sibTransId="{8FFB94D0-E20A-4A8D-8CA6-0484F268185C}"/>
    <dgm:cxn modelId="{CEB9FFA4-C0C0-4E82-97D8-85E2CC5783B8}" type="presOf" srcId="{7188AB12-9CEB-474E-8B52-98B667829488}" destId="{BD2931E0-C0D6-4E2C-B338-7C3B94242D58}" srcOrd="0" destOrd="0" presId="urn:microsoft.com/office/officeart/2005/8/layout/chevron2"/>
    <dgm:cxn modelId="{66CA728D-C7CE-404A-A8F2-F014CA9E73CC}" type="presOf" srcId="{97D064DD-CD84-4949-A3F3-1B4735C63770}" destId="{C12B5B2E-9558-4593-B62F-E26E1C453034}" srcOrd="0" destOrd="0" presId="urn:microsoft.com/office/officeart/2005/8/layout/chevron2"/>
    <dgm:cxn modelId="{9675223F-ED64-4EF2-AB7E-CEEDF4977C1D}" srcId="{7188AB12-9CEB-474E-8B52-98B667829488}" destId="{5C51A96C-8C43-4AE3-A6BE-68F0AE3EBF19}" srcOrd="0" destOrd="0" parTransId="{909C48C7-C1C5-4CE8-881D-67AE96F9C7C9}" sibTransId="{FCB1D5A7-C793-4A83-BD15-9DCCDF848D27}"/>
    <dgm:cxn modelId="{488DA2F8-8F61-4E43-A629-1F08C5080E9B}" type="presParOf" srcId="{BD2931E0-C0D6-4E2C-B338-7C3B94242D58}" destId="{109FB384-1F20-48BE-BB4A-5DF1BB98AE62}" srcOrd="0" destOrd="0" presId="urn:microsoft.com/office/officeart/2005/8/layout/chevron2"/>
    <dgm:cxn modelId="{43239DFF-0EE4-4DF7-AED4-7DE73CADA01C}" type="presParOf" srcId="{109FB384-1F20-48BE-BB4A-5DF1BB98AE62}" destId="{F7178FD7-11BB-4DDC-B7A0-B0EAF052CECB}" srcOrd="0" destOrd="0" presId="urn:microsoft.com/office/officeart/2005/8/layout/chevron2"/>
    <dgm:cxn modelId="{175EDA4D-1531-4FDD-B8D9-424D26F450D2}" type="presParOf" srcId="{109FB384-1F20-48BE-BB4A-5DF1BB98AE62}" destId="{15D42FB9-F46F-46D1-B0F0-EA092DC44AAF}" srcOrd="1" destOrd="0" presId="urn:microsoft.com/office/officeart/2005/8/layout/chevron2"/>
    <dgm:cxn modelId="{8FEBACFF-5678-49CA-AA3B-6267F0185A19}" type="presParOf" srcId="{BD2931E0-C0D6-4E2C-B338-7C3B94242D58}" destId="{C21E25D3-D5A8-4A79-8438-BEE1199E7C1E}" srcOrd="1" destOrd="0" presId="urn:microsoft.com/office/officeart/2005/8/layout/chevron2"/>
    <dgm:cxn modelId="{372A8074-7A38-4083-8921-D166EEE96695}" type="presParOf" srcId="{BD2931E0-C0D6-4E2C-B338-7C3B94242D58}" destId="{7B630884-1C15-4B97-B0A6-864296F33D47}" srcOrd="2" destOrd="0" presId="urn:microsoft.com/office/officeart/2005/8/layout/chevron2"/>
    <dgm:cxn modelId="{F69F516E-910F-45E5-8ED8-9A41573FE3EA}" type="presParOf" srcId="{7B630884-1C15-4B97-B0A6-864296F33D47}" destId="{D3289A46-DDD8-47D6-843D-EC2E000FDEB4}" srcOrd="0" destOrd="0" presId="urn:microsoft.com/office/officeart/2005/8/layout/chevron2"/>
    <dgm:cxn modelId="{F2C96CB9-371A-41C5-BC96-B49CA2918F43}" type="presParOf" srcId="{7B630884-1C15-4B97-B0A6-864296F33D47}" destId="{FAE55342-442D-4F41-814A-E3B2FD6EBDFB}" srcOrd="1" destOrd="0" presId="urn:microsoft.com/office/officeart/2005/8/layout/chevron2"/>
    <dgm:cxn modelId="{7473C39A-F048-475E-A77A-5A5AA9D01D5B}" type="presParOf" srcId="{BD2931E0-C0D6-4E2C-B338-7C3B94242D58}" destId="{864611BA-277B-45F8-A155-9CD3957E8C2D}" srcOrd="3" destOrd="0" presId="urn:microsoft.com/office/officeart/2005/8/layout/chevron2"/>
    <dgm:cxn modelId="{F7E2977F-0559-46EF-9DF2-D9E7B0F5795D}" type="presParOf" srcId="{BD2931E0-C0D6-4E2C-B338-7C3B94242D58}" destId="{413AE15E-E78F-4327-83BE-39497DB788F5}" srcOrd="4" destOrd="0" presId="urn:microsoft.com/office/officeart/2005/8/layout/chevron2"/>
    <dgm:cxn modelId="{3CC0E4E4-13F8-4C28-90E9-4C0C5482BB10}" type="presParOf" srcId="{413AE15E-E78F-4327-83BE-39497DB788F5}" destId="{DEB53B27-D4DF-443C-8F37-26EA0EBD49B4}" srcOrd="0" destOrd="0" presId="urn:microsoft.com/office/officeart/2005/8/layout/chevron2"/>
    <dgm:cxn modelId="{C5251A89-33A5-4332-B3DE-946DF8F9F06A}" type="presParOf" srcId="{413AE15E-E78F-4327-83BE-39497DB788F5}" destId="{50C38F44-1069-4F3F-8E3C-567D43FB4464}" srcOrd="1" destOrd="0" presId="urn:microsoft.com/office/officeart/2005/8/layout/chevron2"/>
    <dgm:cxn modelId="{B8D84A44-153E-46C7-83FE-7473435A29E2}" type="presParOf" srcId="{BD2931E0-C0D6-4E2C-B338-7C3B94242D58}" destId="{01A20416-EB0F-4848-AF75-4045F0767FAB}" srcOrd="5" destOrd="0" presId="urn:microsoft.com/office/officeart/2005/8/layout/chevron2"/>
    <dgm:cxn modelId="{51398A5B-6CF3-48D8-A786-F653CD26D37A}" type="presParOf" srcId="{BD2931E0-C0D6-4E2C-B338-7C3B94242D58}" destId="{B8126AE8-B911-4DE7-8937-D296447B572B}" srcOrd="6" destOrd="0" presId="urn:microsoft.com/office/officeart/2005/8/layout/chevron2"/>
    <dgm:cxn modelId="{D6D3A983-173C-4C57-9748-7E92CD10A23B}" type="presParOf" srcId="{B8126AE8-B911-4DE7-8937-D296447B572B}" destId="{103311CC-7E64-44F1-802D-42806D919786}" srcOrd="0" destOrd="0" presId="urn:microsoft.com/office/officeart/2005/8/layout/chevron2"/>
    <dgm:cxn modelId="{EAF48A91-FAC9-4D89-BC8B-B88DA06FCB2F}" type="presParOf" srcId="{B8126AE8-B911-4DE7-8937-D296447B572B}" destId="{1A643445-8B3D-4D9C-B79F-36C744D97D77}" srcOrd="1" destOrd="0" presId="urn:microsoft.com/office/officeart/2005/8/layout/chevron2"/>
    <dgm:cxn modelId="{97E9EAA6-DD4F-4E1F-A4A6-FD3AF146A7B9}" type="presParOf" srcId="{BD2931E0-C0D6-4E2C-B338-7C3B94242D58}" destId="{5B010E7D-F324-4C21-B652-EF870F5C672F}" srcOrd="7" destOrd="0" presId="urn:microsoft.com/office/officeart/2005/8/layout/chevron2"/>
    <dgm:cxn modelId="{F97E0F35-52EA-4023-B5D4-57A4B90D44E4}" type="presParOf" srcId="{BD2931E0-C0D6-4E2C-B338-7C3B94242D58}" destId="{321D0416-D302-4961-B967-EDBE28A9101E}" srcOrd="8" destOrd="0" presId="urn:microsoft.com/office/officeart/2005/8/layout/chevron2"/>
    <dgm:cxn modelId="{7A2DCF9F-7DB3-4F82-A21A-C5D2BB429459}" type="presParOf" srcId="{321D0416-D302-4961-B967-EDBE28A9101E}" destId="{999A9CE2-C764-4227-B0E0-A1065EABC0BC}" srcOrd="0" destOrd="0" presId="urn:microsoft.com/office/officeart/2005/8/layout/chevron2"/>
    <dgm:cxn modelId="{A6D7ACB9-DFF8-47C9-8041-417F4A97CF0F}" type="presParOf" srcId="{321D0416-D302-4961-B967-EDBE28A9101E}" destId="{1FC726AC-6185-4990-ADD4-539BE1BDFA2C}" srcOrd="1" destOrd="0" presId="urn:microsoft.com/office/officeart/2005/8/layout/chevron2"/>
    <dgm:cxn modelId="{F1923CCE-52B5-4782-9451-B4B00BC262D1}" type="presParOf" srcId="{BD2931E0-C0D6-4E2C-B338-7C3B94242D58}" destId="{B4EB0441-82ED-4548-A038-21C28B6DAA95}" srcOrd="9" destOrd="0" presId="urn:microsoft.com/office/officeart/2005/8/layout/chevron2"/>
    <dgm:cxn modelId="{13456B24-9C03-465C-829A-BF584062EE83}" type="presParOf" srcId="{BD2931E0-C0D6-4E2C-B338-7C3B94242D58}" destId="{E7959BB1-99D1-4794-9A3B-52051ADBBADF}" srcOrd="10" destOrd="0" presId="urn:microsoft.com/office/officeart/2005/8/layout/chevron2"/>
    <dgm:cxn modelId="{C1B46B6F-9873-4494-95BC-2B314E8CDDD8}" type="presParOf" srcId="{E7959BB1-99D1-4794-9A3B-52051ADBBADF}" destId="{C12B5B2E-9558-4593-B62F-E26E1C453034}" srcOrd="0" destOrd="0" presId="urn:microsoft.com/office/officeart/2005/8/layout/chevron2"/>
    <dgm:cxn modelId="{4090A312-3334-40A0-BA6D-524F985D95FD}" type="presParOf" srcId="{E7959BB1-99D1-4794-9A3B-52051ADBBADF}" destId="{25EAAACA-7B11-46F9-814D-B1F47D4C166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A79479-160C-4AA4-B63F-CDCC85AC617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D9EB9B-4D80-46FD-8483-4C1330982249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</a:t>
          </a:r>
          <a:endParaRPr lang="en-US" dirty="0">
            <a:solidFill>
              <a:schemeClr val="tx1"/>
            </a:solidFill>
          </a:endParaRPr>
        </a:p>
      </dgm:t>
    </dgm:pt>
    <dgm:pt modelId="{EFC504B1-51E5-42FF-B45A-2E3ED55EC366}" type="parTrans" cxnId="{13B4B515-9A1C-4B9C-97BB-962AA2D745DF}">
      <dgm:prSet/>
      <dgm:spPr/>
      <dgm:t>
        <a:bodyPr/>
        <a:lstStyle/>
        <a:p>
          <a:endParaRPr lang="en-US"/>
        </a:p>
      </dgm:t>
    </dgm:pt>
    <dgm:pt modelId="{089D2296-B0D7-4D79-A62A-C985B2AA3590}" type="sibTrans" cxnId="{13B4B515-9A1C-4B9C-97BB-962AA2D745DF}">
      <dgm:prSet/>
      <dgm:spPr/>
      <dgm:t>
        <a:bodyPr/>
        <a:lstStyle/>
        <a:p>
          <a:endParaRPr lang="en-US"/>
        </a:p>
      </dgm:t>
    </dgm:pt>
    <dgm:pt modelId="{B0D617A6-A0CB-4C44-BF3A-884906534DAE}">
      <dgm:prSet phldrT="[Text]"/>
      <dgm:spPr/>
      <dgm:t>
        <a:bodyPr/>
        <a:lstStyle/>
        <a:p>
          <a:r>
            <a:rPr lang="en-US" dirty="0" smtClean="0"/>
            <a:t>Research Fellow in Pakistan Atomic Energy Commission</a:t>
          </a:r>
          <a:endParaRPr lang="en-US" dirty="0"/>
        </a:p>
      </dgm:t>
    </dgm:pt>
    <dgm:pt modelId="{311F52A4-FE84-4F29-901B-1DB0860C44AC}" type="parTrans" cxnId="{8ADBE26D-3652-4D5E-8867-D385E5C9C0DD}">
      <dgm:prSet/>
      <dgm:spPr/>
      <dgm:t>
        <a:bodyPr/>
        <a:lstStyle/>
        <a:p>
          <a:endParaRPr lang="en-US"/>
        </a:p>
      </dgm:t>
    </dgm:pt>
    <dgm:pt modelId="{BDED7B61-3D40-499A-9348-EF749A99DD78}" type="sibTrans" cxnId="{8ADBE26D-3652-4D5E-8867-D385E5C9C0DD}">
      <dgm:prSet/>
      <dgm:spPr/>
      <dgm:t>
        <a:bodyPr/>
        <a:lstStyle/>
        <a:p>
          <a:endParaRPr lang="en-US"/>
        </a:p>
      </dgm:t>
    </dgm:pt>
    <dgm:pt modelId="{37A90883-DD5D-4393-9515-FD4D0B23933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2</a:t>
          </a:r>
          <a:endParaRPr lang="en-US" dirty="0">
            <a:solidFill>
              <a:schemeClr val="tx1"/>
            </a:solidFill>
          </a:endParaRPr>
        </a:p>
      </dgm:t>
    </dgm:pt>
    <dgm:pt modelId="{0B9FC2B4-52D5-44FD-8724-037C91B359E2}" type="parTrans" cxnId="{F9D30A67-BBA7-44FA-A922-E93AE5268E00}">
      <dgm:prSet/>
      <dgm:spPr/>
      <dgm:t>
        <a:bodyPr/>
        <a:lstStyle/>
        <a:p>
          <a:endParaRPr lang="en-US"/>
        </a:p>
      </dgm:t>
    </dgm:pt>
    <dgm:pt modelId="{EFC1FB9E-70D7-475D-B846-8FC9F2384505}" type="sibTrans" cxnId="{F9D30A67-BBA7-44FA-A922-E93AE5268E00}">
      <dgm:prSet/>
      <dgm:spPr/>
      <dgm:t>
        <a:bodyPr/>
        <a:lstStyle/>
        <a:p>
          <a:endParaRPr lang="en-US"/>
        </a:p>
      </dgm:t>
    </dgm:pt>
    <dgm:pt modelId="{97247FCC-DDB4-4E43-8156-2E3E2D38AC68}">
      <dgm:prSet phldrT="[Text]"/>
      <dgm:spPr/>
      <dgm:t>
        <a:bodyPr/>
        <a:lstStyle/>
        <a:p>
          <a:r>
            <a:rPr lang="en-US" dirty="0" smtClean="0"/>
            <a:t>Research Fellow in Pakistan Tobacco Board</a:t>
          </a:r>
          <a:endParaRPr lang="en-US" dirty="0"/>
        </a:p>
      </dgm:t>
    </dgm:pt>
    <dgm:pt modelId="{7C10B22D-5175-42D8-BC08-F66B4BB0B892}" type="parTrans" cxnId="{827F28BA-4A77-49A0-B992-3C6025A7D993}">
      <dgm:prSet/>
      <dgm:spPr/>
      <dgm:t>
        <a:bodyPr/>
        <a:lstStyle/>
        <a:p>
          <a:endParaRPr lang="en-US"/>
        </a:p>
      </dgm:t>
    </dgm:pt>
    <dgm:pt modelId="{30247709-4CDA-4FF1-9E17-231A6E9113FA}" type="sibTrans" cxnId="{827F28BA-4A77-49A0-B992-3C6025A7D993}">
      <dgm:prSet/>
      <dgm:spPr/>
      <dgm:t>
        <a:bodyPr/>
        <a:lstStyle/>
        <a:p>
          <a:endParaRPr lang="en-US"/>
        </a:p>
      </dgm:t>
    </dgm:pt>
    <dgm:pt modelId="{E9F4A566-36B5-487A-8FCF-0CEEC3B09AF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3</a:t>
          </a:r>
          <a:endParaRPr lang="en-US" dirty="0">
            <a:solidFill>
              <a:schemeClr val="tx1"/>
            </a:solidFill>
          </a:endParaRPr>
        </a:p>
      </dgm:t>
    </dgm:pt>
    <dgm:pt modelId="{2AC40C90-E010-4C21-A4D9-FDF20B0B260C}" type="parTrans" cxnId="{F74580C8-687C-4A69-BDBA-904C64393AA1}">
      <dgm:prSet/>
      <dgm:spPr/>
      <dgm:t>
        <a:bodyPr/>
        <a:lstStyle/>
        <a:p>
          <a:endParaRPr lang="en-US"/>
        </a:p>
      </dgm:t>
    </dgm:pt>
    <dgm:pt modelId="{D484761C-CE1B-47BD-A6F0-A895C8D35316}" type="sibTrans" cxnId="{F74580C8-687C-4A69-BDBA-904C64393AA1}">
      <dgm:prSet/>
      <dgm:spPr/>
      <dgm:t>
        <a:bodyPr/>
        <a:lstStyle/>
        <a:p>
          <a:endParaRPr lang="en-US"/>
        </a:p>
      </dgm:t>
    </dgm:pt>
    <dgm:pt modelId="{9C9F9E71-1D8A-4B9C-A8D0-8A88A774FB4E}">
      <dgm:prSet phldrT="[Text]"/>
      <dgm:spPr/>
      <dgm:t>
        <a:bodyPr/>
        <a:lstStyle/>
        <a:p>
          <a:r>
            <a:rPr lang="en-US" dirty="0" smtClean="0"/>
            <a:t>Research Fellow in Eco-toxicology Research Program in Pakistan Agriculture Research Council, Islamabad-Pakistan </a:t>
          </a:r>
          <a:endParaRPr lang="en-US" dirty="0"/>
        </a:p>
      </dgm:t>
    </dgm:pt>
    <dgm:pt modelId="{EB088CA3-4977-4536-A1D6-CED48C70C617}" type="parTrans" cxnId="{5F222AC2-9959-41A9-B590-91BBAEFAD013}">
      <dgm:prSet/>
      <dgm:spPr/>
      <dgm:t>
        <a:bodyPr/>
        <a:lstStyle/>
        <a:p>
          <a:endParaRPr lang="en-US"/>
        </a:p>
      </dgm:t>
    </dgm:pt>
    <dgm:pt modelId="{65B7D37C-2FFD-43A9-AADF-D998F7804D03}" type="sibTrans" cxnId="{5F222AC2-9959-41A9-B590-91BBAEFAD013}">
      <dgm:prSet/>
      <dgm:spPr/>
      <dgm:t>
        <a:bodyPr/>
        <a:lstStyle/>
        <a:p>
          <a:endParaRPr lang="en-US"/>
        </a:p>
      </dgm:t>
    </dgm:pt>
    <dgm:pt modelId="{CD0168E9-8205-4F61-B4D1-330B3F65986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4</a:t>
          </a:r>
          <a:endParaRPr lang="en-US" dirty="0">
            <a:solidFill>
              <a:schemeClr val="tx1"/>
            </a:solidFill>
          </a:endParaRPr>
        </a:p>
      </dgm:t>
    </dgm:pt>
    <dgm:pt modelId="{EFE36D7A-9706-4198-9BB7-96B728E4B16A}" type="parTrans" cxnId="{73C22DBB-6DD8-4F2F-A5C3-133281C59A03}">
      <dgm:prSet/>
      <dgm:spPr/>
      <dgm:t>
        <a:bodyPr/>
        <a:lstStyle/>
        <a:p>
          <a:endParaRPr lang="en-US"/>
        </a:p>
      </dgm:t>
    </dgm:pt>
    <dgm:pt modelId="{C2EFF6AA-CDC4-43D0-B374-CA982D5736DE}" type="sibTrans" cxnId="{73C22DBB-6DD8-4F2F-A5C3-133281C59A03}">
      <dgm:prSet/>
      <dgm:spPr/>
      <dgm:t>
        <a:bodyPr/>
        <a:lstStyle/>
        <a:p>
          <a:endParaRPr lang="en-US"/>
        </a:p>
      </dgm:t>
    </dgm:pt>
    <dgm:pt modelId="{85EB0379-99D2-461B-8EAF-9A8E8EC27CED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Scientific Officer in Vertebrate Research Program in Pakistan Agriculture Research Council, Islamabad-Pakistan.</a:t>
          </a:r>
          <a:endParaRPr lang="en-US" dirty="0"/>
        </a:p>
      </dgm:t>
    </dgm:pt>
    <dgm:pt modelId="{766D90D5-6C5E-45BC-AB7D-73FC25479AD1}" type="parTrans" cxnId="{4E0A3136-0AE6-4992-925A-5321394BF30E}">
      <dgm:prSet/>
      <dgm:spPr/>
      <dgm:t>
        <a:bodyPr/>
        <a:lstStyle/>
        <a:p>
          <a:endParaRPr lang="en-US"/>
        </a:p>
      </dgm:t>
    </dgm:pt>
    <dgm:pt modelId="{B9EF7DF9-53A0-4AE1-B9CA-4477D6C99B16}" type="sibTrans" cxnId="{4E0A3136-0AE6-4992-925A-5321394BF30E}">
      <dgm:prSet/>
      <dgm:spPr/>
      <dgm:t>
        <a:bodyPr/>
        <a:lstStyle/>
        <a:p>
          <a:endParaRPr lang="en-US"/>
        </a:p>
      </dgm:t>
    </dgm:pt>
    <dgm:pt modelId="{1FA65AE7-0574-4D56-AB46-7A7109ECF9E0}" type="pres">
      <dgm:prSet presAssocID="{9CA79479-160C-4AA4-B63F-CDCC85AC617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3B1D9A-FC46-490E-8195-F00472687531}" type="pres">
      <dgm:prSet presAssocID="{17D9EB9B-4D80-46FD-8483-4C1330982249}" presName="composite" presStyleCnt="0"/>
      <dgm:spPr/>
    </dgm:pt>
    <dgm:pt modelId="{E019471B-F610-40CE-A2F7-9A8F1A21B6F3}" type="pres">
      <dgm:prSet presAssocID="{17D9EB9B-4D80-46FD-8483-4C133098224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D36807-6CE6-47EC-BA89-1FE4BEBC6472}" type="pres">
      <dgm:prSet presAssocID="{17D9EB9B-4D80-46FD-8483-4C133098224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C49723-FBDB-44C2-896D-399638A18C0F}" type="pres">
      <dgm:prSet presAssocID="{089D2296-B0D7-4D79-A62A-C985B2AA3590}" presName="sp" presStyleCnt="0"/>
      <dgm:spPr/>
    </dgm:pt>
    <dgm:pt modelId="{40972929-ECF8-41F2-B383-B3DC9902B2BD}" type="pres">
      <dgm:prSet presAssocID="{37A90883-DD5D-4393-9515-FD4D0B239334}" presName="composite" presStyleCnt="0"/>
      <dgm:spPr/>
    </dgm:pt>
    <dgm:pt modelId="{ED1AA01E-33EC-4431-A316-F957AEB868CD}" type="pres">
      <dgm:prSet presAssocID="{37A90883-DD5D-4393-9515-FD4D0B239334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7C2C0F-612D-4A73-A164-1B788EC6CFEC}" type="pres">
      <dgm:prSet presAssocID="{37A90883-DD5D-4393-9515-FD4D0B239334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E6CDD-FBC2-448D-88CE-4924AF74269F}" type="pres">
      <dgm:prSet presAssocID="{EFC1FB9E-70D7-475D-B846-8FC9F2384505}" presName="sp" presStyleCnt="0"/>
      <dgm:spPr/>
    </dgm:pt>
    <dgm:pt modelId="{F3E4661B-74AB-4D56-BD78-641297908279}" type="pres">
      <dgm:prSet presAssocID="{E9F4A566-36B5-487A-8FCF-0CEEC3B09AF6}" presName="composite" presStyleCnt="0"/>
      <dgm:spPr/>
    </dgm:pt>
    <dgm:pt modelId="{F92BD8B7-6202-4972-8266-197F73861CA4}" type="pres">
      <dgm:prSet presAssocID="{E9F4A566-36B5-487A-8FCF-0CEEC3B09AF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FECEFE-DBCB-4125-AEEC-42E2DD6D33B4}" type="pres">
      <dgm:prSet presAssocID="{E9F4A566-36B5-487A-8FCF-0CEEC3B09AF6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A67A2C-529B-4659-852D-726BB082D2E2}" type="pres">
      <dgm:prSet presAssocID="{D484761C-CE1B-47BD-A6F0-A895C8D35316}" presName="sp" presStyleCnt="0"/>
      <dgm:spPr/>
    </dgm:pt>
    <dgm:pt modelId="{3AAB81AE-AFCB-4993-8143-699234C704E6}" type="pres">
      <dgm:prSet presAssocID="{CD0168E9-8205-4F61-B4D1-330B3F659866}" presName="composite" presStyleCnt="0"/>
      <dgm:spPr/>
    </dgm:pt>
    <dgm:pt modelId="{02DCB256-1E8A-45D7-9B1A-D045BFD06DA4}" type="pres">
      <dgm:prSet presAssocID="{CD0168E9-8205-4F61-B4D1-330B3F65986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D07B7-5F1A-43FC-8217-E7F33F4BF6A3}" type="pres">
      <dgm:prSet presAssocID="{CD0168E9-8205-4F61-B4D1-330B3F659866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28A0ED-62DC-44C5-BB7F-1CA4B936EB25}" type="presOf" srcId="{9CA79479-160C-4AA4-B63F-CDCC85AC6174}" destId="{1FA65AE7-0574-4D56-AB46-7A7109ECF9E0}" srcOrd="0" destOrd="0" presId="urn:microsoft.com/office/officeart/2005/8/layout/chevron2"/>
    <dgm:cxn modelId="{73720AB9-F961-4B03-8F0E-A3CC1491A67B}" type="presOf" srcId="{85EB0379-99D2-461B-8EAF-9A8E8EC27CED}" destId="{707D07B7-5F1A-43FC-8217-E7F33F4BF6A3}" srcOrd="0" destOrd="0" presId="urn:microsoft.com/office/officeart/2005/8/layout/chevron2"/>
    <dgm:cxn modelId="{5F222AC2-9959-41A9-B590-91BBAEFAD013}" srcId="{E9F4A566-36B5-487A-8FCF-0CEEC3B09AF6}" destId="{9C9F9E71-1D8A-4B9C-A8D0-8A88A774FB4E}" srcOrd="0" destOrd="0" parTransId="{EB088CA3-4977-4536-A1D6-CED48C70C617}" sibTransId="{65B7D37C-2FFD-43A9-AADF-D998F7804D03}"/>
    <dgm:cxn modelId="{827F28BA-4A77-49A0-B992-3C6025A7D993}" srcId="{37A90883-DD5D-4393-9515-FD4D0B239334}" destId="{97247FCC-DDB4-4E43-8156-2E3E2D38AC68}" srcOrd="0" destOrd="0" parTransId="{7C10B22D-5175-42D8-BC08-F66B4BB0B892}" sibTransId="{30247709-4CDA-4FF1-9E17-231A6E9113FA}"/>
    <dgm:cxn modelId="{F74580C8-687C-4A69-BDBA-904C64393AA1}" srcId="{9CA79479-160C-4AA4-B63F-CDCC85AC6174}" destId="{E9F4A566-36B5-487A-8FCF-0CEEC3B09AF6}" srcOrd="2" destOrd="0" parTransId="{2AC40C90-E010-4C21-A4D9-FDF20B0B260C}" sibTransId="{D484761C-CE1B-47BD-A6F0-A895C8D35316}"/>
    <dgm:cxn modelId="{F9D30A67-BBA7-44FA-A922-E93AE5268E00}" srcId="{9CA79479-160C-4AA4-B63F-CDCC85AC6174}" destId="{37A90883-DD5D-4393-9515-FD4D0B239334}" srcOrd="1" destOrd="0" parTransId="{0B9FC2B4-52D5-44FD-8724-037C91B359E2}" sibTransId="{EFC1FB9E-70D7-475D-B846-8FC9F2384505}"/>
    <dgm:cxn modelId="{3F319DA0-40C3-4A25-88EA-6BFDF42735CA}" type="presOf" srcId="{37A90883-DD5D-4393-9515-FD4D0B239334}" destId="{ED1AA01E-33EC-4431-A316-F957AEB868CD}" srcOrd="0" destOrd="0" presId="urn:microsoft.com/office/officeart/2005/8/layout/chevron2"/>
    <dgm:cxn modelId="{13B4B515-9A1C-4B9C-97BB-962AA2D745DF}" srcId="{9CA79479-160C-4AA4-B63F-CDCC85AC6174}" destId="{17D9EB9B-4D80-46FD-8483-4C1330982249}" srcOrd="0" destOrd="0" parTransId="{EFC504B1-51E5-42FF-B45A-2E3ED55EC366}" sibTransId="{089D2296-B0D7-4D79-A62A-C985B2AA3590}"/>
    <dgm:cxn modelId="{9955CDBF-5CD1-4B3A-944E-33BE9847EDEF}" type="presOf" srcId="{9C9F9E71-1D8A-4B9C-A8D0-8A88A774FB4E}" destId="{6AFECEFE-DBCB-4125-AEEC-42E2DD6D33B4}" srcOrd="0" destOrd="0" presId="urn:microsoft.com/office/officeart/2005/8/layout/chevron2"/>
    <dgm:cxn modelId="{6B0016E3-1D27-4287-969D-1B52AF2FECA0}" type="presOf" srcId="{E9F4A566-36B5-487A-8FCF-0CEEC3B09AF6}" destId="{F92BD8B7-6202-4972-8266-197F73861CA4}" srcOrd="0" destOrd="0" presId="urn:microsoft.com/office/officeart/2005/8/layout/chevron2"/>
    <dgm:cxn modelId="{F8583DB3-924E-46FA-870D-528E3F09DA58}" type="presOf" srcId="{B0D617A6-A0CB-4C44-BF3A-884906534DAE}" destId="{BBD36807-6CE6-47EC-BA89-1FE4BEBC6472}" srcOrd="0" destOrd="0" presId="urn:microsoft.com/office/officeart/2005/8/layout/chevron2"/>
    <dgm:cxn modelId="{90F8FF80-AC6C-4128-A092-467AD8B8A67C}" type="presOf" srcId="{CD0168E9-8205-4F61-B4D1-330B3F659866}" destId="{02DCB256-1E8A-45D7-9B1A-D045BFD06DA4}" srcOrd="0" destOrd="0" presId="urn:microsoft.com/office/officeart/2005/8/layout/chevron2"/>
    <dgm:cxn modelId="{9AC5D8CD-E516-4436-888A-C506001063AF}" type="presOf" srcId="{97247FCC-DDB4-4E43-8156-2E3E2D38AC68}" destId="{A27C2C0F-612D-4A73-A164-1B788EC6CFEC}" srcOrd="0" destOrd="0" presId="urn:microsoft.com/office/officeart/2005/8/layout/chevron2"/>
    <dgm:cxn modelId="{4E0A3136-0AE6-4992-925A-5321394BF30E}" srcId="{CD0168E9-8205-4F61-B4D1-330B3F659866}" destId="{85EB0379-99D2-461B-8EAF-9A8E8EC27CED}" srcOrd="0" destOrd="0" parTransId="{766D90D5-6C5E-45BC-AB7D-73FC25479AD1}" sibTransId="{B9EF7DF9-53A0-4AE1-B9CA-4477D6C99B16}"/>
    <dgm:cxn modelId="{0868A222-03D8-4499-A650-011106967ABD}" type="presOf" srcId="{17D9EB9B-4D80-46FD-8483-4C1330982249}" destId="{E019471B-F610-40CE-A2F7-9A8F1A21B6F3}" srcOrd="0" destOrd="0" presId="urn:microsoft.com/office/officeart/2005/8/layout/chevron2"/>
    <dgm:cxn modelId="{8ADBE26D-3652-4D5E-8867-D385E5C9C0DD}" srcId="{17D9EB9B-4D80-46FD-8483-4C1330982249}" destId="{B0D617A6-A0CB-4C44-BF3A-884906534DAE}" srcOrd="0" destOrd="0" parTransId="{311F52A4-FE84-4F29-901B-1DB0860C44AC}" sibTransId="{BDED7B61-3D40-499A-9348-EF749A99DD78}"/>
    <dgm:cxn modelId="{73C22DBB-6DD8-4F2F-A5C3-133281C59A03}" srcId="{9CA79479-160C-4AA4-B63F-CDCC85AC6174}" destId="{CD0168E9-8205-4F61-B4D1-330B3F659866}" srcOrd="3" destOrd="0" parTransId="{EFE36D7A-9706-4198-9BB7-96B728E4B16A}" sibTransId="{C2EFF6AA-CDC4-43D0-B374-CA982D5736DE}"/>
    <dgm:cxn modelId="{EC73DCB1-432E-49CF-8083-0A4B4528EECE}" type="presParOf" srcId="{1FA65AE7-0574-4D56-AB46-7A7109ECF9E0}" destId="{333B1D9A-FC46-490E-8195-F00472687531}" srcOrd="0" destOrd="0" presId="urn:microsoft.com/office/officeart/2005/8/layout/chevron2"/>
    <dgm:cxn modelId="{AF0F60C3-3AE9-41CA-8937-63072C5BC452}" type="presParOf" srcId="{333B1D9A-FC46-490E-8195-F00472687531}" destId="{E019471B-F610-40CE-A2F7-9A8F1A21B6F3}" srcOrd="0" destOrd="0" presId="urn:microsoft.com/office/officeart/2005/8/layout/chevron2"/>
    <dgm:cxn modelId="{90546B91-7A69-4BF2-90C3-DAA7200B2305}" type="presParOf" srcId="{333B1D9A-FC46-490E-8195-F00472687531}" destId="{BBD36807-6CE6-47EC-BA89-1FE4BEBC6472}" srcOrd="1" destOrd="0" presId="urn:microsoft.com/office/officeart/2005/8/layout/chevron2"/>
    <dgm:cxn modelId="{BBC66D01-A4AB-486A-997A-54EF16F60FD5}" type="presParOf" srcId="{1FA65AE7-0574-4D56-AB46-7A7109ECF9E0}" destId="{5CC49723-FBDB-44C2-896D-399638A18C0F}" srcOrd="1" destOrd="0" presId="urn:microsoft.com/office/officeart/2005/8/layout/chevron2"/>
    <dgm:cxn modelId="{456A1C83-0109-4AB9-BD61-00802E672960}" type="presParOf" srcId="{1FA65AE7-0574-4D56-AB46-7A7109ECF9E0}" destId="{40972929-ECF8-41F2-B383-B3DC9902B2BD}" srcOrd="2" destOrd="0" presId="urn:microsoft.com/office/officeart/2005/8/layout/chevron2"/>
    <dgm:cxn modelId="{D405664A-BE30-4A7E-930E-7A8C668BEBCA}" type="presParOf" srcId="{40972929-ECF8-41F2-B383-B3DC9902B2BD}" destId="{ED1AA01E-33EC-4431-A316-F957AEB868CD}" srcOrd="0" destOrd="0" presId="urn:microsoft.com/office/officeart/2005/8/layout/chevron2"/>
    <dgm:cxn modelId="{78C59788-E728-40B8-99FB-2E3D81D0B7E2}" type="presParOf" srcId="{40972929-ECF8-41F2-B383-B3DC9902B2BD}" destId="{A27C2C0F-612D-4A73-A164-1B788EC6CFEC}" srcOrd="1" destOrd="0" presId="urn:microsoft.com/office/officeart/2005/8/layout/chevron2"/>
    <dgm:cxn modelId="{F5241AED-B0F2-45BE-813F-82934BE9C7A0}" type="presParOf" srcId="{1FA65AE7-0574-4D56-AB46-7A7109ECF9E0}" destId="{BDDE6CDD-FBC2-448D-88CE-4924AF74269F}" srcOrd="3" destOrd="0" presId="urn:microsoft.com/office/officeart/2005/8/layout/chevron2"/>
    <dgm:cxn modelId="{4916823C-6B10-4CA6-A391-2CF3F1CD9D88}" type="presParOf" srcId="{1FA65AE7-0574-4D56-AB46-7A7109ECF9E0}" destId="{F3E4661B-74AB-4D56-BD78-641297908279}" srcOrd="4" destOrd="0" presId="urn:microsoft.com/office/officeart/2005/8/layout/chevron2"/>
    <dgm:cxn modelId="{FA0DBF01-28ED-4360-B4D3-7AAD57E78A6D}" type="presParOf" srcId="{F3E4661B-74AB-4D56-BD78-641297908279}" destId="{F92BD8B7-6202-4972-8266-197F73861CA4}" srcOrd="0" destOrd="0" presId="urn:microsoft.com/office/officeart/2005/8/layout/chevron2"/>
    <dgm:cxn modelId="{5EBB683C-F21E-4608-94E5-0777A5919B29}" type="presParOf" srcId="{F3E4661B-74AB-4D56-BD78-641297908279}" destId="{6AFECEFE-DBCB-4125-AEEC-42E2DD6D33B4}" srcOrd="1" destOrd="0" presId="urn:microsoft.com/office/officeart/2005/8/layout/chevron2"/>
    <dgm:cxn modelId="{E0F5B954-6772-41BC-9201-5E4FA2D7223D}" type="presParOf" srcId="{1FA65AE7-0574-4D56-AB46-7A7109ECF9E0}" destId="{48A67A2C-529B-4659-852D-726BB082D2E2}" srcOrd="5" destOrd="0" presId="urn:microsoft.com/office/officeart/2005/8/layout/chevron2"/>
    <dgm:cxn modelId="{EF5B90BC-41A4-4A89-A254-5100A9AC5252}" type="presParOf" srcId="{1FA65AE7-0574-4D56-AB46-7A7109ECF9E0}" destId="{3AAB81AE-AFCB-4993-8143-699234C704E6}" srcOrd="6" destOrd="0" presId="urn:microsoft.com/office/officeart/2005/8/layout/chevron2"/>
    <dgm:cxn modelId="{268DCB29-838E-4832-9640-2C219203D567}" type="presParOf" srcId="{3AAB81AE-AFCB-4993-8143-699234C704E6}" destId="{02DCB256-1E8A-45D7-9B1A-D045BFD06DA4}" srcOrd="0" destOrd="0" presId="urn:microsoft.com/office/officeart/2005/8/layout/chevron2"/>
    <dgm:cxn modelId="{E33E1AA2-73F4-4501-89A8-549A71B2B7FC}" type="presParOf" srcId="{3AAB81AE-AFCB-4993-8143-699234C704E6}" destId="{707D07B7-5F1A-43FC-8217-E7F33F4BF6A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652588-9F11-47FB-B009-7B4302D405E2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08406D-1002-48CE-8D5B-0FEB42F904B6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1</a:t>
          </a:r>
          <a:endParaRPr lang="en-US" dirty="0">
            <a:solidFill>
              <a:schemeClr val="tx1"/>
            </a:solidFill>
          </a:endParaRPr>
        </a:p>
      </dgm:t>
    </dgm:pt>
    <dgm:pt modelId="{87F4D2C0-FCCA-4CF1-8298-3C7A3560498C}" type="parTrans" cxnId="{6D19B216-4C71-452B-ABB6-E6053B179C22}">
      <dgm:prSet/>
      <dgm:spPr/>
      <dgm:t>
        <a:bodyPr/>
        <a:lstStyle/>
        <a:p>
          <a:endParaRPr lang="en-US"/>
        </a:p>
      </dgm:t>
    </dgm:pt>
    <dgm:pt modelId="{5F9DF729-7666-4656-AF1A-2EFF2102ED98}" type="sibTrans" cxnId="{6D19B216-4C71-452B-ABB6-E6053B179C22}">
      <dgm:prSet/>
      <dgm:spPr/>
      <dgm:t>
        <a:bodyPr/>
        <a:lstStyle/>
        <a:p>
          <a:endParaRPr lang="en-US"/>
        </a:p>
      </dgm:t>
    </dgm:pt>
    <dgm:pt modelId="{34EB536F-4C37-4D6A-BEC6-E6904B20D4C2}">
      <dgm:prSet phldrT="[Text]"/>
      <dgm:spPr/>
      <dgm:t>
        <a:bodyPr/>
        <a:lstStyle/>
        <a:p>
          <a:r>
            <a:rPr lang="en-US" dirty="0" smtClean="0"/>
            <a:t>Management of Store Grain Pests in Peshawar-Pakistan </a:t>
          </a:r>
          <a:endParaRPr lang="en-US" dirty="0"/>
        </a:p>
      </dgm:t>
    </dgm:pt>
    <dgm:pt modelId="{3B9E733F-1453-4536-9C9A-43E0AAD00D94}" type="parTrans" cxnId="{450940BF-8C60-4818-8069-829A8028D7DA}">
      <dgm:prSet/>
      <dgm:spPr/>
      <dgm:t>
        <a:bodyPr/>
        <a:lstStyle/>
        <a:p>
          <a:endParaRPr lang="en-US"/>
        </a:p>
      </dgm:t>
    </dgm:pt>
    <dgm:pt modelId="{EB68C8F4-8F0B-47DC-A962-F204CBBE1C13}" type="sibTrans" cxnId="{450940BF-8C60-4818-8069-829A8028D7DA}">
      <dgm:prSet/>
      <dgm:spPr/>
      <dgm:t>
        <a:bodyPr/>
        <a:lstStyle/>
        <a:p>
          <a:endParaRPr lang="en-US"/>
        </a:p>
      </dgm:t>
    </dgm:pt>
    <dgm:pt modelId="{39CCDECA-F761-4D52-8D5A-4DDF4FC0F9D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2</a:t>
          </a:r>
          <a:endParaRPr lang="en-US" dirty="0">
            <a:solidFill>
              <a:schemeClr val="tx1"/>
            </a:solidFill>
          </a:endParaRPr>
        </a:p>
      </dgm:t>
    </dgm:pt>
    <dgm:pt modelId="{915D7344-E52C-4254-AA6B-0E6EAC864093}" type="parTrans" cxnId="{63238431-84E6-4060-BE7F-58FD939C9575}">
      <dgm:prSet/>
      <dgm:spPr/>
      <dgm:t>
        <a:bodyPr/>
        <a:lstStyle/>
        <a:p>
          <a:endParaRPr lang="en-US"/>
        </a:p>
      </dgm:t>
    </dgm:pt>
    <dgm:pt modelId="{A65ABDAD-46B1-493D-BB2B-B6D777333B86}" type="sibTrans" cxnId="{63238431-84E6-4060-BE7F-58FD939C9575}">
      <dgm:prSet/>
      <dgm:spPr/>
      <dgm:t>
        <a:bodyPr/>
        <a:lstStyle/>
        <a:p>
          <a:endParaRPr lang="en-US"/>
        </a:p>
      </dgm:t>
    </dgm:pt>
    <dgm:pt modelId="{57834039-2059-4026-AFDD-1DAFFA0EFB7E}">
      <dgm:prSet phldrT="[Text]"/>
      <dgm:spPr/>
      <dgm:t>
        <a:bodyPr/>
        <a:lstStyle/>
        <a:p>
          <a:r>
            <a:rPr lang="en-US" dirty="0" smtClean="0"/>
            <a:t>Ecology and Control of Fruit Trees Termite in Peshawar Valley-Pakistan </a:t>
          </a:r>
          <a:endParaRPr lang="en-US" dirty="0"/>
        </a:p>
      </dgm:t>
    </dgm:pt>
    <dgm:pt modelId="{4CA78D8C-F0BF-42EB-BA85-6C84B2A15CD4}" type="parTrans" cxnId="{F48FFE42-3092-4CF5-86BA-2835A916DD49}">
      <dgm:prSet/>
      <dgm:spPr/>
      <dgm:t>
        <a:bodyPr/>
        <a:lstStyle/>
        <a:p>
          <a:endParaRPr lang="en-US"/>
        </a:p>
      </dgm:t>
    </dgm:pt>
    <dgm:pt modelId="{F5D91F75-2D3A-4648-B317-8685EC7221C0}" type="sibTrans" cxnId="{F48FFE42-3092-4CF5-86BA-2835A916DD49}">
      <dgm:prSet/>
      <dgm:spPr/>
      <dgm:t>
        <a:bodyPr/>
        <a:lstStyle/>
        <a:p>
          <a:endParaRPr lang="en-US"/>
        </a:p>
      </dgm:t>
    </dgm:pt>
    <dgm:pt modelId="{2AABA8A8-5261-495A-974E-4DC7189F12FD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3</a:t>
          </a:r>
          <a:endParaRPr lang="en-US" dirty="0">
            <a:solidFill>
              <a:schemeClr val="tx1"/>
            </a:solidFill>
          </a:endParaRPr>
        </a:p>
      </dgm:t>
    </dgm:pt>
    <dgm:pt modelId="{7E9F7CE0-5D6B-417A-A97C-2F444D60AEC7}" type="parTrans" cxnId="{804214A2-D8E8-40CF-86C2-D9B2D5E14C5B}">
      <dgm:prSet/>
      <dgm:spPr/>
      <dgm:t>
        <a:bodyPr/>
        <a:lstStyle/>
        <a:p>
          <a:endParaRPr lang="en-US"/>
        </a:p>
      </dgm:t>
    </dgm:pt>
    <dgm:pt modelId="{CD4463A7-203D-48AD-A3E1-D3BC4B82D249}" type="sibTrans" cxnId="{804214A2-D8E8-40CF-86C2-D9B2D5E14C5B}">
      <dgm:prSet/>
      <dgm:spPr/>
      <dgm:t>
        <a:bodyPr/>
        <a:lstStyle/>
        <a:p>
          <a:endParaRPr lang="en-US"/>
        </a:p>
      </dgm:t>
    </dgm:pt>
    <dgm:pt modelId="{BD2C7EE5-417E-4A1A-8F61-D825687D8A03}">
      <dgm:prSet phldrT="[Text]"/>
      <dgm:spPr/>
      <dgm:t>
        <a:bodyPr/>
        <a:lstStyle/>
        <a:p>
          <a:r>
            <a:rPr lang="en-US" dirty="0" smtClean="0"/>
            <a:t>Ecology and Management of Termites in Urban Environment (Islamabad)</a:t>
          </a:r>
          <a:endParaRPr lang="en-US" dirty="0"/>
        </a:p>
      </dgm:t>
    </dgm:pt>
    <dgm:pt modelId="{868ABFFE-BA3B-44A1-BB32-C68CFEC902FC}" type="parTrans" cxnId="{FD44028C-5C2E-49AA-88E2-429EBE11E418}">
      <dgm:prSet/>
      <dgm:spPr/>
      <dgm:t>
        <a:bodyPr/>
        <a:lstStyle/>
        <a:p>
          <a:endParaRPr lang="en-US"/>
        </a:p>
      </dgm:t>
    </dgm:pt>
    <dgm:pt modelId="{D9AF847C-596D-4A04-8DF7-2F2A68F59501}" type="sibTrans" cxnId="{FD44028C-5C2E-49AA-88E2-429EBE11E418}">
      <dgm:prSet/>
      <dgm:spPr/>
      <dgm:t>
        <a:bodyPr/>
        <a:lstStyle/>
        <a:p>
          <a:endParaRPr lang="en-US"/>
        </a:p>
      </dgm:t>
    </dgm:pt>
    <dgm:pt modelId="{4009A5F4-E341-41BA-B141-0C93A52C6CA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4</a:t>
          </a:r>
          <a:endParaRPr lang="en-US" dirty="0">
            <a:solidFill>
              <a:schemeClr val="tx1"/>
            </a:solidFill>
          </a:endParaRPr>
        </a:p>
      </dgm:t>
    </dgm:pt>
    <dgm:pt modelId="{7E80885E-0491-4CA6-A885-C69239812B60}" type="parTrans" cxnId="{434B70BE-62DF-4A9D-9B29-E78FDCEFF3A1}">
      <dgm:prSet/>
      <dgm:spPr/>
      <dgm:t>
        <a:bodyPr/>
        <a:lstStyle/>
        <a:p>
          <a:endParaRPr lang="en-US"/>
        </a:p>
      </dgm:t>
    </dgm:pt>
    <dgm:pt modelId="{B9BCBFD0-2569-4327-BD8C-3B556864CC84}" type="sibTrans" cxnId="{434B70BE-62DF-4A9D-9B29-E78FDCEFF3A1}">
      <dgm:prSet/>
      <dgm:spPr/>
      <dgm:t>
        <a:bodyPr/>
        <a:lstStyle/>
        <a:p>
          <a:endParaRPr lang="en-US"/>
        </a:p>
      </dgm:t>
    </dgm:pt>
    <dgm:pt modelId="{80C6F310-9EFF-4DA6-A501-EE7720EA348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5</a:t>
          </a:r>
          <a:endParaRPr lang="en-US" dirty="0">
            <a:solidFill>
              <a:schemeClr val="tx1"/>
            </a:solidFill>
          </a:endParaRPr>
        </a:p>
      </dgm:t>
    </dgm:pt>
    <dgm:pt modelId="{C91151E5-EC38-4990-BC7C-431FB3978E28}" type="parTrans" cxnId="{AF8F19E7-B9FE-4B10-A7DC-D51C9B7D2C41}">
      <dgm:prSet/>
      <dgm:spPr/>
      <dgm:t>
        <a:bodyPr/>
        <a:lstStyle/>
        <a:p>
          <a:endParaRPr lang="en-US"/>
        </a:p>
      </dgm:t>
    </dgm:pt>
    <dgm:pt modelId="{69BD3B79-BF39-4515-BB60-A97510BE43AC}" type="sibTrans" cxnId="{AF8F19E7-B9FE-4B10-A7DC-D51C9B7D2C41}">
      <dgm:prSet/>
      <dgm:spPr/>
      <dgm:t>
        <a:bodyPr/>
        <a:lstStyle/>
        <a:p>
          <a:endParaRPr lang="en-US"/>
        </a:p>
      </dgm:t>
    </dgm:pt>
    <dgm:pt modelId="{D49E1E63-40BF-4E16-A5BA-2CBCE66EE921}">
      <dgm:prSet/>
      <dgm:spPr/>
      <dgm:t>
        <a:bodyPr/>
        <a:lstStyle/>
        <a:p>
          <a:r>
            <a:rPr lang="en-US" dirty="0" smtClean="0"/>
            <a:t>Ecology and Management of Urban Pests in Islamabad-Pakistan.</a:t>
          </a:r>
          <a:endParaRPr lang="en-US" dirty="0"/>
        </a:p>
      </dgm:t>
    </dgm:pt>
    <dgm:pt modelId="{9E131F40-9235-4273-8E14-2029F9878CE3}" type="parTrans" cxnId="{C57F11E8-BBD1-462C-82B7-26DF88271AFD}">
      <dgm:prSet/>
      <dgm:spPr/>
      <dgm:t>
        <a:bodyPr/>
        <a:lstStyle/>
        <a:p>
          <a:endParaRPr lang="en-US"/>
        </a:p>
      </dgm:t>
    </dgm:pt>
    <dgm:pt modelId="{8D5A3DA2-A729-495C-ACB1-0A976E60AE44}" type="sibTrans" cxnId="{C57F11E8-BBD1-462C-82B7-26DF88271AFD}">
      <dgm:prSet/>
      <dgm:spPr/>
      <dgm:t>
        <a:bodyPr/>
        <a:lstStyle/>
        <a:p>
          <a:endParaRPr lang="en-US"/>
        </a:p>
      </dgm:t>
    </dgm:pt>
    <dgm:pt modelId="{CA13EE4E-8E66-4888-843D-5F8834860FC5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 dirty="0" smtClean="0"/>
            <a:t>Management of Porcupine by using slow-acting </a:t>
          </a:r>
          <a:r>
            <a:rPr lang="en-US" smtClean="0"/>
            <a:t>toxic baits</a:t>
          </a:r>
          <a:endParaRPr lang="en-US" dirty="0"/>
        </a:p>
      </dgm:t>
    </dgm:pt>
    <dgm:pt modelId="{40F8234B-A8DA-4356-A92B-0CE4A4899FEF}" type="parTrans" cxnId="{64EC4973-84E2-4644-94E1-97BD84E0E552}">
      <dgm:prSet/>
      <dgm:spPr/>
      <dgm:t>
        <a:bodyPr/>
        <a:lstStyle/>
        <a:p>
          <a:endParaRPr lang="en-US"/>
        </a:p>
      </dgm:t>
    </dgm:pt>
    <dgm:pt modelId="{99737EC7-86CA-4E8D-A02B-9311607C9CC7}" type="sibTrans" cxnId="{64EC4973-84E2-4644-94E1-97BD84E0E552}">
      <dgm:prSet/>
      <dgm:spPr/>
      <dgm:t>
        <a:bodyPr/>
        <a:lstStyle/>
        <a:p>
          <a:endParaRPr lang="en-US"/>
        </a:p>
      </dgm:t>
    </dgm:pt>
    <dgm:pt modelId="{1A836005-927C-4596-AE1F-50C24A27F22C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6</a:t>
          </a:r>
          <a:endParaRPr lang="en-US" dirty="0">
            <a:solidFill>
              <a:schemeClr val="tx1"/>
            </a:solidFill>
          </a:endParaRPr>
        </a:p>
      </dgm:t>
    </dgm:pt>
    <dgm:pt modelId="{D11DC9CE-9418-453D-84EA-38290E9E64B2}" type="sibTrans" cxnId="{CE9D9F1A-146B-4831-8740-BA6CB3EC603B}">
      <dgm:prSet/>
      <dgm:spPr/>
      <dgm:t>
        <a:bodyPr/>
        <a:lstStyle/>
        <a:p>
          <a:endParaRPr lang="en-US"/>
        </a:p>
      </dgm:t>
    </dgm:pt>
    <dgm:pt modelId="{EE05274B-63DF-42EB-8D6D-6127073C26FE}" type="parTrans" cxnId="{CE9D9F1A-146B-4831-8740-BA6CB3EC603B}">
      <dgm:prSet/>
      <dgm:spPr/>
      <dgm:t>
        <a:bodyPr/>
        <a:lstStyle/>
        <a:p>
          <a:endParaRPr lang="en-US"/>
        </a:p>
      </dgm:t>
    </dgm:pt>
    <dgm:pt modelId="{0B770E01-8735-476D-B7BE-B6D48228DEB5}">
      <dgm:prSet/>
      <dgm:spPr/>
      <dgm:t>
        <a:bodyPr/>
        <a:lstStyle/>
        <a:p>
          <a:r>
            <a:rPr lang="en-US" dirty="0" smtClean="0"/>
            <a:t>Pesticides Residue Analysis in Environment</a:t>
          </a:r>
          <a:endParaRPr lang="en-US" dirty="0"/>
        </a:p>
      </dgm:t>
    </dgm:pt>
    <dgm:pt modelId="{12271815-DE46-4425-8BCC-7E1C9B38C61A}" type="parTrans" cxnId="{553D5FD6-765D-4FE1-A564-BE11FF006F8E}">
      <dgm:prSet/>
      <dgm:spPr/>
      <dgm:t>
        <a:bodyPr/>
        <a:lstStyle/>
        <a:p>
          <a:endParaRPr lang="en-US"/>
        </a:p>
      </dgm:t>
    </dgm:pt>
    <dgm:pt modelId="{AC99E3B0-DBE8-4FD3-A04A-1CB8DAE036C2}" type="sibTrans" cxnId="{553D5FD6-765D-4FE1-A564-BE11FF006F8E}">
      <dgm:prSet/>
      <dgm:spPr/>
      <dgm:t>
        <a:bodyPr/>
        <a:lstStyle/>
        <a:p>
          <a:endParaRPr lang="en-US"/>
        </a:p>
      </dgm:t>
    </dgm:pt>
    <dgm:pt modelId="{E5856225-B137-4C54-B44F-7AD68C778EE7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7</a:t>
          </a:r>
          <a:endParaRPr lang="en-US" dirty="0">
            <a:solidFill>
              <a:schemeClr val="tx1"/>
            </a:solidFill>
          </a:endParaRPr>
        </a:p>
      </dgm:t>
    </dgm:pt>
    <dgm:pt modelId="{300BD823-6B67-4239-9906-39FF976A2134}" type="parTrans" cxnId="{9F64863F-A741-4B46-AE24-A15ECF7CD472}">
      <dgm:prSet/>
      <dgm:spPr/>
      <dgm:t>
        <a:bodyPr/>
        <a:lstStyle/>
        <a:p>
          <a:endParaRPr lang="en-US"/>
        </a:p>
      </dgm:t>
    </dgm:pt>
    <dgm:pt modelId="{225E8A37-6852-48FB-9B49-498073A8E1B1}" type="sibTrans" cxnId="{9F64863F-A741-4B46-AE24-A15ECF7CD472}">
      <dgm:prSet/>
      <dgm:spPr/>
      <dgm:t>
        <a:bodyPr/>
        <a:lstStyle/>
        <a:p>
          <a:endParaRPr lang="en-US"/>
        </a:p>
      </dgm:t>
    </dgm:pt>
    <dgm:pt modelId="{A632809B-E5E1-454C-8D74-C8C8799F36F9}">
      <dgm:prSet/>
      <dgm:spPr/>
      <dgm:t>
        <a:bodyPr/>
        <a:lstStyle/>
        <a:p>
          <a:r>
            <a:rPr lang="en-US" dirty="0" smtClean="0"/>
            <a:t>Management of Mosquitoes through Integrated Vector Management (IVM)</a:t>
          </a:r>
          <a:endParaRPr lang="en-US" dirty="0"/>
        </a:p>
      </dgm:t>
    </dgm:pt>
    <dgm:pt modelId="{056B1643-D2B2-484B-985C-3C14C61EB652}" type="parTrans" cxnId="{1FC0B25E-73B5-4095-9225-20494371D759}">
      <dgm:prSet/>
      <dgm:spPr/>
      <dgm:t>
        <a:bodyPr/>
        <a:lstStyle/>
        <a:p>
          <a:endParaRPr lang="en-US"/>
        </a:p>
      </dgm:t>
    </dgm:pt>
    <dgm:pt modelId="{92960A56-8137-4039-B223-B5486E7D949D}" type="sibTrans" cxnId="{1FC0B25E-73B5-4095-9225-20494371D759}">
      <dgm:prSet/>
      <dgm:spPr/>
      <dgm:t>
        <a:bodyPr/>
        <a:lstStyle/>
        <a:p>
          <a:endParaRPr lang="en-US"/>
        </a:p>
      </dgm:t>
    </dgm:pt>
    <dgm:pt modelId="{CE1BAD68-AB72-4FBB-9E44-C44CB0A66E5B}" type="pres">
      <dgm:prSet presAssocID="{65652588-9F11-47FB-B009-7B4302D405E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43DB91-12FD-480D-8CD7-C923D0BC1BA8}" type="pres">
      <dgm:prSet presAssocID="{7E08406D-1002-48CE-8D5B-0FEB42F904B6}" presName="composite" presStyleCnt="0"/>
      <dgm:spPr/>
    </dgm:pt>
    <dgm:pt modelId="{E61F508A-533B-469C-ABDB-A4485C5D7FE5}" type="pres">
      <dgm:prSet presAssocID="{7E08406D-1002-48CE-8D5B-0FEB42F904B6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1F99F-9D7E-4F55-B3AE-B8BF3CD2FC3C}" type="pres">
      <dgm:prSet presAssocID="{7E08406D-1002-48CE-8D5B-0FEB42F904B6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827DD2-2A45-4ED5-9500-B3AE3B54F56F}" type="pres">
      <dgm:prSet presAssocID="{5F9DF729-7666-4656-AF1A-2EFF2102ED98}" presName="sp" presStyleCnt="0"/>
      <dgm:spPr/>
    </dgm:pt>
    <dgm:pt modelId="{A610D06D-FA44-47EE-824D-5FFE144C473B}" type="pres">
      <dgm:prSet presAssocID="{39CCDECA-F761-4D52-8D5A-4DDF4FC0F9D7}" presName="composite" presStyleCnt="0"/>
      <dgm:spPr/>
    </dgm:pt>
    <dgm:pt modelId="{246FD62B-4A8E-463F-811A-0A80FBFFCEDA}" type="pres">
      <dgm:prSet presAssocID="{39CCDECA-F761-4D52-8D5A-4DDF4FC0F9D7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3C5520-C8B9-458B-8564-761E8A409256}" type="pres">
      <dgm:prSet presAssocID="{39CCDECA-F761-4D52-8D5A-4DDF4FC0F9D7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DDBB16-66F4-46A4-8576-5BDA857A8A16}" type="pres">
      <dgm:prSet presAssocID="{A65ABDAD-46B1-493D-BB2B-B6D777333B86}" presName="sp" presStyleCnt="0"/>
      <dgm:spPr/>
    </dgm:pt>
    <dgm:pt modelId="{BA0D0F8B-187E-4165-B350-CB425E139336}" type="pres">
      <dgm:prSet presAssocID="{2AABA8A8-5261-495A-974E-4DC7189F12FD}" presName="composite" presStyleCnt="0"/>
      <dgm:spPr/>
    </dgm:pt>
    <dgm:pt modelId="{7C5EC1E2-37B0-42F7-ABD3-AE8575DB3D4C}" type="pres">
      <dgm:prSet presAssocID="{2AABA8A8-5261-495A-974E-4DC7189F12FD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F674BE-0C76-44E2-8EBB-8580962E58A6}" type="pres">
      <dgm:prSet presAssocID="{2AABA8A8-5261-495A-974E-4DC7189F12FD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57717B-B19C-4E9E-9201-4D952FA34AD4}" type="pres">
      <dgm:prSet presAssocID="{CD4463A7-203D-48AD-A3E1-D3BC4B82D249}" presName="sp" presStyleCnt="0"/>
      <dgm:spPr/>
    </dgm:pt>
    <dgm:pt modelId="{E145AA28-A1D8-4230-8B64-D62060DB3427}" type="pres">
      <dgm:prSet presAssocID="{4009A5F4-E341-41BA-B141-0C93A52C6CAA}" presName="composite" presStyleCnt="0"/>
      <dgm:spPr/>
    </dgm:pt>
    <dgm:pt modelId="{4F0D7DFC-E570-4CDA-A64D-EE468A9A2F9E}" type="pres">
      <dgm:prSet presAssocID="{4009A5F4-E341-41BA-B141-0C93A52C6CAA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FCAABE-CB3D-4D69-AB77-F0852A77BF83}" type="pres">
      <dgm:prSet presAssocID="{4009A5F4-E341-41BA-B141-0C93A52C6CAA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1EB59-EBF2-42EF-AA67-BF4D964D0A4E}" type="pres">
      <dgm:prSet presAssocID="{B9BCBFD0-2569-4327-BD8C-3B556864CC84}" presName="sp" presStyleCnt="0"/>
      <dgm:spPr/>
    </dgm:pt>
    <dgm:pt modelId="{6A739153-7C0A-49AC-B091-10F95597DDD0}" type="pres">
      <dgm:prSet presAssocID="{80C6F310-9EFF-4DA6-A501-EE7720EA3484}" presName="composite" presStyleCnt="0"/>
      <dgm:spPr/>
    </dgm:pt>
    <dgm:pt modelId="{92294F4B-DAB8-4423-ACCC-833EDC47DC8C}" type="pres">
      <dgm:prSet presAssocID="{80C6F310-9EFF-4DA6-A501-EE7720EA3484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A86353-F89F-4AFA-A17F-1E63BE12F94A}" type="pres">
      <dgm:prSet presAssocID="{80C6F310-9EFF-4DA6-A501-EE7720EA3484}" presName="descendantText" presStyleLbl="alignAcc1" presStyleIdx="4" presStyleCnt="7" custLinFactNeighborX="498" custLinFactNeighborY="-15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2B4FBE-9DAC-448C-8BC4-FAECEC8DF595}" type="pres">
      <dgm:prSet presAssocID="{69BD3B79-BF39-4515-BB60-A97510BE43AC}" presName="sp" presStyleCnt="0"/>
      <dgm:spPr/>
    </dgm:pt>
    <dgm:pt modelId="{9A0AD9F8-0BE0-4056-BC72-1A4A82485B3D}" type="pres">
      <dgm:prSet presAssocID="{1A836005-927C-4596-AE1F-50C24A27F22C}" presName="composite" presStyleCnt="0"/>
      <dgm:spPr/>
    </dgm:pt>
    <dgm:pt modelId="{1000D83B-34BF-45DE-AF11-53478B2FB050}" type="pres">
      <dgm:prSet presAssocID="{1A836005-927C-4596-AE1F-50C24A27F22C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DB919-5D25-44DC-9CEC-32775D0CEA44}" type="pres">
      <dgm:prSet presAssocID="{1A836005-927C-4596-AE1F-50C24A27F22C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0008E-407C-4DD1-9BF0-7ADF6F66DAFD}" type="pres">
      <dgm:prSet presAssocID="{D11DC9CE-9418-453D-84EA-38290E9E64B2}" presName="sp" presStyleCnt="0"/>
      <dgm:spPr/>
    </dgm:pt>
    <dgm:pt modelId="{E24755A5-238A-4CF7-960E-957F7F25A479}" type="pres">
      <dgm:prSet presAssocID="{E5856225-B137-4C54-B44F-7AD68C778EE7}" presName="composite" presStyleCnt="0"/>
      <dgm:spPr/>
    </dgm:pt>
    <dgm:pt modelId="{3AB99A27-7014-4A82-9001-DE08C76A5083}" type="pres">
      <dgm:prSet presAssocID="{E5856225-B137-4C54-B44F-7AD68C778EE7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6282F-559D-46F4-ADB4-C15B52DB7615}" type="pres">
      <dgm:prSet presAssocID="{E5856225-B137-4C54-B44F-7AD68C778EE7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D1796B-1146-40F5-8016-B6E2DA00AEC6}" type="presOf" srcId="{7E08406D-1002-48CE-8D5B-0FEB42F904B6}" destId="{E61F508A-533B-469C-ABDB-A4485C5D7FE5}" srcOrd="0" destOrd="0" presId="urn:microsoft.com/office/officeart/2005/8/layout/chevron2"/>
    <dgm:cxn modelId="{F48FFE42-3092-4CF5-86BA-2835A916DD49}" srcId="{39CCDECA-F761-4D52-8D5A-4DDF4FC0F9D7}" destId="{57834039-2059-4026-AFDD-1DAFFA0EFB7E}" srcOrd="0" destOrd="0" parTransId="{4CA78D8C-F0BF-42EB-BA85-6C84B2A15CD4}" sibTransId="{F5D91F75-2D3A-4648-B317-8685EC7221C0}"/>
    <dgm:cxn modelId="{C5F46C69-B3EE-4E89-A9D0-148ED4F06729}" type="presOf" srcId="{39CCDECA-F761-4D52-8D5A-4DDF4FC0F9D7}" destId="{246FD62B-4A8E-463F-811A-0A80FBFFCEDA}" srcOrd="0" destOrd="0" presId="urn:microsoft.com/office/officeart/2005/8/layout/chevron2"/>
    <dgm:cxn modelId="{9F64863F-A741-4B46-AE24-A15ECF7CD472}" srcId="{65652588-9F11-47FB-B009-7B4302D405E2}" destId="{E5856225-B137-4C54-B44F-7AD68C778EE7}" srcOrd="6" destOrd="0" parTransId="{300BD823-6B67-4239-9906-39FF976A2134}" sibTransId="{225E8A37-6852-48FB-9B49-498073A8E1B1}"/>
    <dgm:cxn modelId="{450940BF-8C60-4818-8069-829A8028D7DA}" srcId="{7E08406D-1002-48CE-8D5B-0FEB42F904B6}" destId="{34EB536F-4C37-4D6A-BEC6-E6904B20D4C2}" srcOrd="0" destOrd="0" parTransId="{3B9E733F-1453-4536-9C9A-43E0AAD00D94}" sibTransId="{EB68C8F4-8F0B-47DC-A962-F204CBBE1C13}"/>
    <dgm:cxn modelId="{6D19B216-4C71-452B-ABB6-E6053B179C22}" srcId="{65652588-9F11-47FB-B009-7B4302D405E2}" destId="{7E08406D-1002-48CE-8D5B-0FEB42F904B6}" srcOrd="0" destOrd="0" parTransId="{87F4D2C0-FCCA-4CF1-8298-3C7A3560498C}" sibTransId="{5F9DF729-7666-4656-AF1A-2EFF2102ED98}"/>
    <dgm:cxn modelId="{9D9CF11D-EE79-459B-892C-7F74A9AC9997}" type="presOf" srcId="{2AABA8A8-5261-495A-974E-4DC7189F12FD}" destId="{7C5EC1E2-37B0-42F7-ABD3-AE8575DB3D4C}" srcOrd="0" destOrd="0" presId="urn:microsoft.com/office/officeart/2005/8/layout/chevron2"/>
    <dgm:cxn modelId="{BF63FFB7-3553-40F7-BDB0-C49DED96AE80}" type="presOf" srcId="{BD2C7EE5-417E-4A1A-8F61-D825687D8A03}" destId="{5DF674BE-0C76-44E2-8EBB-8580962E58A6}" srcOrd="0" destOrd="0" presId="urn:microsoft.com/office/officeart/2005/8/layout/chevron2"/>
    <dgm:cxn modelId="{31FFA06D-046C-4AEB-8F1E-D1454C89360F}" type="presOf" srcId="{0B770E01-8735-476D-B7BE-B6D48228DEB5}" destId="{6F1DB919-5D25-44DC-9CEC-32775D0CEA44}" srcOrd="0" destOrd="0" presId="urn:microsoft.com/office/officeart/2005/8/layout/chevron2"/>
    <dgm:cxn modelId="{CD940831-7724-4EDF-A57D-F62335AD5EF0}" type="presOf" srcId="{65652588-9F11-47FB-B009-7B4302D405E2}" destId="{CE1BAD68-AB72-4FBB-9E44-C44CB0A66E5B}" srcOrd="0" destOrd="0" presId="urn:microsoft.com/office/officeart/2005/8/layout/chevron2"/>
    <dgm:cxn modelId="{AF8F19E7-B9FE-4B10-A7DC-D51C9B7D2C41}" srcId="{65652588-9F11-47FB-B009-7B4302D405E2}" destId="{80C6F310-9EFF-4DA6-A501-EE7720EA3484}" srcOrd="4" destOrd="0" parTransId="{C91151E5-EC38-4990-BC7C-431FB3978E28}" sibTransId="{69BD3B79-BF39-4515-BB60-A97510BE43AC}"/>
    <dgm:cxn modelId="{719127A7-A081-4F7B-9AC9-B24FB9E6C87D}" type="presOf" srcId="{A632809B-E5E1-454C-8D74-C8C8799F36F9}" destId="{A766282F-559D-46F4-ADB4-C15B52DB7615}" srcOrd="0" destOrd="0" presId="urn:microsoft.com/office/officeart/2005/8/layout/chevron2"/>
    <dgm:cxn modelId="{434B70BE-62DF-4A9D-9B29-E78FDCEFF3A1}" srcId="{65652588-9F11-47FB-B009-7B4302D405E2}" destId="{4009A5F4-E341-41BA-B141-0C93A52C6CAA}" srcOrd="3" destOrd="0" parTransId="{7E80885E-0491-4CA6-A885-C69239812B60}" sibTransId="{B9BCBFD0-2569-4327-BD8C-3B556864CC84}"/>
    <dgm:cxn modelId="{C95845C3-BA10-4B10-914F-E456E844AC8D}" type="presOf" srcId="{CA13EE4E-8E66-4888-843D-5F8834860FC5}" destId="{27A86353-F89F-4AFA-A17F-1E63BE12F94A}" srcOrd="0" destOrd="0" presId="urn:microsoft.com/office/officeart/2005/8/layout/chevron2"/>
    <dgm:cxn modelId="{333ABA32-6F6A-4C17-959E-1DF5F45A64D1}" type="presOf" srcId="{57834039-2059-4026-AFDD-1DAFFA0EFB7E}" destId="{1F3C5520-C8B9-458B-8564-761E8A409256}" srcOrd="0" destOrd="0" presId="urn:microsoft.com/office/officeart/2005/8/layout/chevron2"/>
    <dgm:cxn modelId="{64EC4973-84E2-4644-94E1-97BD84E0E552}" srcId="{80C6F310-9EFF-4DA6-A501-EE7720EA3484}" destId="{CA13EE4E-8E66-4888-843D-5F8834860FC5}" srcOrd="0" destOrd="0" parTransId="{40F8234B-A8DA-4356-A92B-0CE4A4899FEF}" sibTransId="{99737EC7-86CA-4E8D-A02B-9311607C9CC7}"/>
    <dgm:cxn modelId="{86DE3455-0855-4BFE-A8B9-92D3A3552126}" type="presOf" srcId="{34EB536F-4C37-4D6A-BEC6-E6904B20D4C2}" destId="{F3B1F99F-9D7E-4F55-B3AE-B8BF3CD2FC3C}" srcOrd="0" destOrd="0" presId="urn:microsoft.com/office/officeart/2005/8/layout/chevron2"/>
    <dgm:cxn modelId="{1FC0B25E-73B5-4095-9225-20494371D759}" srcId="{E5856225-B137-4C54-B44F-7AD68C778EE7}" destId="{A632809B-E5E1-454C-8D74-C8C8799F36F9}" srcOrd="0" destOrd="0" parTransId="{056B1643-D2B2-484B-985C-3C14C61EB652}" sibTransId="{92960A56-8137-4039-B223-B5486E7D949D}"/>
    <dgm:cxn modelId="{553D5FD6-765D-4FE1-A564-BE11FF006F8E}" srcId="{1A836005-927C-4596-AE1F-50C24A27F22C}" destId="{0B770E01-8735-476D-B7BE-B6D48228DEB5}" srcOrd="0" destOrd="0" parTransId="{12271815-DE46-4425-8BCC-7E1C9B38C61A}" sibTransId="{AC99E3B0-DBE8-4FD3-A04A-1CB8DAE036C2}"/>
    <dgm:cxn modelId="{CE9D9F1A-146B-4831-8740-BA6CB3EC603B}" srcId="{65652588-9F11-47FB-B009-7B4302D405E2}" destId="{1A836005-927C-4596-AE1F-50C24A27F22C}" srcOrd="5" destOrd="0" parTransId="{EE05274B-63DF-42EB-8D6D-6127073C26FE}" sibTransId="{D11DC9CE-9418-453D-84EA-38290E9E64B2}"/>
    <dgm:cxn modelId="{80CCE7B6-D89C-457E-B101-F7FD56D8D12B}" type="presOf" srcId="{D49E1E63-40BF-4E16-A5BA-2CBCE66EE921}" destId="{6AFCAABE-CB3D-4D69-AB77-F0852A77BF83}" srcOrd="0" destOrd="0" presId="urn:microsoft.com/office/officeart/2005/8/layout/chevron2"/>
    <dgm:cxn modelId="{FD44028C-5C2E-49AA-88E2-429EBE11E418}" srcId="{2AABA8A8-5261-495A-974E-4DC7189F12FD}" destId="{BD2C7EE5-417E-4A1A-8F61-D825687D8A03}" srcOrd="0" destOrd="0" parTransId="{868ABFFE-BA3B-44A1-BB32-C68CFEC902FC}" sibTransId="{D9AF847C-596D-4A04-8DF7-2F2A68F59501}"/>
    <dgm:cxn modelId="{804214A2-D8E8-40CF-86C2-D9B2D5E14C5B}" srcId="{65652588-9F11-47FB-B009-7B4302D405E2}" destId="{2AABA8A8-5261-495A-974E-4DC7189F12FD}" srcOrd="2" destOrd="0" parTransId="{7E9F7CE0-5D6B-417A-A97C-2F444D60AEC7}" sibTransId="{CD4463A7-203D-48AD-A3E1-D3BC4B82D249}"/>
    <dgm:cxn modelId="{9C6DE89E-BF58-4413-BA8B-DD313C7EA771}" type="presOf" srcId="{4009A5F4-E341-41BA-B141-0C93A52C6CAA}" destId="{4F0D7DFC-E570-4CDA-A64D-EE468A9A2F9E}" srcOrd="0" destOrd="0" presId="urn:microsoft.com/office/officeart/2005/8/layout/chevron2"/>
    <dgm:cxn modelId="{357E1C9F-2943-4478-BB87-6EC1BDCB279C}" type="presOf" srcId="{1A836005-927C-4596-AE1F-50C24A27F22C}" destId="{1000D83B-34BF-45DE-AF11-53478B2FB050}" srcOrd="0" destOrd="0" presId="urn:microsoft.com/office/officeart/2005/8/layout/chevron2"/>
    <dgm:cxn modelId="{C57F11E8-BBD1-462C-82B7-26DF88271AFD}" srcId="{4009A5F4-E341-41BA-B141-0C93A52C6CAA}" destId="{D49E1E63-40BF-4E16-A5BA-2CBCE66EE921}" srcOrd="0" destOrd="0" parTransId="{9E131F40-9235-4273-8E14-2029F9878CE3}" sibTransId="{8D5A3DA2-A729-495C-ACB1-0A976E60AE44}"/>
    <dgm:cxn modelId="{F3DA385B-FF26-4648-8B5C-EBA95FE893DA}" type="presOf" srcId="{80C6F310-9EFF-4DA6-A501-EE7720EA3484}" destId="{92294F4B-DAB8-4423-ACCC-833EDC47DC8C}" srcOrd="0" destOrd="0" presId="urn:microsoft.com/office/officeart/2005/8/layout/chevron2"/>
    <dgm:cxn modelId="{979AB1CC-05BB-4A58-B0E9-9EA0CA70CC56}" type="presOf" srcId="{E5856225-B137-4C54-B44F-7AD68C778EE7}" destId="{3AB99A27-7014-4A82-9001-DE08C76A5083}" srcOrd="0" destOrd="0" presId="urn:microsoft.com/office/officeart/2005/8/layout/chevron2"/>
    <dgm:cxn modelId="{63238431-84E6-4060-BE7F-58FD939C9575}" srcId="{65652588-9F11-47FB-B009-7B4302D405E2}" destId="{39CCDECA-F761-4D52-8D5A-4DDF4FC0F9D7}" srcOrd="1" destOrd="0" parTransId="{915D7344-E52C-4254-AA6B-0E6EAC864093}" sibTransId="{A65ABDAD-46B1-493D-BB2B-B6D777333B86}"/>
    <dgm:cxn modelId="{9737ED63-D92C-4291-B030-656597375E1D}" type="presParOf" srcId="{CE1BAD68-AB72-4FBB-9E44-C44CB0A66E5B}" destId="{DF43DB91-12FD-480D-8CD7-C923D0BC1BA8}" srcOrd="0" destOrd="0" presId="urn:microsoft.com/office/officeart/2005/8/layout/chevron2"/>
    <dgm:cxn modelId="{14F8783C-D019-4E3C-830A-456AFE71B304}" type="presParOf" srcId="{DF43DB91-12FD-480D-8CD7-C923D0BC1BA8}" destId="{E61F508A-533B-469C-ABDB-A4485C5D7FE5}" srcOrd="0" destOrd="0" presId="urn:microsoft.com/office/officeart/2005/8/layout/chevron2"/>
    <dgm:cxn modelId="{926D21EA-D0F6-410B-9C13-95ECF0267CAE}" type="presParOf" srcId="{DF43DB91-12FD-480D-8CD7-C923D0BC1BA8}" destId="{F3B1F99F-9D7E-4F55-B3AE-B8BF3CD2FC3C}" srcOrd="1" destOrd="0" presId="urn:microsoft.com/office/officeart/2005/8/layout/chevron2"/>
    <dgm:cxn modelId="{0762492D-EB8F-47D0-8D6A-0E31527C1C8A}" type="presParOf" srcId="{CE1BAD68-AB72-4FBB-9E44-C44CB0A66E5B}" destId="{F2827DD2-2A45-4ED5-9500-B3AE3B54F56F}" srcOrd="1" destOrd="0" presId="urn:microsoft.com/office/officeart/2005/8/layout/chevron2"/>
    <dgm:cxn modelId="{50278EDE-761D-447D-A96C-4942457D009F}" type="presParOf" srcId="{CE1BAD68-AB72-4FBB-9E44-C44CB0A66E5B}" destId="{A610D06D-FA44-47EE-824D-5FFE144C473B}" srcOrd="2" destOrd="0" presId="urn:microsoft.com/office/officeart/2005/8/layout/chevron2"/>
    <dgm:cxn modelId="{4FDEA332-FFF9-47C2-AFDD-1907A9372D91}" type="presParOf" srcId="{A610D06D-FA44-47EE-824D-5FFE144C473B}" destId="{246FD62B-4A8E-463F-811A-0A80FBFFCEDA}" srcOrd="0" destOrd="0" presId="urn:microsoft.com/office/officeart/2005/8/layout/chevron2"/>
    <dgm:cxn modelId="{574E1570-2871-4580-A116-69B2AE1194BA}" type="presParOf" srcId="{A610D06D-FA44-47EE-824D-5FFE144C473B}" destId="{1F3C5520-C8B9-458B-8564-761E8A409256}" srcOrd="1" destOrd="0" presId="urn:microsoft.com/office/officeart/2005/8/layout/chevron2"/>
    <dgm:cxn modelId="{DE97DAEB-9DD6-449A-966A-1FD84D5038C0}" type="presParOf" srcId="{CE1BAD68-AB72-4FBB-9E44-C44CB0A66E5B}" destId="{8ADDBB16-66F4-46A4-8576-5BDA857A8A16}" srcOrd="3" destOrd="0" presId="urn:microsoft.com/office/officeart/2005/8/layout/chevron2"/>
    <dgm:cxn modelId="{6CCBF848-5C8F-48F8-8093-4C9D944E82CF}" type="presParOf" srcId="{CE1BAD68-AB72-4FBB-9E44-C44CB0A66E5B}" destId="{BA0D0F8B-187E-4165-B350-CB425E139336}" srcOrd="4" destOrd="0" presId="urn:microsoft.com/office/officeart/2005/8/layout/chevron2"/>
    <dgm:cxn modelId="{6B46C7A2-897F-4073-9A2B-DD6C9914EA97}" type="presParOf" srcId="{BA0D0F8B-187E-4165-B350-CB425E139336}" destId="{7C5EC1E2-37B0-42F7-ABD3-AE8575DB3D4C}" srcOrd="0" destOrd="0" presId="urn:microsoft.com/office/officeart/2005/8/layout/chevron2"/>
    <dgm:cxn modelId="{EF47236A-6BD5-4040-91AA-E97BE1CAF451}" type="presParOf" srcId="{BA0D0F8B-187E-4165-B350-CB425E139336}" destId="{5DF674BE-0C76-44E2-8EBB-8580962E58A6}" srcOrd="1" destOrd="0" presId="urn:microsoft.com/office/officeart/2005/8/layout/chevron2"/>
    <dgm:cxn modelId="{1C72685A-F2DB-4796-9678-A6FF877F1781}" type="presParOf" srcId="{CE1BAD68-AB72-4FBB-9E44-C44CB0A66E5B}" destId="{4957717B-B19C-4E9E-9201-4D952FA34AD4}" srcOrd="5" destOrd="0" presId="urn:microsoft.com/office/officeart/2005/8/layout/chevron2"/>
    <dgm:cxn modelId="{15F28674-332E-4613-8CA1-9BC4F9744CA6}" type="presParOf" srcId="{CE1BAD68-AB72-4FBB-9E44-C44CB0A66E5B}" destId="{E145AA28-A1D8-4230-8B64-D62060DB3427}" srcOrd="6" destOrd="0" presId="urn:microsoft.com/office/officeart/2005/8/layout/chevron2"/>
    <dgm:cxn modelId="{A4139F3B-4737-4A16-9854-3CE061CF7EBD}" type="presParOf" srcId="{E145AA28-A1D8-4230-8B64-D62060DB3427}" destId="{4F0D7DFC-E570-4CDA-A64D-EE468A9A2F9E}" srcOrd="0" destOrd="0" presId="urn:microsoft.com/office/officeart/2005/8/layout/chevron2"/>
    <dgm:cxn modelId="{21BB394E-0812-459A-83B5-A406AC0DE972}" type="presParOf" srcId="{E145AA28-A1D8-4230-8B64-D62060DB3427}" destId="{6AFCAABE-CB3D-4D69-AB77-F0852A77BF83}" srcOrd="1" destOrd="0" presId="urn:microsoft.com/office/officeart/2005/8/layout/chevron2"/>
    <dgm:cxn modelId="{3B3D38F9-7393-4510-9943-72574F10856D}" type="presParOf" srcId="{CE1BAD68-AB72-4FBB-9E44-C44CB0A66E5B}" destId="{D801EB59-EBF2-42EF-AA67-BF4D964D0A4E}" srcOrd="7" destOrd="0" presId="urn:microsoft.com/office/officeart/2005/8/layout/chevron2"/>
    <dgm:cxn modelId="{43DD3A11-F4B5-492C-A566-ECABE8272EC7}" type="presParOf" srcId="{CE1BAD68-AB72-4FBB-9E44-C44CB0A66E5B}" destId="{6A739153-7C0A-49AC-B091-10F95597DDD0}" srcOrd="8" destOrd="0" presId="urn:microsoft.com/office/officeart/2005/8/layout/chevron2"/>
    <dgm:cxn modelId="{600BFA7B-EA9D-4355-97A5-8115D9D353C0}" type="presParOf" srcId="{6A739153-7C0A-49AC-B091-10F95597DDD0}" destId="{92294F4B-DAB8-4423-ACCC-833EDC47DC8C}" srcOrd="0" destOrd="0" presId="urn:microsoft.com/office/officeart/2005/8/layout/chevron2"/>
    <dgm:cxn modelId="{DE6DB0BA-AD70-408A-81E4-A164D5A5AE1C}" type="presParOf" srcId="{6A739153-7C0A-49AC-B091-10F95597DDD0}" destId="{27A86353-F89F-4AFA-A17F-1E63BE12F94A}" srcOrd="1" destOrd="0" presId="urn:microsoft.com/office/officeart/2005/8/layout/chevron2"/>
    <dgm:cxn modelId="{0D54A777-5193-4E79-BD02-163D7ADF74AB}" type="presParOf" srcId="{CE1BAD68-AB72-4FBB-9E44-C44CB0A66E5B}" destId="{042B4FBE-9DAC-448C-8BC4-FAECEC8DF595}" srcOrd="9" destOrd="0" presId="urn:microsoft.com/office/officeart/2005/8/layout/chevron2"/>
    <dgm:cxn modelId="{801D725B-1B6B-4B9C-9561-4651C0F97A72}" type="presParOf" srcId="{CE1BAD68-AB72-4FBB-9E44-C44CB0A66E5B}" destId="{9A0AD9F8-0BE0-4056-BC72-1A4A82485B3D}" srcOrd="10" destOrd="0" presId="urn:microsoft.com/office/officeart/2005/8/layout/chevron2"/>
    <dgm:cxn modelId="{CB25D078-AA31-4DC0-BF76-845107DA675B}" type="presParOf" srcId="{9A0AD9F8-0BE0-4056-BC72-1A4A82485B3D}" destId="{1000D83B-34BF-45DE-AF11-53478B2FB050}" srcOrd="0" destOrd="0" presId="urn:microsoft.com/office/officeart/2005/8/layout/chevron2"/>
    <dgm:cxn modelId="{9DD426D0-F6B2-4DD5-8F9C-1F10AEA020D0}" type="presParOf" srcId="{9A0AD9F8-0BE0-4056-BC72-1A4A82485B3D}" destId="{6F1DB919-5D25-44DC-9CEC-32775D0CEA44}" srcOrd="1" destOrd="0" presId="urn:microsoft.com/office/officeart/2005/8/layout/chevron2"/>
    <dgm:cxn modelId="{C0BCD4BD-BB77-4263-85CC-0A8EEFAA6580}" type="presParOf" srcId="{CE1BAD68-AB72-4FBB-9E44-C44CB0A66E5B}" destId="{5ED0008E-407C-4DD1-9BF0-7ADF6F66DAFD}" srcOrd="11" destOrd="0" presId="urn:microsoft.com/office/officeart/2005/8/layout/chevron2"/>
    <dgm:cxn modelId="{3D3621D8-FA30-4BB8-A111-342EEB75587C}" type="presParOf" srcId="{CE1BAD68-AB72-4FBB-9E44-C44CB0A66E5B}" destId="{E24755A5-238A-4CF7-960E-957F7F25A479}" srcOrd="12" destOrd="0" presId="urn:microsoft.com/office/officeart/2005/8/layout/chevron2"/>
    <dgm:cxn modelId="{212D0A89-09D8-4305-8D2C-D4BDD1A964D7}" type="presParOf" srcId="{E24755A5-238A-4CF7-960E-957F7F25A479}" destId="{3AB99A27-7014-4A82-9001-DE08C76A5083}" srcOrd="0" destOrd="0" presId="urn:microsoft.com/office/officeart/2005/8/layout/chevron2"/>
    <dgm:cxn modelId="{36C75AE6-1E72-4482-A753-3723A3641687}" type="presParOf" srcId="{E24755A5-238A-4CF7-960E-957F7F25A479}" destId="{A766282F-559D-46F4-ADB4-C15B52DB761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178FD7-11BB-4DDC-B7A0-B0EAF052CECB}">
      <dsp:nvSpPr>
        <dsp:cNvPr id="0" name=""/>
        <dsp:cNvSpPr/>
      </dsp:nvSpPr>
      <dsp:spPr>
        <a:xfrm rot="5400000">
          <a:off x="-109726" y="110380"/>
          <a:ext cx="731508" cy="512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tx1"/>
              </a:solidFill>
            </a:rPr>
            <a:t>1</a:t>
          </a:r>
          <a:endParaRPr lang="en-US" sz="1500" kern="1200" dirty="0">
            <a:solidFill>
              <a:schemeClr val="tx1"/>
            </a:solidFill>
          </a:endParaRPr>
        </a:p>
      </dsp:txBody>
      <dsp:txXfrm rot="-5400000">
        <a:off x="0" y="256682"/>
        <a:ext cx="512056" cy="219452"/>
      </dsp:txXfrm>
    </dsp:sp>
    <dsp:sp modelId="{15D42FB9-F46F-46D1-B0F0-EA092DC44AAF}">
      <dsp:nvSpPr>
        <dsp:cNvPr id="0" name=""/>
        <dsp:cNvSpPr/>
      </dsp:nvSpPr>
      <dsp:spPr>
        <a:xfrm rot="5400000">
          <a:off x="3523487" y="-3010777"/>
          <a:ext cx="475480" cy="64983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Work as Entomologist in Capital Development Authority, Islamabad-Pakistan</a:t>
          </a:r>
          <a:endParaRPr lang="en-US" sz="1500" kern="1200" dirty="0"/>
        </a:p>
      </dsp:txBody>
      <dsp:txXfrm rot="-5400000">
        <a:off x="512056" y="23865"/>
        <a:ext cx="6475132" cy="429058"/>
      </dsp:txXfrm>
    </dsp:sp>
    <dsp:sp modelId="{D3289A46-DDD8-47D6-843D-EC2E000FDEB4}">
      <dsp:nvSpPr>
        <dsp:cNvPr id="0" name=""/>
        <dsp:cNvSpPr/>
      </dsp:nvSpPr>
      <dsp:spPr>
        <a:xfrm rot="5400000">
          <a:off x="-109726" y="741057"/>
          <a:ext cx="731508" cy="512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tx1"/>
              </a:solidFill>
            </a:rPr>
            <a:t>2</a:t>
          </a:r>
          <a:endParaRPr lang="en-US" sz="1500" kern="1200" dirty="0">
            <a:solidFill>
              <a:schemeClr val="tx1"/>
            </a:solidFill>
          </a:endParaRPr>
        </a:p>
      </dsp:txBody>
      <dsp:txXfrm rot="-5400000">
        <a:off x="0" y="887359"/>
        <a:ext cx="512056" cy="219452"/>
      </dsp:txXfrm>
    </dsp:sp>
    <dsp:sp modelId="{FAE55342-442D-4F41-814A-E3B2FD6EBDFB}">
      <dsp:nvSpPr>
        <dsp:cNvPr id="0" name=""/>
        <dsp:cNvSpPr/>
      </dsp:nvSpPr>
      <dsp:spPr>
        <a:xfrm rot="5400000">
          <a:off x="3523487" y="-2380100"/>
          <a:ext cx="475480" cy="64983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Member of National Coordination Cell for prevention and control of Dengue fever at Islamabad-Pakistan</a:t>
          </a:r>
          <a:endParaRPr lang="en-US" sz="1500" kern="1200" dirty="0"/>
        </a:p>
      </dsp:txBody>
      <dsp:txXfrm rot="-5400000">
        <a:off x="512056" y="654542"/>
        <a:ext cx="6475132" cy="429058"/>
      </dsp:txXfrm>
    </dsp:sp>
    <dsp:sp modelId="{DEB53B27-D4DF-443C-8F37-26EA0EBD49B4}">
      <dsp:nvSpPr>
        <dsp:cNvPr id="0" name=""/>
        <dsp:cNvSpPr/>
      </dsp:nvSpPr>
      <dsp:spPr>
        <a:xfrm rot="5400000">
          <a:off x="-109726" y="1371733"/>
          <a:ext cx="731508" cy="512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tx1"/>
              </a:solidFill>
            </a:rPr>
            <a:t>3</a:t>
          </a:r>
          <a:endParaRPr lang="en-US" sz="1500" kern="1200" dirty="0">
            <a:solidFill>
              <a:schemeClr val="tx1"/>
            </a:solidFill>
          </a:endParaRPr>
        </a:p>
      </dsp:txBody>
      <dsp:txXfrm rot="-5400000">
        <a:off x="0" y="1518035"/>
        <a:ext cx="512056" cy="219452"/>
      </dsp:txXfrm>
    </dsp:sp>
    <dsp:sp modelId="{50C38F44-1069-4F3F-8E3C-567D43FB4464}">
      <dsp:nvSpPr>
        <dsp:cNvPr id="0" name=""/>
        <dsp:cNvSpPr/>
      </dsp:nvSpPr>
      <dsp:spPr>
        <a:xfrm rot="5400000">
          <a:off x="3523487" y="-1749424"/>
          <a:ext cx="475480" cy="64983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Committee Member of Vector-borne diseases in Islamabad-Pakistan</a:t>
          </a:r>
          <a:endParaRPr lang="en-US" sz="1500" kern="1200" dirty="0"/>
        </a:p>
      </dsp:txBody>
      <dsp:txXfrm rot="-5400000">
        <a:off x="512056" y="1285218"/>
        <a:ext cx="6475132" cy="429058"/>
      </dsp:txXfrm>
    </dsp:sp>
    <dsp:sp modelId="{103311CC-7E64-44F1-802D-42806D919786}">
      <dsp:nvSpPr>
        <dsp:cNvPr id="0" name=""/>
        <dsp:cNvSpPr/>
      </dsp:nvSpPr>
      <dsp:spPr>
        <a:xfrm rot="5400000">
          <a:off x="-109726" y="2002410"/>
          <a:ext cx="731508" cy="512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tx1"/>
              </a:solidFill>
            </a:rPr>
            <a:t>4</a:t>
          </a:r>
          <a:endParaRPr lang="en-US" sz="1500" kern="1200" dirty="0">
            <a:solidFill>
              <a:schemeClr val="tx1"/>
            </a:solidFill>
          </a:endParaRPr>
        </a:p>
      </dsp:txBody>
      <dsp:txXfrm rot="-5400000">
        <a:off x="0" y="2148712"/>
        <a:ext cx="512056" cy="219452"/>
      </dsp:txXfrm>
    </dsp:sp>
    <dsp:sp modelId="{1A643445-8B3D-4D9C-B79F-36C744D97D77}">
      <dsp:nvSpPr>
        <dsp:cNvPr id="0" name=""/>
        <dsp:cNvSpPr/>
      </dsp:nvSpPr>
      <dsp:spPr>
        <a:xfrm rot="5400000">
          <a:off x="3523487" y="-1118747"/>
          <a:ext cx="475480" cy="64983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Member of Editorial Board of Journal of Biodiversity, </a:t>
          </a:r>
          <a:r>
            <a:rPr lang="en-US" sz="1500" kern="1200" dirty="0" err="1" smtClean="0"/>
            <a:t>Bioprospecting</a:t>
          </a:r>
          <a:r>
            <a:rPr lang="en-US" sz="1500" kern="1200" dirty="0" smtClean="0"/>
            <a:t> and Development</a:t>
          </a:r>
          <a:endParaRPr lang="en-US" sz="1500" kern="1200" dirty="0"/>
        </a:p>
      </dsp:txBody>
      <dsp:txXfrm rot="-5400000">
        <a:off x="512056" y="1915895"/>
        <a:ext cx="6475132" cy="429058"/>
      </dsp:txXfrm>
    </dsp:sp>
    <dsp:sp modelId="{999A9CE2-C764-4227-B0E0-A1065EABC0BC}">
      <dsp:nvSpPr>
        <dsp:cNvPr id="0" name=""/>
        <dsp:cNvSpPr/>
      </dsp:nvSpPr>
      <dsp:spPr>
        <a:xfrm rot="5400000">
          <a:off x="-109726" y="2633086"/>
          <a:ext cx="731508" cy="512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tx1"/>
              </a:solidFill>
            </a:rPr>
            <a:t>5</a:t>
          </a:r>
          <a:endParaRPr lang="en-US" sz="1500" kern="1200" dirty="0">
            <a:solidFill>
              <a:schemeClr val="tx1"/>
            </a:solidFill>
          </a:endParaRPr>
        </a:p>
      </dsp:txBody>
      <dsp:txXfrm rot="-5400000">
        <a:off x="0" y="2779388"/>
        <a:ext cx="512056" cy="219452"/>
      </dsp:txXfrm>
    </dsp:sp>
    <dsp:sp modelId="{1FC726AC-6185-4990-ADD4-539BE1BDFA2C}">
      <dsp:nvSpPr>
        <dsp:cNvPr id="0" name=""/>
        <dsp:cNvSpPr/>
      </dsp:nvSpPr>
      <dsp:spPr>
        <a:xfrm rot="5400000">
          <a:off x="3523487" y="-488071"/>
          <a:ext cx="475480" cy="64983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Member of Polio Eradication Committee at Islamabad-Pakistan </a:t>
          </a:r>
          <a:endParaRPr lang="en-US" sz="1500" kern="1200" dirty="0"/>
        </a:p>
      </dsp:txBody>
      <dsp:txXfrm rot="-5400000">
        <a:off x="512056" y="2546571"/>
        <a:ext cx="6475132" cy="429058"/>
      </dsp:txXfrm>
    </dsp:sp>
    <dsp:sp modelId="{C12B5B2E-9558-4593-B62F-E26E1C453034}">
      <dsp:nvSpPr>
        <dsp:cNvPr id="0" name=""/>
        <dsp:cNvSpPr/>
      </dsp:nvSpPr>
      <dsp:spPr>
        <a:xfrm rot="5400000">
          <a:off x="-109726" y="3263763"/>
          <a:ext cx="731508" cy="51205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tx1"/>
              </a:solidFill>
            </a:rPr>
            <a:t>6</a:t>
          </a:r>
          <a:endParaRPr lang="en-US" sz="1500" kern="1200" dirty="0">
            <a:solidFill>
              <a:schemeClr val="tx1"/>
            </a:solidFill>
          </a:endParaRPr>
        </a:p>
      </dsp:txBody>
      <dsp:txXfrm rot="-5400000">
        <a:off x="0" y="3410065"/>
        <a:ext cx="512056" cy="219452"/>
      </dsp:txXfrm>
    </dsp:sp>
    <dsp:sp modelId="{25EAAACA-7B11-46F9-814D-B1F47D4C1668}">
      <dsp:nvSpPr>
        <dsp:cNvPr id="0" name=""/>
        <dsp:cNvSpPr/>
      </dsp:nvSpPr>
      <dsp:spPr>
        <a:xfrm rot="5400000">
          <a:off x="3523487" y="142605"/>
          <a:ext cx="475480" cy="649834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Supervisor of Entomology </a:t>
          </a:r>
          <a:r>
            <a:rPr lang="en-US" sz="1500" kern="1200" dirty="0" err="1" smtClean="0"/>
            <a:t>studients</a:t>
          </a:r>
          <a:endParaRPr lang="en-US" sz="1500" kern="1200" dirty="0"/>
        </a:p>
      </dsp:txBody>
      <dsp:txXfrm rot="-5400000">
        <a:off x="512056" y="3177248"/>
        <a:ext cx="6475132" cy="4290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19471B-F610-40CE-A2F7-9A8F1A21B6F3}">
      <dsp:nvSpPr>
        <dsp:cNvPr id="0" name=""/>
        <dsp:cNvSpPr/>
      </dsp:nvSpPr>
      <dsp:spPr>
        <a:xfrm rot="5400000">
          <a:off x="-142674" y="144704"/>
          <a:ext cx="951160" cy="665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1</a:t>
          </a:r>
          <a:endParaRPr lang="en-US" sz="1900" kern="1200" dirty="0">
            <a:solidFill>
              <a:schemeClr val="tx1"/>
            </a:solidFill>
          </a:endParaRPr>
        </a:p>
      </dsp:txBody>
      <dsp:txXfrm rot="-5400000">
        <a:off x="0" y="334936"/>
        <a:ext cx="665812" cy="285348"/>
      </dsp:txXfrm>
    </dsp:sp>
    <dsp:sp modelId="{BBD36807-6CE6-47EC-BA89-1FE4BEBC6472}">
      <dsp:nvSpPr>
        <dsp:cNvPr id="0" name=""/>
        <dsp:cNvSpPr/>
      </dsp:nvSpPr>
      <dsp:spPr>
        <a:xfrm rot="5400000">
          <a:off x="3757579" y="-3089736"/>
          <a:ext cx="618254" cy="68017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Research Fellow in Pakistan Atomic Energy Commission</a:t>
          </a:r>
          <a:endParaRPr lang="en-US" sz="1900" kern="1200" dirty="0"/>
        </a:p>
      </dsp:txBody>
      <dsp:txXfrm rot="-5400000">
        <a:off x="665813" y="32211"/>
        <a:ext cx="6771606" cy="557892"/>
      </dsp:txXfrm>
    </dsp:sp>
    <dsp:sp modelId="{ED1AA01E-33EC-4431-A316-F957AEB868CD}">
      <dsp:nvSpPr>
        <dsp:cNvPr id="0" name=""/>
        <dsp:cNvSpPr/>
      </dsp:nvSpPr>
      <dsp:spPr>
        <a:xfrm rot="5400000">
          <a:off x="-142674" y="943897"/>
          <a:ext cx="951160" cy="665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2</a:t>
          </a:r>
          <a:endParaRPr lang="en-US" sz="1900" kern="1200" dirty="0">
            <a:solidFill>
              <a:schemeClr val="tx1"/>
            </a:solidFill>
          </a:endParaRPr>
        </a:p>
      </dsp:txBody>
      <dsp:txXfrm rot="-5400000">
        <a:off x="0" y="1134129"/>
        <a:ext cx="665812" cy="285348"/>
      </dsp:txXfrm>
    </dsp:sp>
    <dsp:sp modelId="{A27C2C0F-612D-4A73-A164-1B788EC6CFEC}">
      <dsp:nvSpPr>
        <dsp:cNvPr id="0" name=""/>
        <dsp:cNvSpPr/>
      </dsp:nvSpPr>
      <dsp:spPr>
        <a:xfrm rot="5400000">
          <a:off x="3757579" y="-2290543"/>
          <a:ext cx="618254" cy="68017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Research Fellow in Pakistan Tobacco Board</a:t>
          </a:r>
          <a:endParaRPr lang="en-US" sz="1900" kern="1200" dirty="0"/>
        </a:p>
      </dsp:txBody>
      <dsp:txXfrm rot="-5400000">
        <a:off x="665813" y="831404"/>
        <a:ext cx="6771606" cy="557892"/>
      </dsp:txXfrm>
    </dsp:sp>
    <dsp:sp modelId="{F92BD8B7-6202-4972-8266-197F73861CA4}">
      <dsp:nvSpPr>
        <dsp:cNvPr id="0" name=""/>
        <dsp:cNvSpPr/>
      </dsp:nvSpPr>
      <dsp:spPr>
        <a:xfrm rot="5400000">
          <a:off x="-142674" y="1743090"/>
          <a:ext cx="951160" cy="665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3</a:t>
          </a:r>
          <a:endParaRPr lang="en-US" sz="1900" kern="1200" dirty="0">
            <a:solidFill>
              <a:schemeClr val="tx1"/>
            </a:solidFill>
          </a:endParaRPr>
        </a:p>
      </dsp:txBody>
      <dsp:txXfrm rot="-5400000">
        <a:off x="0" y="1933322"/>
        <a:ext cx="665812" cy="285348"/>
      </dsp:txXfrm>
    </dsp:sp>
    <dsp:sp modelId="{6AFECEFE-DBCB-4125-AEEC-42E2DD6D33B4}">
      <dsp:nvSpPr>
        <dsp:cNvPr id="0" name=""/>
        <dsp:cNvSpPr/>
      </dsp:nvSpPr>
      <dsp:spPr>
        <a:xfrm rot="5400000">
          <a:off x="3757579" y="-1491350"/>
          <a:ext cx="618254" cy="68017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Research Fellow in Eco-toxicology Research Program in Pakistan Agriculture Research Council, Islamabad-Pakistan </a:t>
          </a:r>
          <a:endParaRPr lang="en-US" sz="1900" kern="1200" dirty="0"/>
        </a:p>
      </dsp:txBody>
      <dsp:txXfrm rot="-5400000">
        <a:off x="665813" y="1630597"/>
        <a:ext cx="6771606" cy="557892"/>
      </dsp:txXfrm>
    </dsp:sp>
    <dsp:sp modelId="{02DCB256-1E8A-45D7-9B1A-D045BFD06DA4}">
      <dsp:nvSpPr>
        <dsp:cNvPr id="0" name=""/>
        <dsp:cNvSpPr/>
      </dsp:nvSpPr>
      <dsp:spPr>
        <a:xfrm rot="5400000">
          <a:off x="-142674" y="2542282"/>
          <a:ext cx="951160" cy="665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</a:rPr>
            <a:t>4</a:t>
          </a:r>
          <a:endParaRPr lang="en-US" sz="1900" kern="1200" dirty="0">
            <a:solidFill>
              <a:schemeClr val="tx1"/>
            </a:solidFill>
          </a:endParaRPr>
        </a:p>
      </dsp:txBody>
      <dsp:txXfrm rot="-5400000">
        <a:off x="0" y="2732514"/>
        <a:ext cx="665812" cy="285348"/>
      </dsp:txXfrm>
    </dsp:sp>
    <dsp:sp modelId="{707D07B7-5F1A-43FC-8217-E7F33F4BF6A3}">
      <dsp:nvSpPr>
        <dsp:cNvPr id="0" name=""/>
        <dsp:cNvSpPr/>
      </dsp:nvSpPr>
      <dsp:spPr>
        <a:xfrm rot="5400000">
          <a:off x="3757579" y="-692157"/>
          <a:ext cx="618254" cy="6801787"/>
        </a:xfrm>
        <a:prstGeom prst="round2Same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Scientific Officer in Vertebrate Research Program in Pakistan Agriculture Research Council, Islamabad-Pakistan.</a:t>
          </a:r>
          <a:endParaRPr lang="en-US" sz="1900" kern="1200" dirty="0"/>
        </a:p>
      </dsp:txBody>
      <dsp:txXfrm rot="-5400000">
        <a:off x="665813" y="2429790"/>
        <a:ext cx="6771606" cy="5578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F508A-533B-469C-ABDB-A4485C5D7FE5}">
      <dsp:nvSpPr>
        <dsp:cNvPr id="0" name=""/>
        <dsp:cNvSpPr/>
      </dsp:nvSpPr>
      <dsp:spPr>
        <a:xfrm rot="5400000">
          <a:off x="-105526" y="108847"/>
          <a:ext cx="703510" cy="4924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1</a:t>
          </a:r>
          <a:endParaRPr lang="en-US" sz="1400" kern="1200" dirty="0">
            <a:solidFill>
              <a:schemeClr val="tx1"/>
            </a:solidFill>
          </a:endParaRPr>
        </a:p>
      </dsp:txBody>
      <dsp:txXfrm rot="-5400000">
        <a:off x="1" y="249550"/>
        <a:ext cx="492457" cy="211053"/>
      </dsp:txXfrm>
    </dsp:sp>
    <dsp:sp modelId="{F3B1F99F-9D7E-4F55-B3AE-B8BF3CD2FC3C}">
      <dsp:nvSpPr>
        <dsp:cNvPr id="0" name=""/>
        <dsp:cNvSpPr/>
      </dsp:nvSpPr>
      <dsp:spPr>
        <a:xfrm rot="5400000">
          <a:off x="3713287" y="-3217509"/>
          <a:ext cx="457281" cy="68989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Management of Store Grain Pests in Peshawar-Pakistan </a:t>
          </a:r>
          <a:endParaRPr lang="en-US" sz="1500" kern="1200" dirty="0"/>
        </a:p>
      </dsp:txBody>
      <dsp:txXfrm rot="-5400000">
        <a:off x="492457" y="25644"/>
        <a:ext cx="6876619" cy="412635"/>
      </dsp:txXfrm>
    </dsp:sp>
    <dsp:sp modelId="{246FD62B-4A8E-463F-811A-0A80FBFFCEDA}">
      <dsp:nvSpPr>
        <dsp:cNvPr id="0" name=""/>
        <dsp:cNvSpPr/>
      </dsp:nvSpPr>
      <dsp:spPr>
        <a:xfrm rot="5400000">
          <a:off x="-105526" y="727088"/>
          <a:ext cx="703510" cy="4924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2</a:t>
          </a:r>
          <a:endParaRPr lang="en-US" sz="1400" kern="1200" dirty="0">
            <a:solidFill>
              <a:schemeClr val="tx1"/>
            </a:solidFill>
          </a:endParaRPr>
        </a:p>
      </dsp:txBody>
      <dsp:txXfrm rot="-5400000">
        <a:off x="1" y="867791"/>
        <a:ext cx="492457" cy="211053"/>
      </dsp:txXfrm>
    </dsp:sp>
    <dsp:sp modelId="{1F3C5520-C8B9-458B-8564-761E8A409256}">
      <dsp:nvSpPr>
        <dsp:cNvPr id="0" name=""/>
        <dsp:cNvSpPr/>
      </dsp:nvSpPr>
      <dsp:spPr>
        <a:xfrm rot="5400000">
          <a:off x="3713287" y="-2599267"/>
          <a:ext cx="457281" cy="68989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Ecology and Control of Fruit Trees Termite in Peshawar Valley-Pakistan </a:t>
          </a:r>
          <a:endParaRPr lang="en-US" sz="1500" kern="1200" dirty="0"/>
        </a:p>
      </dsp:txBody>
      <dsp:txXfrm rot="-5400000">
        <a:off x="492457" y="643886"/>
        <a:ext cx="6876619" cy="412635"/>
      </dsp:txXfrm>
    </dsp:sp>
    <dsp:sp modelId="{7C5EC1E2-37B0-42F7-ABD3-AE8575DB3D4C}">
      <dsp:nvSpPr>
        <dsp:cNvPr id="0" name=""/>
        <dsp:cNvSpPr/>
      </dsp:nvSpPr>
      <dsp:spPr>
        <a:xfrm rot="5400000">
          <a:off x="-105526" y="1345330"/>
          <a:ext cx="703510" cy="4924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3</a:t>
          </a:r>
          <a:endParaRPr lang="en-US" sz="1400" kern="1200" dirty="0">
            <a:solidFill>
              <a:schemeClr val="tx1"/>
            </a:solidFill>
          </a:endParaRPr>
        </a:p>
      </dsp:txBody>
      <dsp:txXfrm rot="-5400000">
        <a:off x="1" y="1486033"/>
        <a:ext cx="492457" cy="211053"/>
      </dsp:txXfrm>
    </dsp:sp>
    <dsp:sp modelId="{5DF674BE-0C76-44E2-8EBB-8580962E58A6}">
      <dsp:nvSpPr>
        <dsp:cNvPr id="0" name=""/>
        <dsp:cNvSpPr/>
      </dsp:nvSpPr>
      <dsp:spPr>
        <a:xfrm rot="5400000">
          <a:off x="3713287" y="-1981026"/>
          <a:ext cx="457281" cy="68989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Ecology and Management of Termites in Urban Environment (Islamabad)</a:t>
          </a:r>
          <a:endParaRPr lang="en-US" sz="1500" kern="1200" dirty="0"/>
        </a:p>
      </dsp:txBody>
      <dsp:txXfrm rot="-5400000">
        <a:off x="492457" y="1262127"/>
        <a:ext cx="6876619" cy="412635"/>
      </dsp:txXfrm>
    </dsp:sp>
    <dsp:sp modelId="{4F0D7DFC-E570-4CDA-A64D-EE468A9A2F9E}">
      <dsp:nvSpPr>
        <dsp:cNvPr id="0" name=""/>
        <dsp:cNvSpPr/>
      </dsp:nvSpPr>
      <dsp:spPr>
        <a:xfrm rot="5400000">
          <a:off x="-105526" y="1963571"/>
          <a:ext cx="703510" cy="4924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4</a:t>
          </a:r>
          <a:endParaRPr lang="en-US" sz="1400" kern="1200" dirty="0">
            <a:solidFill>
              <a:schemeClr val="tx1"/>
            </a:solidFill>
          </a:endParaRPr>
        </a:p>
      </dsp:txBody>
      <dsp:txXfrm rot="-5400000">
        <a:off x="1" y="2104274"/>
        <a:ext cx="492457" cy="211053"/>
      </dsp:txXfrm>
    </dsp:sp>
    <dsp:sp modelId="{6AFCAABE-CB3D-4D69-AB77-F0852A77BF83}">
      <dsp:nvSpPr>
        <dsp:cNvPr id="0" name=""/>
        <dsp:cNvSpPr/>
      </dsp:nvSpPr>
      <dsp:spPr>
        <a:xfrm rot="5400000">
          <a:off x="3713287" y="-1362785"/>
          <a:ext cx="457281" cy="68989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Ecology and Management of Urban Pests in Islamabad-Pakistan.</a:t>
          </a:r>
          <a:endParaRPr lang="en-US" sz="1500" kern="1200" dirty="0"/>
        </a:p>
      </dsp:txBody>
      <dsp:txXfrm rot="-5400000">
        <a:off x="492457" y="1880368"/>
        <a:ext cx="6876619" cy="412635"/>
      </dsp:txXfrm>
    </dsp:sp>
    <dsp:sp modelId="{92294F4B-DAB8-4423-ACCC-833EDC47DC8C}">
      <dsp:nvSpPr>
        <dsp:cNvPr id="0" name=""/>
        <dsp:cNvSpPr/>
      </dsp:nvSpPr>
      <dsp:spPr>
        <a:xfrm rot="5400000">
          <a:off x="-105526" y="2581812"/>
          <a:ext cx="703510" cy="4924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5</a:t>
          </a:r>
          <a:endParaRPr lang="en-US" sz="1400" kern="1200" dirty="0">
            <a:solidFill>
              <a:schemeClr val="tx1"/>
            </a:solidFill>
          </a:endParaRPr>
        </a:p>
      </dsp:txBody>
      <dsp:txXfrm rot="-5400000">
        <a:off x="1" y="2722515"/>
        <a:ext cx="492457" cy="211053"/>
      </dsp:txXfrm>
    </dsp:sp>
    <dsp:sp modelId="{27A86353-F89F-4AFA-A17F-1E63BE12F94A}">
      <dsp:nvSpPr>
        <dsp:cNvPr id="0" name=""/>
        <dsp:cNvSpPr/>
      </dsp:nvSpPr>
      <dsp:spPr>
        <a:xfrm rot="5400000">
          <a:off x="3713287" y="-751856"/>
          <a:ext cx="457281" cy="6898942"/>
        </a:xfrm>
        <a:prstGeom prst="round2Same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Management of Porcupine by using slow-acting </a:t>
          </a:r>
          <a:r>
            <a:rPr lang="en-US" sz="1500" kern="1200" smtClean="0"/>
            <a:t>toxic baits</a:t>
          </a:r>
          <a:endParaRPr lang="en-US" sz="1500" kern="1200" dirty="0"/>
        </a:p>
      </dsp:txBody>
      <dsp:txXfrm rot="-5400000">
        <a:off x="492457" y="2491297"/>
        <a:ext cx="6876619" cy="412635"/>
      </dsp:txXfrm>
    </dsp:sp>
    <dsp:sp modelId="{1000D83B-34BF-45DE-AF11-53478B2FB050}">
      <dsp:nvSpPr>
        <dsp:cNvPr id="0" name=""/>
        <dsp:cNvSpPr/>
      </dsp:nvSpPr>
      <dsp:spPr>
        <a:xfrm rot="5400000">
          <a:off x="-105526" y="3200053"/>
          <a:ext cx="703510" cy="4924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6</a:t>
          </a:r>
          <a:endParaRPr lang="en-US" sz="1400" kern="1200" dirty="0">
            <a:solidFill>
              <a:schemeClr val="tx1"/>
            </a:solidFill>
          </a:endParaRPr>
        </a:p>
      </dsp:txBody>
      <dsp:txXfrm rot="-5400000">
        <a:off x="1" y="3340756"/>
        <a:ext cx="492457" cy="211053"/>
      </dsp:txXfrm>
    </dsp:sp>
    <dsp:sp modelId="{6F1DB919-5D25-44DC-9CEC-32775D0CEA44}">
      <dsp:nvSpPr>
        <dsp:cNvPr id="0" name=""/>
        <dsp:cNvSpPr/>
      </dsp:nvSpPr>
      <dsp:spPr>
        <a:xfrm rot="5400000">
          <a:off x="3713287" y="-126303"/>
          <a:ext cx="457281" cy="68989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Pesticides Residue Analysis in Environment</a:t>
          </a:r>
          <a:endParaRPr lang="en-US" sz="1500" kern="1200" dirty="0"/>
        </a:p>
      </dsp:txBody>
      <dsp:txXfrm rot="-5400000">
        <a:off x="492457" y="3116850"/>
        <a:ext cx="6876619" cy="412635"/>
      </dsp:txXfrm>
    </dsp:sp>
    <dsp:sp modelId="{3AB99A27-7014-4A82-9001-DE08C76A5083}">
      <dsp:nvSpPr>
        <dsp:cNvPr id="0" name=""/>
        <dsp:cNvSpPr/>
      </dsp:nvSpPr>
      <dsp:spPr>
        <a:xfrm rot="5400000">
          <a:off x="-105526" y="3818294"/>
          <a:ext cx="703510" cy="4924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7</a:t>
          </a:r>
          <a:endParaRPr lang="en-US" sz="1400" kern="1200" dirty="0">
            <a:solidFill>
              <a:schemeClr val="tx1"/>
            </a:solidFill>
          </a:endParaRPr>
        </a:p>
      </dsp:txBody>
      <dsp:txXfrm rot="-5400000">
        <a:off x="1" y="3958997"/>
        <a:ext cx="492457" cy="211053"/>
      </dsp:txXfrm>
    </dsp:sp>
    <dsp:sp modelId="{A766282F-559D-46F4-ADB4-C15B52DB7615}">
      <dsp:nvSpPr>
        <dsp:cNvPr id="0" name=""/>
        <dsp:cNvSpPr/>
      </dsp:nvSpPr>
      <dsp:spPr>
        <a:xfrm rot="5400000">
          <a:off x="3713287" y="491937"/>
          <a:ext cx="457281" cy="68989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Management of Mosquitoes through Integrated Vector Management (IVM)</a:t>
          </a:r>
          <a:endParaRPr lang="en-US" sz="1500" kern="1200" dirty="0"/>
        </a:p>
      </dsp:txBody>
      <dsp:txXfrm rot="-5400000">
        <a:off x="492457" y="3735091"/>
        <a:ext cx="6876619" cy="4126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1B0817C-E50B-401F-8264-039458FDCD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99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2735E-AB40-43D9-94CE-F684AE08D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9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90ECD-3F04-4A2A-8B0C-51403D53D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6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F5772-7D20-4344-A175-4B0761F60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96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A42C3-06B7-4A55-9537-AA18C29DFB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3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07370-8C57-4761-A42B-19328D4C6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69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9D96C-4766-477C-BC29-71278E2A6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CD9FF-A9D4-4F31-A9DF-8E8BA349B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009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6EE40-1DE4-436E-BAE6-2FF783EB09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8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7FE7D-F1A7-4787-A82A-69CDEC6B8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5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EF228-1F15-485D-9110-278F47FD8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6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D09EB-2073-4201-B86C-3D9439F93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5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A6220-0636-484C-BB0A-02FB5D0E0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9497B4C-E0A6-4D1C-8F3F-6803EBA51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omicsonline.org/bioprocessing-biotechniques.php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sciencecentral.org/journals/biodiversity-endangered-species.php" TargetMode="External"/><Relationship Id="rId5" Type="http://schemas.openxmlformats.org/officeDocument/2006/relationships/hyperlink" Target="http://omicsonline.org/bioequivalence-bioavailability.php" TargetMode="External"/><Relationship Id="rId4" Type="http://schemas.openxmlformats.org/officeDocument/2006/relationships/hyperlink" Target="http://omicsonline.org/bioremediation-biodegradation.php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micsonline.org/membership.php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Subtitle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n-US" smtClean="0">
              <a:solidFill>
                <a:srgbClr val="898989"/>
              </a:solidFill>
            </a:endParaRPr>
          </a:p>
        </p:txBody>
      </p:sp>
      <p:pic>
        <p:nvPicPr>
          <p:cNvPr id="2052" name="Picture 2" descr="C:\Users\R.S\Downloads\Documents\New folder\Bismillah_wallpaper_by_MrHighs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47800" y="228600"/>
            <a:ext cx="678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RESEARCH EXPERIENCE</a:t>
            </a:r>
          </a:p>
        </p:txBody>
      </p:sp>
      <p:sp>
        <p:nvSpPr>
          <p:cNvPr id="4" name="Oval 3"/>
          <p:cNvSpPr/>
          <p:nvPr/>
        </p:nvSpPr>
        <p:spPr>
          <a:xfrm>
            <a:off x="1066800" y="1143000"/>
            <a:ext cx="7162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Management of Mosquitoes through Integrated Vector Management (IVM)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2057400"/>
          <a:ext cx="65532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400"/>
                <a:gridCol w="2184400"/>
                <a:gridCol w="2184400"/>
              </a:tblGrid>
              <a:tr h="371475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Aedes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Anophles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Culex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/>
                </a:tc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4267200" y="2590800"/>
            <a:ext cx="3048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71600" y="3276600"/>
          <a:ext cx="67056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05600"/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Surveillance of vectors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smtClean="0"/>
                        <a:t>Destruction of larval habits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Larviciding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Adulticiding</a:t>
                      </a:r>
                      <a:r>
                        <a:rPr lang="en-US" dirty="0" smtClean="0"/>
                        <a:t> ( IRS, Space spray)</a:t>
                      </a:r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47800" y="228600"/>
            <a:ext cx="678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RESEARCH EXPERIENCE</a:t>
            </a:r>
          </a:p>
        </p:txBody>
      </p:sp>
      <p:sp>
        <p:nvSpPr>
          <p:cNvPr id="3" name="Oval 2"/>
          <p:cNvSpPr/>
          <p:nvPr/>
        </p:nvSpPr>
        <p:spPr>
          <a:xfrm>
            <a:off x="1371600" y="1066800"/>
            <a:ext cx="70866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Management of Urban Pests through Integrate Pest Management (IPM)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19600" y="2286000"/>
            <a:ext cx="609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3200400"/>
          <a:ext cx="6096000" cy="3333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5181600"/>
              </a:tblGrid>
              <a:tr h="66675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Cockroaches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House fly</a:t>
                      </a:r>
                      <a:endParaRPr lang="en-US" dirty="0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Sandfly</a:t>
                      </a:r>
                      <a:endParaRPr lang="en-US" dirty="0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Fleas</a:t>
                      </a:r>
                      <a:endParaRPr lang="en-US" dirty="0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Wasps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47800" y="228600"/>
            <a:ext cx="678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RESEARCH EXPERIENCE</a:t>
            </a:r>
          </a:p>
        </p:txBody>
      </p:sp>
      <p:sp>
        <p:nvSpPr>
          <p:cNvPr id="3" name="Oval 2"/>
          <p:cNvSpPr/>
          <p:nvPr/>
        </p:nvSpPr>
        <p:spPr>
          <a:xfrm>
            <a:off x="1143000" y="1371600"/>
            <a:ext cx="7239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Biological control of Pests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267200" y="2209800"/>
            <a:ext cx="6096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3200400"/>
          <a:ext cx="6629400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5562600"/>
              </a:tblGrid>
              <a:tr h="838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Predators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Parasites</a:t>
                      </a:r>
                      <a:endParaRPr lang="en-US" sz="2000" dirty="0"/>
                    </a:p>
                  </a:txBody>
                  <a:tcPr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Parasitoides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47800" y="228600"/>
            <a:ext cx="678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RESEARCH EXPERIENCE</a:t>
            </a:r>
          </a:p>
        </p:txBody>
      </p:sp>
      <p:sp>
        <p:nvSpPr>
          <p:cNvPr id="3" name="Oval 2"/>
          <p:cNvSpPr/>
          <p:nvPr/>
        </p:nvSpPr>
        <p:spPr>
          <a:xfrm>
            <a:off x="1295400" y="1066800"/>
            <a:ext cx="70866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Management of Vector-Borne diseases</a:t>
            </a:r>
          </a:p>
        </p:txBody>
      </p:sp>
      <p:sp>
        <p:nvSpPr>
          <p:cNvPr id="4" name="Down Arrow 3"/>
          <p:cNvSpPr/>
          <p:nvPr/>
        </p:nvSpPr>
        <p:spPr>
          <a:xfrm>
            <a:off x="4419600" y="2286000"/>
            <a:ext cx="6096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2971800"/>
          <a:ext cx="7239000" cy="3581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6248400"/>
              </a:tblGrid>
              <a:tr h="51162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Dengue fever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Malaria</a:t>
                      </a:r>
                      <a:endParaRPr lang="en-US" sz="1800" dirty="0"/>
                    </a:p>
                  </a:txBody>
                  <a:tcPr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Lashmaniases</a:t>
                      </a:r>
                      <a:endParaRPr lang="en-US" sz="1800" dirty="0"/>
                    </a:p>
                  </a:txBody>
                  <a:tcPr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Plague</a:t>
                      </a:r>
                      <a:endParaRPr lang="en-US" sz="1800" dirty="0"/>
                    </a:p>
                  </a:txBody>
                  <a:tcPr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Congo fever</a:t>
                      </a:r>
                      <a:endParaRPr lang="en-US" sz="1800" dirty="0"/>
                    </a:p>
                  </a:txBody>
                  <a:tcPr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Polio</a:t>
                      </a:r>
                      <a:endParaRPr lang="en-US" sz="1800" dirty="0"/>
                    </a:p>
                  </a:txBody>
                  <a:tcPr/>
                </a:tc>
              </a:tr>
              <a:tr h="51162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Measel</a:t>
                      </a:r>
                      <a:r>
                        <a:rPr lang="en-US" sz="1800" dirty="0" smtClean="0"/>
                        <a:t> 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38200" y="304800"/>
            <a:ext cx="7315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rgbClr val="C00000"/>
                </a:solidFill>
              </a:rPr>
              <a:t>WORK IN DIFFERENT ORGANZATIONS</a:t>
            </a:r>
          </a:p>
        </p:txBody>
      </p:sp>
      <p:sp>
        <p:nvSpPr>
          <p:cNvPr id="3" name="Down Arrow 2"/>
          <p:cNvSpPr/>
          <p:nvPr/>
        </p:nvSpPr>
        <p:spPr>
          <a:xfrm>
            <a:off x="4343400" y="1066800"/>
            <a:ext cx="533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1905000"/>
          <a:ext cx="73152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6400800"/>
              </a:tblGrid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Pakistan Atomic Energy Commission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Pakistan Tobacco Board</a:t>
                      </a:r>
                      <a:endParaRPr lang="en-US" sz="24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Pakistan Agriculture Research Council</a:t>
                      </a:r>
                      <a:endParaRPr lang="en-US" sz="2400" dirty="0"/>
                    </a:p>
                  </a:txBody>
                  <a:tcPr/>
                </a:tc>
              </a:tr>
              <a:tr h="85725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Capital Development </a:t>
                      </a:r>
                      <a:r>
                        <a:rPr lang="en-US" sz="2400" dirty="0" err="1" smtClean="0"/>
                        <a:t>Autority</a:t>
                      </a:r>
                      <a:r>
                        <a:rPr lang="en-US" sz="2400" dirty="0" smtClean="0"/>
                        <a:t> (CDA),</a:t>
                      </a:r>
                      <a:r>
                        <a:rPr lang="en-US" sz="2400" baseline="0" dirty="0" smtClean="0"/>
                        <a:t> Islamabad-Pakistan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676400" y="381000"/>
            <a:ext cx="6400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CURRENT ASSIGNMENTS</a:t>
            </a:r>
          </a:p>
        </p:txBody>
      </p:sp>
      <p:sp>
        <p:nvSpPr>
          <p:cNvPr id="3" name="Down Arrow 2"/>
          <p:cNvSpPr/>
          <p:nvPr/>
        </p:nvSpPr>
        <p:spPr>
          <a:xfrm>
            <a:off x="4648200" y="1295400"/>
            <a:ext cx="381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8" name="Diagram 7"/>
          <p:cNvGraphicFramePr/>
          <p:nvPr/>
        </p:nvGraphicFramePr>
        <p:xfrm>
          <a:off x="1219200" y="2133600"/>
          <a:ext cx="70104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14400" y="304800"/>
            <a:ext cx="72390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ASSIGNMENTS PERFORMED  </a:t>
            </a:r>
          </a:p>
        </p:txBody>
      </p:sp>
      <p:sp>
        <p:nvSpPr>
          <p:cNvPr id="3" name="Down Arrow 2"/>
          <p:cNvSpPr/>
          <p:nvPr/>
        </p:nvSpPr>
        <p:spPr>
          <a:xfrm>
            <a:off x="4038600" y="1295400"/>
            <a:ext cx="6858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762000" y="2514600"/>
          <a:ext cx="74676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524000" y="304800"/>
            <a:ext cx="6705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PROJECT COMPLETED</a:t>
            </a:r>
          </a:p>
        </p:txBody>
      </p:sp>
      <p:sp>
        <p:nvSpPr>
          <p:cNvPr id="3" name="Down Arrow 2"/>
          <p:cNvSpPr/>
          <p:nvPr/>
        </p:nvSpPr>
        <p:spPr>
          <a:xfrm>
            <a:off x="4267200" y="1066800"/>
            <a:ext cx="609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1143000" y="1905000"/>
          <a:ext cx="73914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52600" y="381000"/>
            <a:ext cx="6172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PUBLICATIONS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81000" y="1447800"/>
            <a:ext cx="8305800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en-US" sz="2000">
                <a:ea typeface="Calibri" pitchFamily="34" charset="0"/>
                <a:cs typeface="Arial" pitchFamily="34" charset="0"/>
              </a:rPr>
              <a:t>1.	</a:t>
            </a:r>
            <a:r>
              <a:rPr lang="en-US" sz="2000" b="1">
                <a:ea typeface="Calibri" pitchFamily="34" charset="0"/>
                <a:cs typeface="Arial" pitchFamily="34" charset="0"/>
              </a:rPr>
              <a:t>Sattar, A.,</a:t>
            </a:r>
            <a:r>
              <a:rPr lang="en-US" sz="2000">
                <a:ea typeface="Calibri" pitchFamily="34" charset="0"/>
                <a:cs typeface="Arial" pitchFamily="34" charset="0"/>
              </a:rPr>
              <a:t> M. Naeem., Z. Salihah., and J. Khan. 2005. Ecology of fruit tree termite in Peshawar valley. Sarhad J. Agric. Vol.21, No.2, pp.257-260.</a:t>
            </a:r>
          </a:p>
          <a:p>
            <a:pPr algn="just" eaLnBrk="0" hangingPunct="0"/>
            <a:endParaRPr lang="en-US" sz="2000">
              <a:ea typeface="Calibri" pitchFamily="34" charset="0"/>
              <a:cs typeface="Arial" pitchFamily="34" charset="0"/>
            </a:endParaRPr>
          </a:p>
          <a:p>
            <a:pPr algn="just" eaLnBrk="0" hangingPunct="0"/>
            <a:r>
              <a:rPr lang="en-US" sz="2000">
                <a:ea typeface="Calibri" pitchFamily="34" charset="0"/>
                <a:cs typeface="Arial" pitchFamily="34" charset="0"/>
              </a:rPr>
              <a:t>2.	Khan. J., M. Inayatullah., F. Naz., </a:t>
            </a:r>
            <a:r>
              <a:rPr lang="en-US" sz="2000" b="1">
                <a:ea typeface="Calibri" pitchFamily="34" charset="0"/>
                <a:cs typeface="Arial" pitchFamily="34" charset="0"/>
              </a:rPr>
              <a:t>A. Sattar</a:t>
            </a:r>
            <a:r>
              <a:rPr lang="en-US" sz="2000">
                <a:ea typeface="Calibri" pitchFamily="34" charset="0"/>
                <a:cs typeface="Arial" pitchFamily="34" charset="0"/>
              </a:rPr>
              <a:t> and M.F. Shaid. 2005. Relative Resistance of some Rice Cultivars to yellow, </a:t>
            </a:r>
            <a:r>
              <a:rPr lang="en-US" sz="2000" i="1">
                <a:ea typeface="Calibri" pitchFamily="34" charset="0"/>
                <a:cs typeface="Arial" pitchFamily="34" charset="0"/>
              </a:rPr>
              <a:t>Scirpophaga incertulas</a:t>
            </a:r>
            <a:r>
              <a:rPr lang="en-US" sz="2000">
                <a:ea typeface="Calibri" pitchFamily="34" charset="0"/>
                <a:cs typeface="Arial" pitchFamily="34" charset="0"/>
              </a:rPr>
              <a:t> (walk) and white </a:t>
            </a:r>
            <a:r>
              <a:rPr lang="en-US" sz="2000" i="1">
                <a:ea typeface="Calibri" pitchFamily="34" charset="0"/>
                <a:cs typeface="Arial" pitchFamily="34" charset="0"/>
              </a:rPr>
              <a:t>Scirpophaga innotata</a:t>
            </a:r>
            <a:r>
              <a:rPr lang="en-US" sz="2000">
                <a:ea typeface="Calibri" pitchFamily="34" charset="0"/>
                <a:cs typeface="Arial" pitchFamily="34" charset="0"/>
              </a:rPr>
              <a:t> (walk) stem borers. Pak.J.of Science. Vol.5.No.1-2, pp.53-56.</a:t>
            </a:r>
            <a:endParaRPr lang="en-US" sz="2000"/>
          </a:p>
          <a:p>
            <a:pPr algn="just" eaLnBrk="0" hangingPunct="0"/>
            <a:endParaRPr lang="en-US" sz="2000">
              <a:cs typeface="Calibri" pitchFamily="34" charset="0"/>
            </a:endParaRPr>
          </a:p>
          <a:p>
            <a:pPr algn="just" eaLnBrk="0" hangingPunct="0"/>
            <a:r>
              <a:rPr lang="en-US" sz="2000">
                <a:cs typeface="Calibri" pitchFamily="34" charset="0"/>
              </a:rPr>
              <a:t>3.	Khan. J., M. Inayatullah., F. Naz and </a:t>
            </a:r>
            <a:r>
              <a:rPr lang="en-US" sz="2000" b="1">
                <a:cs typeface="Calibri" pitchFamily="34" charset="0"/>
              </a:rPr>
              <a:t>A. Sattar</a:t>
            </a:r>
            <a:r>
              <a:rPr lang="en-US" sz="2000">
                <a:cs typeface="Calibri" pitchFamily="34" charset="0"/>
              </a:rPr>
              <a:t>. 2005. Comparative efficacy of some insecticides for the control of yellow, </a:t>
            </a:r>
            <a:r>
              <a:rPr lang="en-US" sz="2000" i="1">
                <a:cs typeface="Calibri" pitchFamily="34" charset="0"/>
              </a:rPr>
              <a:t>Scirpophaga incertulas</a:t>
            </a:r>
            <a:r>
              <a:rPr lang="en-US" sz="2000">
                <a:cs typeface="Calibri" pitchFamily="34" charset="0"/>
              </a:rPr>
              <a:t> (walk) and white </a:t>
            </a:r>
            <a:r>
              <a:rPr lang="en-US" sz="2000" i="1">
                <a:cs typeface="Calibri" pitchFamily="34" charset="0"/>
              </a:rPr>
              <a:t>Scirpophaga innotata</a:t>
            </a:r>
            <a:r>
              <a:rPr lang="en-US" sz="2000">
                <a:cs typeface="Calibri" pitchFamily="34" charset="0"/>
              </a:rPr>
              <a:t> (walk) stem borers. Sarhad J. Agric, Vol.21, No.4.pp.695-697.</a:t>
            </a:r>
            <a:endParaRPr lang="en-US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52600" y="381000"/>
            <a:ext cx="61722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PUBLICATIONS</a:t>
            </a: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609600" y="1524000"/>
            <a:ext cx="80772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en-US" sz="2000">
                <a:ea typeface="Calibri" pitchFamily="34" charset="0"/>
                <a:cs typeface="Arial" pitchFamily="34" charset="0"/>
              </a:rPr>
              <a:t>4.</a:t>
            </a:r>
            <a:r>
              <a:rPr lang="en-US" sz="1200">
                <a:ea typeface="Calibri" pitchFamily="34" charset="0"/>
                <a:cs typeface="Arial" pitchFamily="34" charset="0"/>
              </a:rPr>
              <a:t>	</a:t>
            </a:r>
            <a:r>
              <a:rPr lang="en-US" sz="2000">
                <a:ea typeface="Calibri" pitchFamily="34" charset="0"/>
                <a:cs typeface="Arial" pitchFamily="34" charset="0"/>
              </a:rPr>
              <a:t>Ahad, K., A. Mohammad., F. Mehbob., </a:t>
            </a:r>
            <a:r>
              <a:rPr lang="en-US" sz="2000" b="1">
                <a:ea typeface="Calibri" pitchFamily="34" charset="0"/>
                <a:cs typeface="Arial" pitchFamily="34" charset="0"/>
              </a:rPr>
              <a:t>A. Sattar</a:t>
            </a:r>
            <a:r>
              <a:rPr lang="en-US" sz="2000">
                <a:ea typeface="Calibri" pitchFamily="34" charset="0"/>
                <a:cs typeface="Arial" pitchFamily="34" charset="0"/>
              </a:rPr>
              <a:t> and I. Ahmed. 2006. Pesticides Residue in Rawal Lake, Islamabad, Pakistan. Bull. Environ.Contam. Toxico. Springer Science and Business Media. Inc 76:463-470.</a:t>
            </a:r>
          </a:p>
          <a:p>
            <a:pPr algn="just" eaLnBrk="0" hangingPunct="0"/>
            <a:endParaRPr lang="en-US" sz="2000">
              <a:ea typeface="Calibri" pitchFamily="34" charset="0"/>
              <a:cs typeface="Arial" pitchFamily="34" charset="0"/>
            </a:endParaRPr>
          </a:p>
          <a:p>
            <a:pPr algn="just" eaLnBrk="0" hangingPunct="0"/>
            <a:r>
              <a:rPr lang="en-US" sz="2000">
                <a:ea typeface="Calibri" pitchFamily="34" charset="0"/>
                <a:cs typeface="Arial" pitchFamily="34" charset="0"/>
              </a:rPr>
              <a:t>5.	</a:t>
            </a:r>
            <a:r>
              <a:rPr lang="en-US" sz="2000" b="1">
                <a:ea typeface="Calibri" pitchFamily="34" charset="0"/>
                <a:cs typeface="Arial" pitchFamily="34" charset="0"/>
              </a:rPr>
              <a:t>Sattar, A.,</a:t>
            </a:r>
            <a:r>
              <a:rPr lang="en-US" sz="2000">
                <a:ea typeface="Calibri" pitchFamily="34" charset="0"/>
                <a:cs typeface="Arial" pitchFamily="34" charset="0"/>
              </a:rPr>
              <a:t> M. Naeem and E. Haq. 2013. Impact of environmental factors on the population, dynamics, density and foraging activities of </a:t>
            </a:r>
            <a:r>
              <a:rPr lang="en-US" sz="2000" i="1">
                <a:ea typeface="Calibri" pitchFamily="34" charset="0"/>
                <a:cs typeface="Arial" pitchFamily="34" charset="0"/>
              </a:rPr>
              <a:t>Odontotermes lokanandi</a:t>
            </a:r>
            <a:r>
              <a:rPr lang="en-US" sz="2000">
                <a:ea typeface="Calibri" pitchFamily="34" charset="0"/>
                <a:cs typeface="Arial" pitchFamily="34" charset="0"/>
              </a:rPr>
              <a:t> and </a:t>
            </a:r>
            <a:r>
              <a:rPr lang="en-US" sz="2000" i="1">
                <a:ea typeface="Calibri" pitchFamily="34" charset="0"/>
                <a:cs typeface="Arial" pitchFamily="34" charset="0"/>
              </a:rPr>
              <a:t>Microtermes obesi </a:t>
            </a:r>
            <a:r>
              <a:rPr lang="en-US" sz="2000">
                <a:ea typeface="Calibri" pitchFamily="34" charset="0"/>
                <a:cs typeface="Arial" pitchFamily="34" charset="0"/>
              </a:rPr>
              <a:t>in Islamabad. Springer Plus,2:349. </a:t>
            </a:r>
            <a:endParaRPr lang="en-US" sz="2000"/>
          </a:p>
          <a:p>
            <a:pPr algn="just" eaLnBrk="0" hangingPunct="0"/>
            <a:endParaRPr lang="en-US" sz="2000">
              <a:cs typeface="Calibri" pitchFamily="34" charset="0"/>
            </a:endParaRPr>
          </a:p>
          <a:p>
            <a:pPr algn="just" eaLnBrk="0" hangingPunct="0"/>
            <a:r>
              <a:rPr lang="en-US" sz="2000">
                <a:cs typeface="Calibri" pitchFamily="34" charset="0"/>
              </a:rPr>
              <a:t>6.	</a:t>
            </a:r>
            <a:r>
              <a:rPr lang="en-US" sz="2000" b="1">
                <a:cs typeface="Calibri" pitchFamily="34" charset="0"/>
              </a:rPr>
              <a:t>Sattar, A.,</a:t>
            </a:r>
            <a:r>
              <a:rPr lang="en-US" sz="2000">
                <a:cs typeface="Calibri" pitchFamily="34" charset="0"/>
              </a:rPr>
              <a:t> M. Naeem., E. Haq. 2014. Efficacy of plant extracts against subterranean Termites i.e., Microtermes obesi and Odontotermes lokanandi (Blattodea: Termitidae) Journal of Biodiversity, Bioprospecting and Development 1:2.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C00000"/>
                </a:solidFill>
                <a:latin typeface="Garamond" pitchFamily="18" charset="0"/>
              </a:rPr>
              <a:t>BRIEF INTRODUCTION</a:t>
            </a:r>
            <a:br>
              <a:rPr lang="en-US" sz="3200" b="1" smtClean="0">
                <a:solidFill>
                  <a:srgbClr val="C00000"/>
                </a:solidFill>
                <a:latin typeface="Garamond" pitchFamily="18" charset="0"/>
              </a:rPr>
            </a:br>
            <a:endParaRPr lang="en-US" sz="3200" b="1" smtClean="0">
              <a:solidFill>
                <a:srgbClr val="C00000"/>
              </a:solidFill>
              <a:latin typeface="Garamond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752600"/>
            <a:ext cx="6934200" cy="3886200"/>
          </a:xfrm>
        </p:spPr>
        <p:txBody>
          <a:bodyPr/>
          <a:lstStyle/>
          <a:p>
            <a:pPr eaLnBrk="1" hangingPunct="1"/>
            <a:r>
              <a:rPr lang="en-US" smtClean="0"/>
              <a:t>Dr. Abdul Sattar</a:t>
            </a:r>
          </a:p>
          <a:p>
            <a:pPr eaLnBrk="1" hangingPunct="1"/>
            <a:r>
              <a:rPr lang="en-US" smtClean="0"/>
              <a:t>Entomologist</a:t>
            </a:r>
          </a:p>
          <a:p>
            <a:pPr eaLnBrk="1" hangingPunct="1"/>
            <a:r>
              <a:rPr lang="en-US" smtClean="0"/>
              <a:t>Directorate of Health Services Capital Development Authority</a:t>
            </a:r>
          </a:p>
          <a:p>
            <a:pPr eaLnBrk="1" hangingPunct="1"/>
            <a:r>
              <a:rPr lang="en-US" smtClean="0"/>
              <a:t>September, 2014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0"/>
            <a:ext cx="9191625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23888" y="225425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1" dirty="0"/>
              <a:t>Biodiversity, </a:t>
            </a:r>
            <a:r>
              <a:rPr lang="en-US" b="1" dirty="0" err="1" smtClean="0"/>
              <a:t>Bioprospecting</a:t>
            </a:r>
            <a:r>
              <a:rPr lang="en-US" b="1" dirty="0"/>
              <a:t> </a:t>
            </a:r>
            <a:r>
              <a:rPr lang="en-US" b="1" dirty="0" smtClean="0"/>
              <a:t>and </a:t>
            </a:r>
            <a:r>
              <a:rPr lang="en-US" b="1" dirty="0"/>
              <a:t>Development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Related Journals</a:t>
            </a:r>
            <a:endParaRPr lang="en-US" b="1" dirty="0"/>
          </a:p>
        </p:txBody>
      </p:sp>
      <p:sp>
        <p:nvSpPr>
          <p:cNvPr id="7" name="Vertical Scroll 6"/>
          <p:cNvSpPr/>
          <p:nvPr/>
        </p:nvSpPr>
        <p:spPr>
          <a:xfrm>
            <a:off x="-82549" y="1471613"/>
            <a:ext cx="5035550" cy="4929187"/>
          </a:xfrm>
          <a:prstGeom prst="verticalScroll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hlinkClick r:id="rId3" tooltip="Journal of Bioprocessing &amp; Biotechniques"/>
              </a:rPr>
              <a:t>Journal of Bioprocessing &amp; </a:t>
            </a:r>
            <a:r>
              <a:rPr lang="en-US" sz="2000" dirty="0" err="1">
                <a:hlinkClick r:id="rId3" tooltip="Journal of Bioprocessing &amp; Biotechniques"/>
              </a:rPr>
              <a:t>Biotechniques</a:t>
            </a:r>
            <a:r>
              <a:rPr lang="en-US" sz="2000" dirty="0">
                <a:hlinkClick r:id="rId3" tooltip="Journal of Bioprocessing &amp; Biotechniques"/>
              </a:rPr>
              <a:t>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hlinkClick r:id="rId4" tooltip="Journal of Bioremediation &amp; Biodegradation"/>
              </a:rPr>
              <a:t>Journal of Bioremediation &amp; Biodegradation 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hlinkClick r:id="rId5" tooltip="Journal of Bioequivalence &amp; Bioavailability"/>
              </a:rPr>
              <a:t>Journal of Bioequivalence &amp; </a:t>
            </a:r>
            <a:r>
              <a:rPr lang="en-US" sz="2000" dirty="0" smtClean="0">
                <a:hlinkClick r:id="rId5" tooltip="Journal of Bioequivalence &amp; Bioavailability"/>
              </a:rPr>
              <a:t>Bioavailability</a:t>
            </a:r>
            <a:endParaRPr lang="en-US" sz="2000" dirty="0" smtClean="0"/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sz="2000" dirty="0">
                <a:hlinkClick r:id="rId6" tooltip="Journal of Biodiversity &amp; Endangered Species"/>
              </a:rPr>
              <a:t>Journal of Biodiversity &amp; Endangered Species</a:t>
            </a:r>
            <a:endParaRPr lang="en-US" sz="2000" dirty="0">
              <a:solidFill>
                <a:schemeClr val="bg2">
                  <a:lumMod val="50000"/>
                </a:schemeClr>
              </a:solidFill>
              <a:latin typeface="Estrangelo Edessa" panose="03080600000000000000" pitchFamily="66" charset="0"/>
              <a:cs typeface="Estrangelo Edessa" panose="03080600000000000000" pitchFamily="66" charset="0"/>
            </a:endParaRPr>
          </a:p>
        </p:txBody>
      </p:sp>
      <p:pic>
        <p:nvPicPr>
          <p:cNvPr id="41992" name="Picture 8" descr="http://i1.tribune.com.pk/wp-content/uploads/2013/05/553677-Watershortage-1369339280-1000-640x48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88" y="3479006"/>
            <a:ext cx="4211060" cy="3158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43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7412" name="Picture 2" descr="C:\Users\rakesh-s\Desktop\2-2nd-d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" descr="C:\Users\rakesh-s\Desktop\membershi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19400" y="30163"/>
            <a:ext cx="708660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OMICS Group </a:t>
            </a: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Open Access Membership</a:t>
            </a:r>
            <a:b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2400" dirty="0">
              <a:solidFill>
                <a:schemeClr val="accent5">
                  <a:lumMod val="1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1295400" y="630238"/>
            <a:ext cx="7696200" cy="3560762"/>
          </a:xfrm>
          <a:prstGeom prst="teardrop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>
                <a:latin typeface="Calisto MT" panose="02040603050505030304" pitchFamily="18" charset="0"/>
              </a:rPr>
              <a:t>OMICS </a:t>
            </a:r>
            <a:r>
              <a:rPr lang="en-US" smtClean="0">
                <a:latin typeface="Calisto MT" panose="02040603050505030304" pitchFamily="18" charset="0"/>
              </a:rPr>
              <a:t>international </a:t>
            </a:r>
            <a:r>
              <a:rPr lang="en-US" dirty="0">
                <a:latin typeface="Calisto MT" panose="02040603050505030304" pitchFamily="18" charset="0"/>
              </a:rPr>
              <a:t>Membership enables academic and research institutions, funders and corporations to actively encourage open access in scholarly communication and the dissemination of research published by their authors.</a:t>
            </a:r>
          </a:p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For more details and benefits, click on the link below:</a:t>
            </a:r>
          </a:p>
          <a:p>
            <a:pP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  <a:hlinkClick r:id="rId4"/>
              </a:rPr>
              <a:t>http://omicsonline.org/membership.php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30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676400" y="1447800"/>
            <a:ext cx="6172200" cy="342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Thanks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95400" y="228600"/>
            <a:ext cx="678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rgbClr val="C00000"/>
                </a:solidFill>
              </a:rPr>
              <a:t>ACADEMIC </a:t>
            </a:r>
          </a:p>
        </p:txBody>
      </p:sp>
      <p:sp>
        <p:nvSpPr>
          <p:cNvPr id="3" name="Right Arrow 2"/>
          <p:cNvSpPr/>
          <p:nvPr/>
        </p:nvSpPr>
        <p:spPr>
          <a:xfrm>
            <a:off x="990600" y="1600200"/>
            <a:ext cx="35052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Metric (Science)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47800" y="1066800"/>
            <a:ext cx="2362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Certificate/Degree</a:t>
            </a:r>
          </a:p>
        </p:txBody>
      </p:sp>
      <p:sp>
        <p:nvSpPr>
          <p:cNvPr id="5" name="Rectangle 4"/>
          <p:cNvSpPr/>
          <p:nvPr/>
        </p:nvSpPr>
        <p:spPr>
          <a:xfrm>
            <a:off x="5867400" y="1066800"/>
            <a:ext cx="1981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Division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5715000" y="18288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Right Arrow 6"/>
          <p:cNvSpPr/>
          <p:nvPr/>
        </p:nvSpPr>
        <p:spPr>
          <a:xfrm>
            <a:off x="990600" y="2514600"/>
            <a:ext cx="34290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F.Sc</a:t>
            </a:r>
            <a:r>
              <a:rPr lang="en-US" dirty="0">
                <a:solidFill>
                  <a:schemeClr val="tx1"/>
                </a:solidFill>
              </a:rPr>
              <a:t> (Pre-Engineering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5638800" y="27432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" name="Right Arrow 8"/>
          <p:cNvSpPr/>
          <p:nvPr/>
        </p:nvSpPr>
        <p:spPr>
          <a:xfrm>
            <a:off x="990600" y="3505200"/>
            <a:ext cx="35052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B.Sc</a:t>
            </a:r>
            <a:r>
              <a:rPr lang="en-US" dirty="0">
                <a:solidFill>
                  <a:schemeClr val="tx1"/>
                </a:solidFill>
              </a:rPr>
              <a:t> (Hon) Entomology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91200" y="36576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990600" y="4419600"/>
            <a:ext cx="34290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M.Sc</a:t>
            </a:r>
            <a:r>
              <a:rPr lang="en-US" dirty="0">
                <a:solidFill>
                  <a:schemeClr val="tx1"/>
                </a:solidFill>
              </a:rPr>
              <a:t> (Hon) Entomology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0" y="47244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" name="Right Arrow 12"/>
          <p:cNvSpPr/>
          <p:nvPr/>
        </p:nvSpPr>
        <p:spPr>
          <a:xfrm>
            <a:off x="1066800" y="5486400"/>
            <a:ext cx="30480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Ph.D</a:t>
            </a:r>
            <a:r>
              <a:rPr lang="en-US" dirty="0">
                <a:solidFill>
                  <a:schemeClr val="tx1"/>
                </a:solidFill>
              </a:rPr>
              <a:t>  in Entomology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715000" y="5715000"/>
            <a:ext cx="1828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baseline="30000" dirty="0">
                <a:solidFill>
                  <a:schemeClr val="tx1"/>
                </a:solidFill>
              </a:rPr>
              <a:t>st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381000"/>
            <a:ext cx="6096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TITLES OF THESIS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397000"/>
          <a:ext cx="8077200" cy="439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6553200"/>
              </a:tblGrid>
              <a:tr h="1464733">
                <a:tc>
                  <a:txBody>
                    <a:bodyPr/>
                    <a:lstStyle/>
                    <a:p>
                      <a:r>
                        <a:rPr lang="en-US" sz="1800" dirty="0" err="1" smtClean="0">
                          <a:solidFill>
                            <a:schemeClr val="tx1"/>
                          </a:solidFill>
                        </a:rPr>
                        <a:t>B.Sc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(Hon)</a:t>
                      </a:r>
                    </a:p>
                    <a:p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Entomology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Management of Pulse Beetle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64733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M.Sc</a:t>
                      </a:r>
                      <a:r>
                        <a:rPr lang="en-US" sz="1800" dirty="0" smtClean="0"/>
                        <a:t> (Hon)</a:t>
                      </a:r>
                    </a:p>
                    <a:p>
                      <a:r>
                        <a:rPr lang="en-US" sz="1800" dirty="0" smtClean="0"/>
                        <a:t>Entomology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Ecology and Management of Fruit Trees</a:t>
                      </a:r>
                      <a:r>
                        <a:rPr lang="en-US" sz="1800" baseline="0" dirty="0" smtClean="0"/>
                        <a:t> Termites in Peshawar Valley-Pakistan</a:t>
                      </a:r>
                      <a:endParaRPr lang="en-US" sz="1800" dirty="0"/>
                    </a:p>
                  </a:txBody>
                  <a:tcPr/>
                </a:tc>
              </a:tr>
              <a:tr h="1464733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Ph.D</a:t>
                      </a:r>
                      <a:r>
                        <a:rPr lang="en-US" sz="1800" dirty="0" smtClean="0"/>
                        <a:t> </a:t>
                      </a:r>
                    </a:p>
                    <a:p>
                      <a:r>
                        <a:rPr lang="en-US" sz="1800" dirty="0" smtClean="0"/>
                        <a:t>Entomology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Ecology and Management of Termites in Urban Environment (Islamabad)-Pakistan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304800"/>
            <a:ext cx="6477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RESEARCH EXPERIENCE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981200" y="2362200"/>
            <a:ext cx="5867400" cy="2209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chemeClr val="tx1"/>
                </a:solidFill>
              </a:rPr>
              <a:t>15 years research experience</a:t>
            </a:r>
          </a:p>
        </p:txBody>
      </p:sp>
      <p:sp>
        <p:nvSpPr>
          <p:cNvPr id="4" name="Down Arrow 3"/>
          <p:cNvSpPr/>
          <p:nvPr/>
        </p:nvSpPr>
        <p:spPr>
          <a:xfrm>
            <a:off x="4648200" y="1295400"/>
            <a:ext cx="6096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47800" y="457200"/>
            <a:ext cx="6781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RESEARCH EXPERIENCE</a:t>
            </a:r>
          </a:p>
        </p:txBody>
      </p:sp>
      <p:sp>
        <p:nvSpPr>
          <p:cNvPr id="3" name="Oval 2"/>
          <p:cNvSpPr/>
          <p:nvPr/>
        </p:nvSpPr>
        <p:spPr>
          <a:xfrm>
            <a:off x="838200" y="1981200"/>
            <a:ext cx="71628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Integrated Pests Management of Tobacco Pests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533400" y="3124200"/>
            <a:ext cx="7391400" cy="838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Ecology, Biology and management of </a:t>
            </a:r>
            <a:r>
              <a:rPr lang="en-US" i="1" dirty="0" err="1">
                <a:solidFill>
                  <a:schemeClr val="tx1"/>
                </a:solidFill>
              </a:rPr>
              <a:t>Heliocoverpa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armegera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533400" y="4191000"/>
            <a:ext cx="72390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Ecology, Biology and Management </a:t>
            </a:r>
            <a:r>
              <a:rPr lang="en-US" i="1" dirty="0">
                <a:solidFill>
                  <a:schemeClr val="tx1"/>
                </a:solidFill>
              </a:rPr>
              <a:t>of </a:t>
            </a:r>
            <a:r>
              <a:rPr lang="en-US" i="1" dirty="0" err="1">
                <a:solidFill>
                  <a:schemeClr val="tx1"/>
                </a:solidFill>
              </a:rPr>
              <a:t>Agrotis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ipsilon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609600" y="5334000"/>
            <a:ext cx="71628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Ecology, Biology and Management of </a:t>
            </a:r>
            <a:r>
              <a:rPr lang="en-US" i="1" dirty="0" err="1">
                <a:solidFill>
                  <a:schemeClr val="tx1"/>
                </a:solidFill>
              </a:rPr>
              <a:t>Myzus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persicae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3810000" y="2819400"/>
            <a:ext cx="3810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447800" y="457200"/>
            <a:ext cx="67818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RESEARCH EXPERIENCE</a:t>
            </a:r>
          </a:p>
        </p:txBody>
      </p:sp>
      <p:sp>
        <p:nvSpPr>
          <p:cNvPr id="4" name="Oval 3"/>
          <p:cNvSpPr/>
          <p:nvPr/>
        </p:nvSpPr>
        <p:spPr>
          <a:xfrm>
            <a:off x="1219200" y="2209800"/>
            <a:ext cx="7239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Pesticides Residues Analysis </a:t>
            </a:r>
          </a:p>
        </p:txBody>
      </p:sp>
      <p:sp>
        <p:nvSpPr>
          <p:cNvPr id="5" name="Rectangle 4"/>
          <p:cNvSpPr/>
          <p:nvPr/>
        </p:nvSpPr>
        <p:spPr>
          <a:xfrm>
            <a:off x="3886200" y="3581400"/>
            <a:ext cx="1752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By using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133600" y="4495800"/>
            <a:ext cx="5029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Gas Chromatography (GC)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219200" y="5638800"/>
            <a:ext cx="65532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High Performance liquid  Chromatography (HPLC)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47800" y="228600"/>
            <a:ext cx="6781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RESEARCH EXPERIENCE</a:t>
            </a:r>
          </a:p>
        </p:txBody>
      </p:sp>
      <p:sp>
        <p:nvSpPr>
          <p:cNvPr id="3" name="Oval 2"/>
          <p:cNvSpPr/>
          <p:nvPr/>
        </p:nvSpPr>
        <p:spPr>
          <a:xfrm>
            <a:off x="1295400" y="1219200"/>
            <a:ext cx="6858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chemeClr val="tx1"/>
                </a:solidFill>
              </a:rPr>
              <a:t>Management of Termites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143000" y="2057400"/>
            <a:ext cx="6781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A-Taxonomy of Termites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143000" y="4114800"/>
            <a:ext cx="6781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B-Ecology and Management of fruit trees termites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143000" y="4876800"/>
            <a:ext cx="6781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E-Ecology and Management of Termites in Urban</a:t>
            </a:r>
          </a:p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    Environment (Islamabad)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43000" y="5638800"/>
            <a:ext cx="67056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F-Formulation of slow acting toxic baits  for Termites</a:t>
            </a:r>
          </a:p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    Management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43000" y="3429000"/>
            <a:ext cx="6781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C-Tracing of Termite Colonies by using different dyes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43000" y="2819400"/>
            <a:ext cx="6781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</a:rPr>
              <a:t>B-Biology of Termites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447800" y="228600"/>
            <a:ext cx="6781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C00000"/>
                </a:solidFill>
              </a:rPr>
              <a:t>RESEARCH EXPERIENCE</a:t>
            </a:r>
          </a:p>
        </p:txBody>
      </p:sp>
      <p:sp>
        <p:nvSpPr>
          <p:cNvPr id="3" name="Oval 2"/>
          <p:cNvSpPr/>
          <p:nvPr/>
        </p:nvSpPr>
        <p:spPr>
          <a:xfrm>
            <a:off x="990600" y="1143000"/>
            <a:ext cx="73152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</a:rPr>
              <a:t>Vertebrate Pest Management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2209800"/>
          <a:ext cx="6934200" cy="3886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808"/>
                <a:gridCol w="5807392"/>
              </a:tblGrid>
              <a:tr h="64028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Rodents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491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Birds</a:t>
                      </a:r>
                      <a:endParaRPr lang="en-US" sz="2000" dirty="0"/>
                    </a:p>
                  </a:txBody>
                  <a:tcPr/>
                </a:tc>
              </a:tr>
              <a:tr h="6491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Porcupine </a:t>
                      </a:r>
                      <a:endParaRPr lang="en-US" sz="2000" dirty="0"/>
                    </a:p>
                  </a:txBody>
                  <a:tcPr/>
                </a:tc>
              </a:tr>
              <a:tr h="64918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Wild boar</a:t>
                      </a:r>
                      <a:endParaRPr lang="en-US" sz="2000" dirty="0"/>
                    </a:p>
                  </a:txBody>
                  <a:tcPr/>
                </a:tc>
              </a:tr>
              <a:tr h="64918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649182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542</Words>
  <Application>Microsoft Office PowerPoint</Application>
  <PresentationFormat>On-screen Show (4:3)</PresentationFormat>
  <Paragraphs>173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PowerPoint Presentation</vt:lpstr>
      <vt:lpstr>BRIEF INTRODUCTION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Niazi Computers Rawalpindi.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Yawar Niazi</dc:creator>
  <cp:lastModifiedBy>Balaji Daram</cp:lastModifiedBy>
  <cp:revision>62</cp:revision>
  <dcterms:created xsi:type="dcterms:W3CDTF">2013-11-02T15:44:17Z</dcterms:created>
  <dcterms:modified xsi:type="dcterms:W3CDTF">2015-10-19T10:14:37Z</dcterms:modified>
</cp:coreProperties>
</file>