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5" r:id="rId7"/>
    <p:sldId id="332"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848600" cy="1754326"/>
          </a:xfrm>
          <a:prstGeom prst="rect">
            <a:avLst/>
          </a:prstGeom>
        </p:spPr>
        <p:txBody>
          <a:bodyPr wrap="square">
            <a:spAutoFit/>
          </a:bodyPr>
          <a:lstStyle/>
          <a:p>
            <a:r>
              <a:rPr lang="en-IN" b="1" dirty="0">
                <a:latin typeface="Times New Roman" pitchFamily="18" charset="0"/>
                <a:cs typeface="Times New Roman" pitchFamily="18" charset="0"/>
              </a:rPr>
              <a:t>Ali </a:t>
            </a:r>
            <a:r>
              <a:rPr lang="en-IN" b="1" dirty="0" err="1">
                <a:latin typeface="Times New Roman" pitchFamily="18" charset="0"/>
                <a:cs typeface="Times New Roman" pitchFamily="18" charset="0"/>
              </a:rPr>
              <a:t>Bagherpour</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Associate Professor </a:t>
            </a:r>
          </a:p>
          <a:p>
            <a:r>
              <a:rPr lang="en-IN" dirty="0">
                <a:latin typeface="Times New Roman" pitchFamily="18" charset="0"/>
                <a:cs typeface="Times New Roman" pitchFamily="18" charset="0"/>
              </a:rPr>
              <a:t>Department of Oral and Maxillofacial Radiology</a:t>
            </a:r>
          </a:p>
          <a:p>
            <a:r>
              <a:rPr lang="en-IN" dirty="0">
                <a:latin typeface="Times New Roman" pitchFamily="18" charset="0"/>
                <a:cs typeface="Times New Roman" pitchFamily="18" charset="0"/>
              </a:rPr>
              <a:t>Mashhad University of Medical Science</a:t>
            </a:r>
          </a:p>
          <a:p>
            <a:r>
              <a:rPr lang="en-IN" dirty="0">
                <a:latin typeface="Times New Roman" pitchFamily="18" charset="0"/>
                <a:cs typeface="Times New Roman" pitchFamily="18" charset="0"/>
              </a:rPr>
              <a:t>Iran</a:t>
            </a:r>
            <a:endParaRPr lang="en-IN"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p:txBody>
      </p:sp>
      <p:sp>
        <p:nvSpPr>
          <p:cNvPr id="4" name="Rectangle 3"/>
          <p:cNvSpPr/>
          <p:nvPr/>
        </p:nvSpPr>
        <p:spPr>
          <a:xfrm>
            <a:off x="2286000" y="1905000"/>
            <a:ext cx="6552477" cy="1754326"/>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JBR </a:t>
            </a:r>
            <a:r>
              <a:rPr lang="en-IN" sz="3600" b="1" i="1" dirty="0">
                <a:solidFill>
                  <a:srgbClr val="7030A0"/>
                </a:solidFill>
                <a:latin typeface="Times New Roman" pitchFamily="18" charset="0"/>
                <a:cs typeface="Times New Roman" pitchFamily="18" charset="0"/>
              </a:rPr>
              <a:t>Journal of Interdisciplinary Medicine and Dental Science</a:t>
            </a:r>
            <a:endParaRPr lang="en-US" sz="3600" i="1" dirty="0">
              <a:solidFill>
                <a:srgbClr val="7030A0"/>
              </a:solidFill>
              <a:latin typeface="Times New Roman" pitchFamily="18" charset="0"/>
              <a:cs typeface="Times New Roman" pitchFamily="18" charset="0"/>
            </a:endParaRPr>
          </a:p>
        </p:txBody>
      </p:sp>
      <p:pic>
        <p:nvPicPr>
          <p:cNvPr id="1026"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Ali Bagherpou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91144"/>
            <a:ext cx="1262985" cy="176818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upload.wikimedia.org/wikipedia/en/8/84/Mashhad_University_of_Medical_Sciences_(emble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6436" y="4419600"/>
            <a:ext cx="1219200" cy="1345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828800"/>
            <a:ext cx="8382000" cy="4124206"/>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Biography:</a:t>
            </a:r>
          </a:p>
          <a:p>
            <a:endParaRPr lang="en-US" sz="1200" b="1" i="1" dirty="0" smtClean="0">
              <a:solidFill>
                <a:srgbClr val="7030A0"/>
              </a:solidFill>
              <a:latin typeface="Times New Roman" pitchFamily="18" charset="0"/>
              <a:cs typeface="Times New Roman" pitchFamily="18" charset="0"/>
            </a:endParaRPr>
          </a:p>
          <a:p>
            <a:r>
              <a:rPr lang="en-IN" sz="2800" dirty="0">
                <a:latin typeface="Times New Roman" pitchFamily="18" charset="0"/>
                <a:cs typeface="Times New Roman" pitchFamily="18" charset="0"/>
              </a:rPr>
              <a:t>Ali </a:t>
            </a:r>
            <a:r>
              <a:rPr lang="en-IN" sz="2800" dirty="0" err="1">
                <a:latin typeface="Times New Roman" pitchFamily="18" charset="0"/>
                <a:cs typeface="Times New Roman" pitchFamily="18" charset="0"/>
              </a:rPr>
              <a:t>Bagherpour</a:t>
            </a:r>
            <a:r>
              <a:rPr lang="en-IN" sz="2800" dirty="0">
                <a:latin typeface="Times New Roman" pitchFamily="18" charset="0"/>
                <a:cs typeface="Times New Roman" pitchFamily="18" charset="0"/>
              </a:rPr>
              <a:t> is currently working as an assistant professor of oral radiology department. He is teaching oral radiology to undergraduate students, radiobiology, health physics, quality control, intraoral and extra oral radiography to postgraduate students. He is also participating in common conferences of oral radiology and oral medicine.</a:t>
            </a:r>
            <a:endParaRPr lang="en-US" sz="28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6308" y="1905000"/>
            <a:ext cx="8354291" cy="4247317"/>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pPr marL="571500" indent="-571500">
              <a:buFont typeface="Arial" pitchFamily="34" charset="0"/>
              <a:buChar char="•"/>
            </a:pPr>
            <a:r>
              <a:rPr lang="en-IN" sz="3600" dirty="0">
                <a:latin typeface="Times New Roman" pitchFamily="18" charset="0"/>
                <a:cs typeface="Times New Roman" pitchFamily="18" charset="0"/>
              </a:rPr>
              <a:t>Digital radiography in </a:t>
            </a:r>
            <a:r>
              <a:rPr lang="en-IN" sz="3600" dirty="0" smtClean="0">
                <a:latin typeface="Times New Roman" pitchFamily="18" charset="0"/>
                <a:cs typeface="Times New Roman" pitchFamily="18" charset="0"/>
              </a:rPr>
              <a:t>dentistry.</a:t>
            </a:r>
            <a:endParaRPr lang="en-IN" sz="3600" dirty="0">
              <a:latin typeface="Times New Roman" pitchFamily="18" charset="0"/>
              <a:cs typeface="Times New Roman" pitchFamily="18" charset="0"/>
            </a:endParaRPr>
          </a:p>
          <a:p>
            <a:pPr marL="571500" indent="-571500">
              <a:buFont typeface="Arial" pitchFamily="34" charset="0"/>
              <a:buChar char="•"/>
            </a:pPr>
            <a:r>
              <a:rPr lang="en-IN" sz="3600" dirty="0">
                <a:latin typeface="Times New Roman" pitchFamily="18" charset="0"/>
                <a:cs typeface="Times New Roman" pitchFamily="18" charset="0"/>
              </a:rPr>
              <a:t>Age estimation using tooth maturation in dental </a:t>
            </a:r>
            <a:r>
              <a:rPr lang="en-IN" sz="3600" dirty="0" smtClean="0">
                <a:latin typeface="Times New Roman" pitchFamily="18" charset="0"/>
                <a:cs typeface="Times New Roman" pitchFamily="18" charset="0"/>
              </a:rPr>
              <a:t>radiographs.</a:t>
            </a:r>
            <a:endParaRPr lang="en-IN" sz="3600" dirty="0">
              <a:latin typeface="Times New Roman" pitchFamily="18" charset="0"/>
              <a:cs typeface="Times New Roman" pitchFamily="18" charset="0"/>
            </a:endParaRPr>
          </a:p>
          <a:p>
            <a:pPr marL="571500" indent="-571500">
              <a:buFont typeface="Arial" pitchFamily="34" charset="0"/>
              <a:buChar char="•"/>
            </a:pPr>
            <a:r>
              <a:rPr lang="en-IN" sz="3600" dirty="0">
                <a:latin typeface="Times New Roman" pitchFamily="18" charset="0"/>
                <a:cs typeface="Times New Roman" pitchFamily="18" charset="0"/>
              </a:rPr>
              <a:t>The evaluation of the relationship between skeletal status and </a:t>
            </a:r>
            <a:r>
              <a:rPr lang="en-IN" sz="3600" dirty="0" err="1">
                <a:latin typeface="Times New Roman" pitchFamily="18" charset="0"/>
                <a:cs typeface="Times New Roman" pitchFamily="18" charset="0"/>
              </a:rPr>
              <a:t>radiomorphometric</a:t>
            </a:r>
            <a:r>
              <a:rPr lang="en-IN" sz="3600" dirty="0">
                <a:latin typeface="Times New Roman" pitchFamily="18" charset="0"/>
                <a:cs typeface="Times New Roman" pitchFamily="18" charset="0"/>
              </a:rPr>
              <a:t> indices of the jaws.</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828800"/>
            <a:ext cx="8305800" cy="3016210"/>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Publications:</a:t>
            </a: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3600" dirty="0">
                <a:latin typeface="Times New Roman" pitchFamily="18" charset="0"/>
                <a:cs typeface="Times New Roman" pitchFamily="18" charset="0"/>
              </a:rPr>
              <a:t>Ahmed El </a:t>
            </a:r>
            <a:r>
              <a:rPr lang="en-IN" sz="3600" dirty="0" err="1">
                <a:latin typeface="Times New Roman" pitchFamily="18" charset="0"/>
                <a:cs typeface="Times New Roman" pitchFamily="18" charset="0"/>
              </a:rPr>
              <a:t>Morsi</a:t>
            </a:r>
            <a:r>
              <a:rPr lang="en-IN" sz="3600" dirty="0">
                <a:latin typeface="Times New Roman" pitchFamily="18" charset="0"/>
                <a:cs typeface="Times New Roman" pitchFamily="18" charset="0"/>
              </a:rPr>
              <a:t> DAW (2013) Drug Dependence and Synaptic Plasticity. J Alcoholism Drug Depend 1: e103. </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9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JBR Journal of Interdisciplinary Medicine and Dental </a:t>
            </a:r>
            <a:r>
              <a:rPr lang="en-IN" dirty="0" smtClean="0"/>
              <a:t>Science</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Journal of Orthodontics &amp; </a:t>
            </a:r>
            <a:r>
              <a:rPr lang="en-US" sz="2000" dirty="0" smtClean="0">
                <a:solidFill>
                  <a:schemeClr val="bg1"/>
                </a:solidFill>
              </a:rPr>
              <a:t>Endodontics</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Dentistry</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Journal of Dental Sciences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Dental Health: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Oral Health Case </a:t>
            </a:r>
            <a:r>
              <a:rPr lang="en-US" sz="2000" dirty="0" smtClean="0">
                <a:solidFill>
                  <a:schemeClr val="bg1"/>
                </a:solidFill>
                <a:latin typeface="Estrangelo Edessa" panose="03080600000000000000" pitchFamily="66" charset="0"/>
                <a:cs typeface="Estrangelo Edessa" panose="03080600000000000000" pitchFamily="66" charset="0"/>
              </a:rPr>
              <a:t>Reports</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Oral Hygiene &amp; </a:t>
            </a:r>
            <a:r>
              <a:rPr lang="en-IN" sz="2000" dirty="0" smtClean="0">
                <a:solidFill>
                  <a:schemeClr val="bg1"/>
                </a:solidFill>
                <a:latin typeface="Estrangelo Edessa" panose="03080600000000000000" pitchFamily="66" charset="0"/>
                <a:cs typeface="Estrangelo Edessa" panose="03080600000000000000" pitchFamily="66" charset="0"/>
              </a:rPr>
              <a:t>Health</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Oral Health and Dental </a:t>
            </a:r>
            <a:r>
              <a:rPr lang="en-IN"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Dental Implants and Dentures: Open Access</a:t>
            </a: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1028" name="Picture 4" descr="http://midgleydental.com/cosmetic/files/BIG4.-cosmetic-dentistry.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544" y="3881457"/>
            <a:ext cx="4052455" cy="3076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7</a:t>
            </a:r>
            <a:r>
              <a:rPr lang="en-IN" baseline="30000" dirty="0"/>
              <a:t>th </a:t>
            </a:r>
            <a:r>
              <a:rPr lang="en-IN" dirty="0"/>
              <a:t>International Conference and Exhibition </a:t>
            </a:r>
            <a:r>
              <a:rPr lang="en-IN" dirty="0" smtClean="0"/>
              <a:t>on Dentistry </a:t>
            </a:r>
            <a:r>
              <a:rPr lang="en-IN" dirty="0"/>
              <a:t>&amp; Oral </a:t>
            </a:r>
            <a:r>
              <a:rPr lang="en-IN" dirty="0" smtClean="0"/>
              <a:t>Care</a:t>
            </a:r>
          </a:p>
          <a:p>
            <a:pPr marL="285750" indent="-285750">
              <a:buFont typeface="Wingdings" panose="05000000000000000000" pitchFamily="2" charset="2"/>
              <a:buChar char="Ø"/>
              <a:defRPr/>
            </a:pPr>
            <a:r>
              <a:rPr lang="en-IN" dirty="0"/>
              <a:t>International Conference </a:t>
            </a:r>
            <a:r>
              <a:rPr lang="en-IN" dirty="0" smtClean="0"/>
              <a:t>on Orthodontics </a:t>
            </a:r>
            <a:r>
              <a:rPr lang="en-IN" dirty="0"/>
              <a:t>and Dental </a:t>
            </a:r>
            <a:r>
              <a:rPr lang="en-IN" dirty="0" smtClean="0"/>
              <a:t>Implants</a:t>
            </a:r>
          </a:p>
          <a:p>
            <a:pPr marL="285750" indent="-285750">
              <a:buFont typeface="Wingdings" panose="05000000000000000000" pitchFamily="2" charset="2"/>
              <a:buChar char="Ø"/>
              <a:defRPr/>
            </a:pPr>
            <a:r>
              <a:rPr lang="en-US" dirty="0"/>
              <a:t>9</a:t>
            </a:r>
            <a:r>
              <a:rPr lang="en-US" baseline="30000" dirty="0"/>
              <a:t>th </a:t>
            </a:r>
            <a:r>
              <a:rPr lang="en-US" dirty="0"/>
              <a:t>World Dental </a:t>
            </a:r>
            <a:r>
              <a:rPr lang="en-US" dirty="0" smtClean="0"/>
              <a:t>Congress</a:t>
            </a:r>
          </a:p>
          <a:p>
            <a:pPr marL="285750" indent="-285750">
              <a:buFont typeface="Wingdings" panose="05000000000000000000" pitchFamily="2" charset="2"/>
              <a:buChar char="Ø"/>
              <a:defRPr/>
            </a:pPr>
            <a:r>
              <a:rPr lang="en-IN" dirty="0"/>
              <a:t>International Conference </a:t>
            </a:r>
            <a:r>
              <a:rPr lang="en-IN" dirty="0" smtClean="0"/>
              <a:t>on Periodontics </a:t>
            </a:r>
            <a:r>
              <a:rPr lang="en-IN" dirty="0"/>
              <a:t>and </a:t>
            </a:r>
            <a:r>
              <a:rPr lang="en-IN" dirty="0" smtClean="0"/>
              <a:t>Prosthodontics</a:t>
            </a:r>
          </a:p>
          <a:p>
            <a:pPr marL="285750" indent="-285750">
              <a:buFont typeface="Wingdings" panose="05000000000000000000" pitchFamily="2" charset="2"/>
              <a:buChar char="Ø"/>
              <a:defRPr/>
            </a:pPr>
            <a:r>
              <a:rPr lang="en-IN" dirty="0"/>
              <a:t>10</a:t>
            </a:r>
            <a:r>
              <a:rPr lang="en-IN" baseline="30000" dirty="0"/>
              <a:t>th </a:t>
            </a:r>
            <a:r>
              <a:rPr lang="en-IN" dirty="0"/>
              <a:t>World Dental Convention and </a:t>
            </a:r>
            <a:r>
              <a:rPr lang="en-IN" dirty="0" smtClean="0"/>
              <a:t>Expo</a:t>
            </a:r>
          </a:p>
          <a:p>
            <a:pPr marL="285750" indent="-285750">
              <a:buFont typeface="Wingdings" panose="05000000000000000000" pitchFamily="2" charset="2"/>
              <a:buChar char="Ø"/>
              <a:defRPr/>
            </a:pPr>
            <a:r>
              <a:rPr lang="en-IN" dirty="0"/>
              <a:t>11</a:t>
            </a:r>
            <a:r>
              <a:rPr lang="en-IN" baseline="30000" dirty="0"/>
              <a:t>th</a:t>
            </a:r>
            <a:r>
              <a:rPr lang="en-IN" dirty="0"/>
              <a:t> Asia Pacific Congress &amp; Expo </a:t>
            </a:r>
            <a:r>
              <a:rPr lang="en-IN" dirty="0" smtClean="0"/>
              <a:t>on Dental </a:t>
            </a:r>
            <a:r>
              <a:rPr lang="en-IN" dirty="0"/>
              <a:t>and Oral </a:t>
            </a:r>
            <a:r>
              <a:rPr lang="en-IN" dirty="0" smtClean="0"/>
              <a:t>Health</a:t>
            </a:r>
          </a:p>
          <a:p>
            <a:pPr marL="285750" indent="-285750">
              <a:buFont typeface="Wingdings" panose="05000000000000000000" pitchFamily="2" charset="2"/>
              <a:buChar char="Ø"/>
              <a:defRPr/>
            </a:pPr>
            <a:r>
              <a:rPr lang="en-IN" dirty="0"/>
              <a:t>12</a:t>
            </a:r>
            <a:r>
              <a:rPr lang="en-IN" baseline="30000" dirty="0"/>
              <a:t>th </a:t>
            </a:r>
            <a:r>
              <a:rPr lang="en-IN" dirty="0"/>
              <a:t>International Conference </a:t>
            </a:r>
            <a:r>
              <a:rPr lang="en-IN" dirty="0" smtClean="0"/>
              <a:t>on Dental </a:t>
            </a:r>
            <a:r>
              <a:rPr lang="en-IN" dirty="0"/>
              <a:t>Medicine</a:t>
            </a:r>
            <a:endParaRPr lang="en-US" dirty="0" smtClean="0"/>
          </a:p>
          <a:p>
            <a:pPr marL="285750" indent="-285750">
              <a:buFont typeface="Wingdings" panose="05000000000000000000" pitchFamily="2" charset="2"/>
              <a:buChar char="Ø"/>
              <a:defRPr/>
            </a:pPr>
            <a:r>
              <a:rPr lang="en-IN" dirty="0"/>
              <a:t>16</a:t>
            </a:r>
            <a:r>
              <a:rPr lang="en-IN" baseline="30000" dirty="0"/>
              <a:t>th</a:t>
            </a:r>
            <a:r>
              <a:rPr lang="en-IN" dirty="0"/>
              <a:t> Euro Congress </a:t>
            </a:r>
            <a:r>
              <a:rPr lang="en-IN" dirty="0" err="1"/>
              <a:t>onDental</a:t>
            </a:r>
            <a:r>
              <a:rPr lang="en-IN" dirty="0"/>
              <a:t> &amp; Oral </a:t>
            </a:r>
            <a:r>
              <a:rPr lang="en-IN" dirty="0" smtClean="0"/>
              <a:t>Health</a:t>
            </a:r>
            <a:endParaRPr lang="en-IN" dirty="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JBR Journal of Interdisciplinary Medicine and Dental </a:t>
            </a:r>
            <a:r>
              <a:rPr lang="en-IN" sz="2400" b="1" dirty="0" smtClean="0"/>
              <a:t>Science</a:t>
            </a:r>
            <a:r>
              <a:rPr lang="en-US" sz="3600" dirty="0" smtClean="0"/>
              <a:t/>
            </a:r>
            <a:br>
              <a:rPr lang="en-US" sz="3600" dirty="0" smtClean="0"/>
            </a:br>
            <a:r>
              <a:rPr lang="en-US" sz="2400" dirty="0" smtClean="0"/>
              <a:t>Related Conferences</a:t>
            </a:r>
            <a:endParaRPr lang="en-US" sz="24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1962</TotalTime>
  <Words>521</Words>
  <Application>Microsoft Office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262</cp:revision>
  <dcterms:created xsi:type="dcterms:W3CDTF">2014-10-14T11:42:21Z</dcterms:created>
  <dcterms:modified xsi:type="dcterms:W3CDTF">2015-10-29T13:04:03Z</dcterms:modified>
</cp:coreProperties>
</file>