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258" r:id="rId5"/>
    <p:sldId id="326" r:id="rId6"/>
    <p:sldId id="335" r:id="rId7"/>
    <p:sldId id="332" r:id="rId8"/>
    <p:sldId id="333" r:id="rId9"/>
    <p:sldId id="33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10/29/2015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10/29/2015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10/29/2015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10/29/2015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10/29/2015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10/29/2015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10/29/2015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4419600"/>
            <a:ext cx="7848600" cy="1754326"/>
          </a:xfrm>
          <a:prstGeom prst="rect">
            <a:avLst/>
          </a:prstGeom>
        </p:spPr>
        <p:txBody>
          <a:bodyPr wrap="square">
            <a:spAutoFit/>
          </a:bodyPr>
          <a:lstStyle/>
          <a:p>
            <a:r>
              <a:rPr lang="en-IN" b="1" dirty="0">
                <a:latin typeface="Times New Roman" pitchFamily="18" charset="0"/>
                <a:cs typeface="Times New Roman" pitchFamily="18" charset="0"/>
              </a:rPr>
              <a:t>Ali </a:t>
            </a:r>
            <a:r>
              <a:rPr lang="en-IN" b="1" dirty="0" err="1">
                <a:latin typeface="Times New Roman" pitchFamily="18" charset="0"/>
                <a:cs typeface="Times New Roman" pitchFamily="18" charset="0"/>
              </a:rPr>
              <a:t>Bagherpour</a:t>
            </a:r>
            <a:endParaRPr lang="en-IN" b="1" dirty="0">
              <a:latin typeface="Times New Roman" pitchFamily="18" charset="0"/>
              <a:cs typeface="Times New Roman" pitchFamily="18" charset="0"/>
            </a:endParaRPr>
          </a:p>
          <a:p>
            <a:r>
              <a:rPr lang="en-IN" dirty="0">
                <a:latin typeface="Times New Roman" pitchFamily="18" charset="0"/>
                <a:cs typeface="Times New Roman" pitchFamily="18" charset="0"/>
              </a:rPr>
              <a:t>Associate Professor </a:t>
            </a:r>
          </a:p>
          <a:p>
            <a:r>
              <a:rPr lang="en-IN" dirty="0">
                <a:latin typeface="Times New Roman" pitchFamily="18" charset="0"/>
                <a:cs typeface="Times New Roman" pitchFamily="18" charset="0"/>
              </a:rPr>
              <a:t>Department of Oral and Maxillofacial Radiology</a:t>
            </a:r>
          </a:p>
          <a:p>
            <a:r>
              <a:rPr lang="en-IN" dirty="0">
                <a:latin typeface="Times New Roman" pitchFamily="18" charset="0"/>
                <a:cs typeface="Times New Roman" pitchFamily="18" charset="0"/>
              </a:rPr>
              <a:t>Mashhad University of Medical Science</a:t>
            </a:r>
          </a:p>
          <a:p>
            <a:r>
              <a:rPr lang="en-IN" dirty="0">
                <a:latin typeface="Times New Roman" pitchFamily="18" charset="0"/>
                <a:cs typeface="Times New Roman" pitchFamily="18" charset="0"/>
              </a:rPr>
              <a:t>Iran</a:t>
            </a:r>
            <a:endParaRPr lang="en-IN"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p:txBody>
      </p:sp>
      <p:sp>
        <p:nvSpPr>
          <p:cNvPr id="4" name="Rectangle 3"/>
          <p:cNvSpPr/>
          <p:nvPr/>
        </p:nvSpPr>
        <p:spPr>
          <a:xfrm>
            <a:off x="2286000" y="1905000"/>
            <a:ext cx="6552477" cy="1754326"/>
          </a:xfrm>
          <a:prstGeom prst="rect">
            <a:avLst/>
          </a:prstGeom>
        </p:spPr>
        <p:txBody>
          <a:bodyPr wrap="square">
            <a:spAutoFit/>
          </a:bodyPr>
          <a:lstStyle/>
          <a:p>
            <a:r>
              <a:rPr lang="en-US" sz="3600" b="1" i="1" dirty="0" smtClean="0">
                <a:latin typeface="Times New Roman" pitchFamily="18" charset="0"/>
                <a:cs typeface="Times New Roman" pitchFamily="18" charset="0"/>
              </a:rPr>
              <a:t>Editor</a:t>
            </a:r>
          </a:p>
          <a:p>
            <a:r>
              <a:rPr lang="en-IN" sz="3600" b="1" i="1" dirty="0" smtClean="0">
                <a:solidFill>
                  <a:srgbClr val="7030A0"/>
                </a:solidFill>
                <a:latin typeface="Times New Roman" pitchFamily="18" charset="0"/>
                <a:cs typeface="Times New Roman" pitchFamily="18" charset="0"/>
              </a:rPr>
              <a:t>JBR </a:t>
            </a:r>
            <a:r>
              <a:rPr lang="en-IN" sz="3600" b="1" i="1" dirty="0">
                <a:solidFill>
                  <a:srgbClr val="7030A0"/>
                </a:solidFill>
                <a:latin typeface="Times New Roman" pitchFamily="18" charset="0"/>
                <a:cs typeface="Times New Roman" pitchFamily="18" charset="0"/>
              </a:rPr>
              <a:t>Journal of Interdisciplinary Medicine and Dental Science</a:t>
            </a:r>
            <a:endParaRPr lang="en-US" sz="3600" i="1" dirty="0">
              <a:solidFill>
                <a:srgbClr val="7030A0"/>
              </a:solidFill>
              <a:latin typeface="Times New Roman" pitchFamily="18" charset="0"/>
              <a:cs typeface="Times New Roman" pitchFamily="18" charset="0"/>
            </a:endParaRPr>
          </a:p>
        </p:txBody>
      </p:sp>
      <p:pic>
        <p:nvPicPr>
          <p:cNvPr id="1026" name="Picture 2" descr="C:\Users\pramoda-e\Desktop\JIMDS_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0782"/>
            <a:ext cx="8763000" cy="1472851"/>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Ali Bagherp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891144"/>
            <a:ext cx="1262985" cy="176818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upload.wikimedia.org/wikipedia/en/8/84/Mashhad_University_of_Medical_Sciences_(emblem).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16436" y="4419600"/>
            <a:ext cx="1219200" cy="13459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828800"/>
            <a:ext cx="8382000" cy="4124206"/>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Biography:</a:t>
            </a:r>
          </a:p>
          <a:p>
            <a:endParaRPr lang="en-US" sz="1200" b="1" i="1" dirty="0" smtClean="0">
              <a:solidFill>
                <a:srgbClr val="7030A0"/>
              </a:solidFill>
              <a:latin typeface="Times New Roman" pitchFamily="18" charset="0"/>
              <a:cs typeface="Times New Roman" pitchFamily="18" charset="0"/>
            </a:endParaRPr>
          </a:p>
          <a:p>
            <a:r>
              <a:rPr lang="en-IN" sz="2800" dirty="0">
                <a:latin typeface="Times New Roman" pitchFamily="18" charset="0"/>
                <a:cs typeface="Times New Roman" pitchFamily="18" charset="0"/>
              </a:rPr>
              <a:t>Ali </a:t>
            </a:r>
            <a:r>
              <a:rPr lang="en-IN" sz="2800" dirty="0" err="1">
                <a:latin typeface="Times New Roman" pitchFamily="18" charset="0"/>
                <a:cs typeface="Times New Roman" pitchFamily="18" charset="0"/>
              </a:rPr>
              <a:t>Bagherpour</a:t>
            </a:r>
            <a:r>
              <a:rPr lang="en-IN" sz="2800" dirty="0">
                <a:latin typeface="Times New Roman" pitchFamily="18" charset="0"/>
                <a:cs typeface="Times New Roman" pitchFamily="18" charset="0"/>
              </a:rPr>
              <a:t> is currently working as an assistant professor of oral radiology department. He is teaching oral radiology to undergraduate students, radiobiology, health physics, quality control, intraoral and extra oral radiography to postgraduate students. He is also participating in common conferences of oral radiology and oral medicine.</a:t>
            </a:r>
            <a:endParaRPr lang="en-US" sz="2800" dirty="0" smtClean="0">
              <a:latin typeface="Times New Roman" pitchFamily="18" charset="0"/>
              <a:cs typeface="Times New Roman" pitchFamily="18" charset="0"/>
            </a:endParaRPr>
          </a:p>
        </p:txBody>
      </p:sp>
      <p:pic>
        <p:nvPicPr>
          <p:cNvPr id="4" name="Picture 2" descr="C:\Users\pramoda-e\Desktop\JIMDS_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0782"/>
            <a:ext cx="8763000" cy="1472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122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6308" y="1905000"/>
            <a:ext cx="8354291" cy="4247317"/>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Research </a:t>
            </a:r>
            <a:r>
              <a:rPr lang="en-US" sz="5400" b="1" i="1" dirty="0">
                <a:solidFill>
                  <a:srgbClr val="7030A0"/>
                </a:solidFill>
                <a:latin typeface="Times New Roman" pitchFamily="18" charset="0"/>
                <a:cs typeface="Times New Roman" pitchFamily="18" charset="0"/>
              </a:rPr>
              <a:t>Interest</a:t>
            </a:r>
            <a:r>
              <a:rPr lang="en-US" sz="5400" b="1" i="1" dirty="0" smtClean="0">
                <a:solidFill>
                  <a:srgbClr val="7030A0"/>
                </a:solidFill>
                <a:latin typeface="Times New Roman" pitchFamily="18" charset="0"/>
                <a:cs typeface="Times New Roman" pitchFamily="18" charset="0"/>
              </a:rPr>
              <a:t>:</a:t>
            </a:r>
          </a:p>
          <a:p>
            <a:pPr marL="571500" indent="-571500">
              <a:buFont typeface="Arial" pitchFamily="34" charset="0"/>
              <a:buChar char="•"/>
            </a:pPr>
            <a:r>
              <a:rPr lang="en-IN" sz="3600" dirty="0">
                <a:latin typeface="Times New Roman" pitchFamily="18" charset="0"/>
                <a:cs typeface="Times New Roman" pitchFamily="18" charset="0"/>
              </a:rPr>
              <a:t>Digital radiography in </a:t>
            </a:r>
            <a:r>
              <a:rPr lang="en-IN" sz="3600" dirty="0" smtClean="0">
                <a:latin typeface="Times New Roman" pitchFamily="18" charset="0"/>
                <a:cs typeface="Times New Roman" pitchFamily="18" charset="0"/>
              </a:rPr>
              <a:t>dentistry.</a:t>
            </a:r>
            <a:endParaRPr lang="en-IN" sz="3600" dirty="0">
              <a:latin typeface="Times New Roman" pitchFamily="18" charset="0"/>
              <a:cs typeface="Times New Roman" pitchFamily="18" charset="0"/>
            </a:endParaRPr>
          </a:p>
          <a:p>
            <a:pPr marL="571500" indent="-571500">
              <a:buFont typeface="Arial" pitchFamily="34" charset="0"/>
              <a:buChar char="•"/>
            </a:pPr>
            <a:r>
              <a:rPr lang="en-IN" sz="3600" dirty="0">
                <a:latin typeface="Times New Roman" pitchFamily="18" charset="0"/>
                <a:cs typeface="Times New Roman" pitchFamily="18" charset="0"/>
              </a:rPr>
              <a:t>Age estimation using tooth maturation in dental </a:t>
            </a:r>
            <a:r>
              <a:rPr lang="en-IN" sz="3600" dirty="0" smtClean="0">
                <a:latin typeface="Times New Roman" pitchFamily="18" charset="0"/>
                <a:cs typeface="Times New Roman" pitchFamily="18" charset="0"/>
              </a:rPr>
              <a:t>radiographs.</a:t>
            </a:r>
            <a:endParaRPr lang="en-IN" sz="3600" dirty="0">
              <a:latin typeface="Times New Roman" pitchFamily="18" charset="0"/>
              <a:cs typeface="Times New Roman" pitchFamily="18" charset="0"/>
            </a:endParaRPr>
          </a:p>
          <a:p>
            <a:pPr marL="571500" indent="-571500">
              <a:buFont typeface="Arial" pitchFamily="34" charset="0"/>
              <a:buChar char="•"/>
            </a:pPr>
            <a:r>
              <a:rPr lang="en-IN" sz="3600" dirty="0">
                <a:latin typeface="Times New Roman" pitchFamily="18" charset="0"/>
                <a:cs typeface="Times New Roman" pitchFamily="18" charset="0"/>
              </a:rPr>
              <a:t>The evaluation of the relationship between skeletal status and </a:t>
            </a:r>
            <a:r>
              <a:rPr lang="en-IN" sz="3600" dirty="0" err="1">
                <a:latin typeface="Times New Roman" pitchFamily="18" charset="0"/>
                <a:cs typeface="Times New Roman" pitchFamily="18" charset="0"/>
              </a:rPr>
              <a:t>radiomorphometric</a:t>
            </a:r>
            <a:r>
              <a:rPr lang="en-IN" sz="3600" dirty="0">
                <a:latin typeface="Times New Roman" pitchFamily="18" charset="0"/>
                <a:cs typeface="Times New Roman" pitchFamily="18" charset="0"/>
              </a:rPr>
              <a:t> indices of the jaws.</a:t>
            </a:r>
            <a:endParaRPr lang="en-US" sz="3600" dirty="0" smtClean="0">
              <a:latin typeface="Times New Roman" pitchFamily="18" charset="0"/>
              <a:cs typeface="Times New Roman" pitchFamily="18" charset="0"/>
            </a:endParaRPr>
          </a:p>
        </p:txBody>
      </p:sp>
      <p:pic>
        <p:nvPicPr>
          <p:cNvPr id="4" name="Picture 2" descr="C:\Users\pramoda-e\Desktop\JIMDS_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0782"/>
            <a:ext cx="8763000" cy="1472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1828800"/>
            <a:ext cx="8305800" cy="3016210"/>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Publications:</a:t>
            </a:r>
          </a:p>
          <a:p>
            <a:endParaRPr lang="en-US" sz="2800" b="1" i="1" dirty="0" smtClean="0">
              <a:solidFill>
                <a:srgbClr val="7030A0"/>
              </a:solidFill>
              <a:latin typeface="Times New Roman" pitchFamily="18" charset="0"/>
              <a:cs typeface="Times New Roman" pitchFamily="18" charset="0"/>
            </a:endParaRPr>
          </a:p>
          <a:p>
            <a:pPr marL="514350" indent="-514350">
              <a:buFont typeface="+mj-lt"/>
              <a:buAutoNum type="arabicPeriod"/>
            </a:pPr>
            <a:r>
              <a:rPr lang="en-IN" sz="3600" dirty="0">
                <a:latin typeface="Times New Roman" pitchFamily="18" charset="0"/>
                <a:cs typeface="Times New Roman" pitchFamily="18" charset="0"/>
              </a:rPr>
              <a:t>Ahmed El </a:t>
            </a:r>
            <a:r>
              <a:rPr lang="en-IN" sz="3600" dirty="0" err="1">
                <a:latin typeface="Times New Roman" pitchFamily="18" charset="0"/>
                <a:cs typeface="Times New Roman" pitchFamily="18" charset="0"/>
              </a:rPr>
              <a:t>Morsi</a:t>
            </a:r>
            <a:r>
              <a:rPr lang="en-IN" sz="3600" dirty="0">
                <a:latin typeface="Times New Roman" pitchFamily="18" charset="0"/>
                <a:cs typeface="Times New Roman" pitchFamily="18" charset="0"/>
              </a:rPr>
              <a:t> DAW (2013) Drug Dependence and Synaptic Plasticity. J Alcoholism Drug Depend 1: e103. </a:t>
            </a:r>
            <a:endParaRPr lang="en-US" sz="3600" dirty="0" smtClean="0">
              <a:latin typeface="Times New Roman" pitchFamily="18" charset="0"/>
              <a:cs typeface="Times New Roman" pitchFamily="18" charset="0"/>
            </a:endParaRPr>
          </a:p>
        </p:txBody>
      </p:sp>
      <p:pic>
        <p:nvPicPr>
          <p:cNvPr id="4" name="Picture 2" descr="C:\Users\pramoda-e\Desktop\JIMDS_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0782"/>
            <a:ext cx="8763000" cy="1472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79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6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IN" dirty="0"/>
              <a:t>JBR Journal of Interdisciplinary Medicine and Dental </a:t>
            </a:r>
            <a:r>
              <a:rPr lang="en-IN" dirty="0" smtClean="0"/>
              <a:t>Science</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a:solidFill>
                  <a:schemeClr val="bg1"/>
                </a:solidFill>
              </a:rPr>
              <a:t>Journal of Orthodontics &amp; </a:t>
            </a:r>
            <a:r>
              <a:rPr lang="en-US" sz="2000" dirty="0" smtClean="0">
                <a:solidFill>
                  <a:schemeClr val="bg1"/>
                </a:solidFill>
              </a:rPr>
              <a:t>Endodontics</a:t>
            </a:r>
          </a:p>
          <a:p>
            <a:pPr marL="342900" indent="-342900">
              <a:buFont typeface="Wingdings" panose="05000000000000000000" pitchFamily="2" charset="2"/>
              <a:buChar char="Ø"/>
              <a:defRPr/>
            </a:pPr>
            <a:r>
              <a:rPr lang="en-US" sz="2000" dirty="0" smtClean="0">
                <a:solidFill>
                  <a:schemeClr val="bg1"/>
                </a:solidFill>
                <a:latin typeface="Estrangelo Edessa" panose="03080600000000000000" pitchFamily="66" charset="0"/>
                <a:cs typeface="Estrangelo Edessa" panose="03080600000000000000" pitchFamily="66" charset="0"/>
              </a:rPr>
              <a:t>Dentistry</a:t>
            </a:r>
          </a:p>
          <a:p>
            <a:pPr marL="342900" indent="-342900">
              <a:buFont typeface="Wingdings" panose="05000000000000000000" pitchFamily="2" charset="2"/>
              <a:buChar char="Ø"/>
              <a:defRPr/>
            </a:pPr>
            <a:r>
              <a:rPr lang="en-US" sz="2000" dirty="0" smtClean="0">
                <a:solidFill>
                  <a:schemeClr val="bg1"/>
                </a:solidFill>
                <a:latin typeface="Estrangelo Edessa" panose="03080600000000000000" pitchFamily="66" charset="0"/>
                <a:cs typeface="Estrangelo Edessa" panose="03080600000000000000" pitchFamily="66" charset="0"/>
              </a:rPr>
              <a:t>Journal of Dental Sciences</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Dental Health: Current </a:t>
            </a:r>
            <a:r>
              <a:rPr lang="en-US" sz="2000" dirty="0" smtClean="0">
                <a:solidFill>
                  <a:schemeClr val="bg1"/>
                </a:solidFill>
                <a:latin typeface="Estrangelo Edessa" panose="03080600000000000000" pitchFamily="66" charset="0"/>
                <a:cs typeface="Estrangelo Edessa" panose="03080600000000000000" pitchFamily="66" charset="0"/>
              </a:rPr>
              <a:t>Research</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Oral Health Case </a:t>
            </a:r>
            <a:r>
              <a:rPr lang="en-US" sz="2000" dirty="0" smtClean="0">
                <a:solidFill>
                  <a:schemeClr val="bg1"/>
                </a:solidFill>
                <a:latin typeface="Estrangelo Edessa" panose="03080600000000000000" pitchFamily="66" charset="0"/>
                <a:cs typeface="Estrangelo Edessa" panose="03080600000000000000" pitchFamily="66" charset="0"/>
              </a:rPr>
              <a:t>Reports</a:t>
            </a:r>
          </a:p>
          <a:p>
            <a:pPr marL="342900" indent="-342900">
              <a:buFont typeface="Wingdings" panose="05000000000000000000" pitchFamily="2" charset="2"/>
              <a:buChar char="Ø"/>
              <a:defRPr/>
            </a:pPr>
            <a:r>
              <a:rPr lang="en-IN" sz="2000" dirty="0">
                <a:solidFill>
                  <a:schemeClr val="bg1"/>
                </a:solidFill>
                <a:latin typeface="Estrangelo Edessa" panose="03080600000000000000" pitchFamily="66" charset="0"/>
                <a:cs typeface="Estrangelo Edessa" panose="03080600000000000000" pitchFamily="66" charset="0"/>
              </a:rPr>
              <a:t>Journal of Oral Hygiene &amp; </a:t>
            </a:r>
            <a:r>
              <a:rPr lang="en-IN" sz="2000" dirty="0" smtClean="0">
                <a:solidFill>
                  <a:schemeClr val="bg1"/>
                </a:solidFill>
                <a:latin typeface="Estrangelo Edessa" panose="03080600000000000000" pitchFamily="66" charset="0"/>
                <a:cs typeface="Estrangelo Edessa" panose="03080600000000000000" pitchFamily="66" charset="0"/>
              </a:rPr>
              <a:t>Health</a:t>
            </a:r>
          </a:p>
          <a:p>
            <a:pPr marL="342900" indent="-342900">
              <a:buFont typeface="Wingdings" panose="05000000000000000000" pitchFamily="2" charset="2"/>
              <a:buChar char="Ø"/>
              <a:defRPr/>
            </a:pPr>
            <a:r>
              <a:rPr lang="en-IN" sz="2000" dirty="0">
                <a:solidFill>
                  <a:schemeClr val="bg1"/>
                </a:solidFill>
                <a:latin typeface="Estrangelo Edessa" panose="03080600000000000000" pitchFamily="66" charset="0"/>
                <a:cs typeface="Estrangelo Edessa" panose="03080600000000000000" pitchFamily="66" charset="0"/>
              </a:rPr>
              <a:t>Oral Health and Dental </a:t>
            </a:r>
            <a:r>
              <a:rPr lang="en-IN" sz="2000" dirty="0" smtClean="0">
                <a:solidFill>
                  <a:schemeClr val="bg1"/>
                </a:solidFill>
                <a:latin typeface="Estrangelo Edessa" panose="03080600000000000000" pitchFamily="66" charset="0"/>
                <a:cs typeface="Estrangelo Edessa" panose="03080600000000000000" pitchFamily="66" charset="0"/>
              </a:rPr>
              <a:t>Management</a:t>
            </a:r>
          </a:p>
          <a:p>
            <a:pPr marL="342900" indent="-342900">
              <a:buFont typeface="Wingdings" panose="05000000000000000000" pitchFamily="2" charset="2"/>
              <a:buChar char="Ø"/>
              <a:defRPr/>
            </a:pPr>
            <a:r>
              <a:rPr lang="en-IN" sz="2000" dirty="0">
                <a:solidFill>
                  <a:schemeClr val="bg1"/>
                </a:solidFill>
                <a:latin typeface="Estrangelo Edessa" panose="03080600000000000000" pitchFamily="66" charset="0"/>
                <a:cs typeface="Estrangelo Edessa" panose="03080600000000000000" pitchFamily="66" charset="0"/>
              </a:rPr>
              <a:t>Dental Implants and Dentures: Open Access</a:t>
            </a:r>
            <a:endParaRPr lang="en-US" sz="2000" dirty="0">
              <a:solidFill>
                <a:schemeClr val="bg1"/>
              </a:solidFill>
              <a:latin typeface="Estrangelo Edessa" panose="03080600000000000000" pitchFamily="66" charset="0"/>
              <a:cs typeface="Estrangelo Edessa" panose="03080600000000000000" pitchFamily="66" charset="0"/>
            </a:endParaRPr>
          </a:p>
        </p:txBody>
      </p:sp>
      <p:pic>
        <p:nvPicPr>
          <p:cNvPr id="1028" name="Picture 4" descr="http://midgleydental.com/cosmetic/files/BIG4.-cosmetic-dentistry.jp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1544" y="3881457"/>
            <a:ext cx="4052455" cy="30765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677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7</a:t>
            </a:r>
            <a:r>
              <a:rPr lang="en-IN" baseline="30000" dirty="0"/>
              <a:t>th </a:t>
            </a:r>
            <a:r>
              <a:rPr lang="en-IN" dirty="0"/>
              <a:t>International Conference and Exhibition </a:t>
            </a:r>
            <a:r>
              <a:rPr lang="en-IN" dirty="0" smtClean="0"/>
              <a:t>on Dentistry </a:t>
            </a:r>
            <a:r>
              <a:rPr lang="en-IN" dirty="0"/>
              <a:t>&amp; Oral </a:t>
            </a:r>
            <a:r>
              <a:rPr lang="en-IN" dirty="0" smtClean="0"/>
              <a:t>Care</a:t>
            </a:r>
          </a:p>
          <a:p>
            <a:pPr marL="285750" indent="-285750">
              <a:buFont typeface="Wingdings" panose="05000000000000000000" pitchFamily="2" charset="2"/>
              <a:buChar char="Ø"/>
              <a:defRPr/>
            </a:pPr>
            <a:r>
              <a:rPr lang="en-IN" dirty="0"/>
              <a:t>International Conference </a:t>
            </a:r>
            <a:r>
              <a:rPr lang="en-IN" dirty="0" smtClean="0"/>
              <a:t>on Orthodontics </a:t>
            </a:r>
            <a:r>
              <a:rPr lang="en-IN" dirty="0"/>
              <a:t>and Dental </a:t>
            </a:r>
            <a:r>
              <a:rPr lang="en-IN" dirty="0" smtClean="0"/>
              <a:t>Implants</a:t>
            </a:r>
          </a:p>
          <a:p>
            <a:pPr marL="285750" indent="-285750">
              <a:buFont typeface="Wingdings" panose="05000000000000000000" pitchFamily="2" charset="2"/>
              <a:buChar char="Ø"/>
              <a:defRPr/>
            </a:pPr>
            <a:r>
              <a:rPr lang="en-US" dirty="0"/>
              <a:t>9</a:t>
            </a:r>
            <a:r>
              <a:rPr lang="en-US" baseline="30000" dirty="0"/>
              <a:t>th </a:t>
            </a:r>
            <a:r>
              <a:rPr lang="en-US" dirty="0"/>
              <a:t>World Dental </a:t>
            </a:r>
            <a:r>
              <a:rPr lang="en-US" dirty="0" smtClean="0"/>
              <a:t>Congress</a:t>
            </a:r>
          </a:p>
          <a:p>
            <a:pPr marL="285750" indent="-285750">
              <a:buFont typeface="Wingdings" panose="05000000000000000000" pitchFamily="2" charset="2"/>
              <a:buChar char="Ø"/>
              <a:defRPr/>
            </a:pPr>
            <a:r>
              <a:rPr lang="en-IN" dirty="0"/>
              <a:t>International Conference </a:t>
            </a:r>
            <a:r>
              <a:rPr lang="en-IN" dirty="0" smtClean="0"/>
              <a:t>on Periodontics </a:t>
            </a:r>
            <a:r>
              <a:rPr lang="en-IN" dirty="0"/>
              <a:t>and </a:t>
            </a:r>
            <a:r>
              <a:rPr lang="en-IN" dirty="0" smtClean="0"/>
              <a:t>Prosthodontics</a:t>
            </a:r>
          </a:p>
          <a:p>
            <a:pPr marL="285750" indent="-285750">
              <a:buFont typeface="Wingdings" panose="05000000000000000000" pitchFamily="2" charset="2"/>
              <a:buChar char="Ø"/>
              <a:defRPr/>
            </a:pPr>
            <a:r>
              <a:rPr lang="en-IN" dirty="0"/>
              <a:t>10</a:t>
            </a:r>
            <a:r>
              <a:rPr lang="en-IN" baseline="30000" dirty="0"/>
              <a:t>th </a:t>
            </a:r>
            <a:r>
              <a:rPr lang="en-IN" dirty="0"/>
              <a:t>World Dental Convention and </a:t>
            </a:r>
            <a:r>
              <a:rPr lang="en-IN" dirty="0" smtClean="0"/>
              <a:t>Expo</a:t>
            </a:r>
          </a:p>
          <a:p>
            <a:pPr marL="285750" indent="-285750">
              <a:buFont typeface="Wingdings" panose="05000000000000000000" pitchFamily="2" charset="2"/>
              <a:buChar char="Ø"/>
              <a:defRPr/>
            </a:pPr>
            <a:r>
              <a:rPr lang="en-IN" dirty="0"/>
              <a:t>11</a:t>
            </a:r>
            <a:r>
              <a:rPr lang="en-IN" baseline="30000" dirty="0"/>
              <a:t>th</a:t>
            </a:r>
            <a:r>
              <a:rPr lang="en-IN" dirty="0"/>
              <a:t> Asia Pacific Congress &amp; Expo </a:t>
            </a:r>
            <a:r>
              <a:rPr lang="en-IN" dirty="0" smtClean="0"/>
              <a:t>on Dental </a:t>
            </a:r>
            <a:r>
              <a:rPr lang="en-IN" dirty="0"/>
              <a:t>and Oral </a:t>
            </a:r>
            <a:r>
              <a:rPr lang="en-IN" dirty="0" smtClean="0"/>
              <a:t>Health</a:t>
            </a:r>
          </a:p>
          <a:p>
            <a:pPr marL="285750" indent="-285750">
              <a:buFont typeface="Wingdings" panose="05000000000000000000" pitchFamily="2" charset="2"/>
              <a:buChar char="Ø"/>
              <a:defRPr/>
            </a:pPr>
            <a:r>
              <a:rPr lang="en-IN" dirty="0"/>
              <a:t>12</a:t>
            </a:r>
            <a:r>
              <a:rPr lang="en-IN" baseline="30000" dirty="0"/>
              <a:t>th </a:t>
            </a:r>
            <a:r>
              <a:rPr lang="en-IN" dirty="0"/>
              <a:t>International Conference </a:t>
            </a:r>
            <a:r>
              <a:rPr lang="en-IN" dirty="0" smtClean="0"/>
              <a:t>on Dental </a:t>
            </a:r>
            <a:r>
              <a:rPr lang="en-IN" dirty="0"/>
              <a:t>Medicine</a:t>
            </a:r>
            <a:endParaRPr lang="en-US" dirty="0" smtClean="0"/>
          </a:p>
          <a:p>
            <a:pPr marL="285750" indent="-285750">
              <a:buFont typeface="Wingdings" panose="05000000000000000000" pitchFamily="2" charset="2"/>
              <a:buChar char="Ø"/>
              <a:defRPr/>
            </a:pPr>
            <a:r>
              <a:rPr lang="en-IN" dirty="0"/>
              <a:t>16</a:t>
            </a:r>
            <a:r>
              <a:rPr lang="en-IN" baseline="30000" dirty="0"/>
              <a:t>th</a:t>
            </a:r>
            <a:r>
              <a:rPr lang="en-IN" dirty="0"/>
              <a:t> Euro Congress </a:t>
            </a:r>
            <a:r>
              <a:rPr lang="en-IN" dirty="0" err="1"/>
              <a:t>onDental</a:t>
            </a:r>
            <a:r>
              <a:rPr lang="en-IN" dirty="0"/>
              <a:t> &amp; Oral </a:t>
            </a:r>
            <a:r>
              <a:rPr lang="en-IN" dirty="0" smtClean="0"/>
              <a:t>Health</a:t>
            </a:r>
            <a:endParaRPr lang="en-IN" dirty="0"/>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IN" sz="2400" b="1" dirty="0"/>
              <a:t>JBR Journal of Interdisciplinary Medicine and Dental </a:t>
            </a:r>
            <a:r>
              <a:rPr lang="en-IN" sz="2400" b="1" dirty="0" smtClean="0"/>
              <a:t>Science</a:t>
            </a:r>
            <a:r>
              <a:rPr lang="en-US" sz="3600" dirty="0" smtClean="0"/>
              <a:t/>
            </a:r>
            <a:br>
              <a:rPr lang="en-US" sz="3600" dirty="0" smtClean="0"/>
            </a:br>
            <a:r>
              <a:rPr lang="en-US" sz="2400" dirty="0" smtClean="0"/>
              <a:t>Related Conferences</a:t>
            </a:r>
            <a:endParaRPr lang="en-US" sz="24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1962</TotalTime>
  <Words>521</Words>
  <Application>Microsoft Office PowerPoint</Application>
  <PresentationFormat>On-screen Show (4:3)</PresentationFormat>
  <Paragraphs>49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262</cp:revision>
  <dcterms:created xsi:type="dcterms:W3CDTF">2014-10-14T11:42:21Z</dcterms:created>
  <dcterms:modified xsi:type="dcterms:W3CDTF">2015-10-29T13:04:03Z</dcterms:modified>
</cp:coreProperties>
</file>