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2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Prof.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marchand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Sathyapalan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Advanced powder synthesis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204864"/>
            <a:ext cx="7571184" cy="3777283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Microcrystalline titanium powders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powder synthesis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Charavterization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XRD, FTIR,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Uvvis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NMR, SEM, TEM, XPS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967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Self assembled monolayers (SAMS)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SAMS on to Titanium surfaces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SAMs on gold surfaces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Monolayers on silica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Functionalization on surfaces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9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Multilayers for sensors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70527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Regenerative multilayers on surfaces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Multilayers as sensors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Selective extractions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4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Chemical solution routes for titanium from Ore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Titanium hydride powder production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Ilmenite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Titanium hydride powder production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upgraded titanium slag or ore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Energy saving cost effective routes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13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Synthesis of new materials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298519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Synthesis of organic and inorganic molecules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Polymerization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new materials for effective powder metallurgy applications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46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Leaching and pretreatment of ores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298519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Selective removal of impurities from ore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Lower temperature requirement and ambient conditions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Regeneration of reagent for reducing cost and environmental impacts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100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>
              <a:latin typeface="Brush Script MT" pitchFamily="66" charset="0"/>
            </a:endParaRPr>
          </a:p>
          <a:p>
            <a:pPr marL="0" indent="0" algn="ctr">
              <a:buNone/>
            </a:pPr>
            <a:r>
              <a:rPr lang="en-US" sz="6000" dirty="0" smtClean="0">
                <a:latin typeface="Brush Script MT" pitchFamily="66" charset="0"/>
              </a:rPr>
              <a:t>Thank you</a:t>
            </a:r>
            <a:endParaRPr lang="en-US" sz="6000" dirty="0"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2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162</TotalTime>
  <Words>144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Res.Asst. Prof. Amarchand Sathyapalan</vt:lpstr>
      <vt:lpstr>Advanced powder synthesis</vt:lpstr>
      <vt:lpstr>Self assembled monolayers (SAMS)</vt:lpstr>
      <vt:lpstr>Multilayers for sensors</vt:lpstr>
      <vt:lpstr>Chemical solution routes for titanium from Ore</vt:lpstr>
      <vt:lpstr>Synthesis of new materials</vt:lpstr>
      <vt:lpstr>Leaching and pretreatment of ores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Assist. Prof. Arzu ATAY</dc:title>
  <dc:creator>arz</dc:creator>
  <cp:lastModifiedBy>Amar</cp:lastModifiedBy>
  <cp:revision>37</cp:revision>
  <dcterms:created xsi:type="dcterms:W3CDTF">2014-07-12T15:57:16Z</dcterms:created>
  <dcterms:modified xsi:type="dcterms:W3CDTF">2014-10-23T20:43:53Z</dcterms:modified>
</cp:coreProperties>
</file>