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345" r:id="rId2"/>
    <p:sldId id="346" r:id="rId3"/>
    <p:sldId id="256" r:id="rId4"/>
    <p:sldId id="257" r:id="rId5"/>
    <p:sldId id="341" r:id="rId6"/>
    <p:sldId id="260" r:id="rId7"/>
    <p:sldId id="333" r:id="rId8"/>
    <p:sldId id="334" r:id="rId9"/>
    <p:sldId id="335" r:id="rId10"/>
    <p:sldId id="347" r:id="rId11"/>
    <p:sldId id="348" r:id="rId12"/>
    <p:sldId id="34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11/20/2015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11/20/2015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2954655"/>
          </a:xfrm>
          <a:prstGeom prst="rect">
            <a:avLst/>
          </a:prstGeom>
        </p:spPr>
        <p:txBody>
          <a:bodyPr wrap="square">
            <a:spAutoFit/>
          </a:bodyPr>
          <a:lstStyle/>
          <a:p>
            <a:pPr>
              <a:lnSpc>
                <a:spcPct val="150000"/>
              </a:lnSpc>
            </a:pPr>
            <a:r>
              <a:rPr lang="en-US" sz="2800" b="1" dirty="0"/>
              <a:t>Amin . A. Al-</a:t>
            </a:r>
            <a:r>
              <a:rPr lang="en-US" sz="2800" b="1" dirty="0" err="1"/>
              <a:t>sulami</a:t>
            </a:r>
            <a:r>
              <a:rPr lang="en-US" sz="2800" dirty="0"/>
              <a:t/>
            </a:r>
            <a:br>
              <a:rPr lang="en-US" sz="2800" dirty="0"/>
            </a:br>
            <a:r>
              <a:rPr lang="en-US" sz="2400" dirty="0" smtClean="0"/>
              <a:t>Professor</a:t>
            </a:r>
          </a:p>
          <a:p>
            <a:pPr>
              <a:lnSpc>
                <a:spcPct val="150000"/>
              </a:lnSpc>
            </a:pPr>
            <a:r>
              <a:rPr lang="en-US" sz="2400" dirty="0" err="1"/>
              <a:t>Basrah</a:t>
            </a:r>
            <a:r>
              <a:rPr lang="en-US" sz="2400" dirty="0"/>
              <a:t> University</a:t>
            </a:r>
            <a:br>
              <a:rPr lang="en-US" sz="2400" dirty="0"/>
            </a:br>
            <a:r>
              <a:rPr lang="en-US" sz="2400" dirty="0"/>
              <a:t>Iraq</a:t>
            </a:r>
            <a:br>
              <a:rPr lang="en-US" sz="2400" dirty="0"/>
            </a:b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Amin . A. Al-sulam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6722" y="2177992"/>
            <a:ext cx="2125389" cy="272426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Amin . A. Al-sulam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91800" y="2177992"/>
            <a:ext cx="809625" cy="1133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416320"/>
          </a:xfrm>
          <a:prstGeom prst="rect">
            <a:avLst/>
          </a:prstGeom>
        </p:spPr>
        <p:txBody>
          <a:bodyPr wrap="square">
            <a:spAutoFit/>
          </a:bodyPr>
          <a:lstStyle/>
          <a:p>
            <a:pPr marL="342900" indent="-342900" algn="just">
              <a:buFont typeface="Arial" pitchFamily="34" charset="0"/>
              <a:buChar char="•"/>
            </a:pPr>
            <a:r>
              <a:rPr lang="en-IN" sz="2400" dirty="0"/>
              <a:t>Amin . A. Al-</a:t>
            </a:r>
            <a:r>
              <a:rPr lang="en-IN" sz="2400" dirty="0" err="1"/>
              <a:t>sulami</a:t>
            </a:r>
            <a:r>
              <a:rPr lang="en-IN" sz="2400" dirty="0"/>
              <a:t> completed his </a:t>
            </a:r>
            <a:r>
              <a:rPr lang="en-IN" sz="2400" dirty="0" err="1"/>
              <a:t>Phd</a:t>
            </a:r>
            <a:r>
              <a:rPr lang="en-IN" sz="2400" dirty="0"/>
              <a:t> in 1973 from the Utah university, USA. He is working as a Professor in </a:t>
            </a:r>
            <a:r>
              <a:rPr lang="en-IN" sz="2400" dirty="0" err="1"/>
              <a:t>Basrah</a:t>
            </a:r>
            <a:r>
              <a:rPr lang="en-IN" sz="2400" dirty="0"/>
              <a:t> University,  He has few book </a:t>
            </a:r>
            <a:r>
              <a:rPr lang="en-IN" sz="2400" dirty="0" err="1"/>
              <a:t>authorships.He</a:t>
            </a:r>
            <a:r>
              <a:rPr lang="en-IN" sz="2400" dirty="0"/>
              <a:t> is the member of local, regional and international professional organizations and nature of membership in American Society For Microbiology 1968-1970, Iraqi Biological Society 1976-2002, ASTF presently working on </a:t>
            </a:r>
            <a:r>
              <a:rPr lang="en-IN" sz="2400" dirty="0" err="1"/>
              <a:t>it.He</a:t>
            </a:r>
            <a:r>
              <a:rPr lang="en-IN" sz="2400" dirty="0"/>
              <a:t> has 40 and more  publications still date and has been  patented for six topics he has worked upon.</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1938992"/>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Amin research interests focus on the detection and identification of </a:t>
            </a:r>
            <a:r>
              <a:rPr lang="en-IN" sz="2400" dirty="0" err="1"/>
              <a:t>H.pylori</a:t>
            </a:r>
            <a:r>
              <a:rPr lang="en-IN" sz="2400" dirty="0"/>
              <a:t> in drinking water and patients trying to </a:t>
            </a:r>
            <a:r>
              <a:rPr lang="en-IN" sz="2400" dirty="0" err="1"/>
              <a:t>optmize</a:t>
            </a:r>
            <a:r>
              <a:rPr lang="en-IN" sz="2400" dirty="0"/>
              <a:t> a </a:t>
            </a:r>
            <a:r>
              <a:rPr lang="en-IN" sz="2400" dirty="0" err="1"/>
              <a:t>pcr</a:t>
            </a:r>
            <a:r>
              <a:rPr lang="en-IN" sz="2400" dirty="0"/>
              <a:t> based method for that. Another line is inspection of MRSA in hospitals and community in southern Iraq, </a:t>
            </a:r>
            <a:r>
              <a:rPr lang="en-IN" sz="2400" dirty="0" err="1"/>
              <a:t>bioremidiation</a:t>
            </a:r>
            <a:r>
              <a:rPr lang="en-IN" sz="2400" dirty="0"/>
              <a:t> of some heavy metals.</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862870"/>
          </a:xfrm>
          <a:prstGeom prst="rect">
            <a:avLst/>
          </a:prstGeom>
        </p:spPr>
        <p:txBody>
          <a:bodyPr wrap="square">
            <a:spAutoFit/>
          </a:bodyPr>
          <a:lstStyle/>
          <a:p>
            <a:endParaRPr lang="en-IN" sz="2400" b="1" dirty="0"/>
          </a:p>
          <a:p>
            <a:r>
              <a:rPr lang="en-IN" sz="2400" b="1" dirty="0" err="1"/>
              <a:t>Biosorption</a:t>
            </a:r>
            <a:r>
              <a:rPr lang="en-IN" sz="2400" b="1" dirty="0"/>
              <a:t> and Bioaccumulation of Some Heavy Metals by </a:t>
            </a:r>
            <a:r>
              <a:rPr lang="en-IN" sz="2400" b="1" dirty="0" err="1"/>
              <a:t>Deinococcus</a:t>
            </a:r>
            <a:r>
              <a:rPr lang="en-IN" sz="2400" b="1" dirty="0"/>
              <a:t> </a:t>
            </a:r>
            <a:r>
              <a:rPr lang="en-IN" sz="2400" b="1" dirty="0" err="1"/>
              <a:t>Radiodurans</a:t>
            </a:r>
            <a:r>
              <a:rPr lang="en-IN" sz="2400" b="1" dirty="0"/>
              <a:t> Isolated from Soil in Basra Governorate- </a:t>
            </a:r>
            <a:r>
              <a:rPr lang="en-IN" sz="2400" b="1" dirty="0" smtClean="0"/>
              <a:t>Iraq</a:t>
            </a:r>
          </a:p>
          <a:p>
            <a:endParaRPr lang="en-US" sz="2400" dirty="0" smtClean="0"/>
          </a:p>
          <a:p>
            <a:r>
              <a:rPr lang="en-US" sz="2400" dirty="0" err="1" smtClean="0"/>
              <a:t>Raghad</a:t>
            </a:r>
            <a:r>
              <a:rPr lang="en-US" sz="2400" dirty="0" smtClean="0"/>
              <a:t> </a:t>
            </a:r>
            <a:r>
              <a:rPr lang="en-US" sz="2400" dirty="0" err="1" smtClean="0"/>
              <a:t>Jaafar</a:t>
            </a:r>
            <a:r>
              <a:rPr lang="en-US" sz="2400" dirty="0" smtClean="0"/>
              <a:t>, </a:t>
            </a:r>
            <a:r>
              <a:rPr lang="en-US" sz="2400" dirty="0"/>
              <a:t>Amin </a:t>
            </a:r>
            <a:r>
              <a:rPr lang="en-US" sz="2400" dirty="0" smtClean="0"/>
              <a:t>Al-</a:t>
            </a:r>
            <a:r>
              <a:rPr lang="en-US" sz="2400" dirty="0" err="1" smtClean="0"/>
              <a:t>Sulami</a:t>
            </a:r>
            <a:r>
              <a:rPr lang="en-US" sz="2400" dirty="0" smtClean="0"/>
              <a:t>, </a:t>
            </a:r>
            <a:r>
              <a:rPr lang="en-US" sz="2400" dirty="0" err="1"/>
              <a:t>Asaad</a:t>
            </a:r>
            <a:r>
              <a:rPr lang="en-US" sz="2400" dirty="0"/>
              <a:t> </a:t>
            </a:r>
            <a:r>
              <a:rPr lang="en-US" sz="2400" dirty="0" smtClean="0"/>
              <a:t>Al-</a:t>
            </a:r>
            <a:r>
              <a:rPr lang="en-US" sz="2400" dirty="0" err="1" smtClean="0"/>
              <a:t>Taee</a:t>
            </a:r>
            <a:r>
              <a:rPr lang="en-US" sz="2400" dirty="0" smtClean="0"/>
              <a:t>, </a:t>
            </a:r>
            <a:r>
              <a:rPr lang="en-US" sz="2400" dirty="0" err="1"/>
              <a:t>Faris</a:t>
            </a:r>
            <a:r>
              <a:rPr lang="en-US" sz="2400" dirty="0"/>
              <a:t> </a:t>
            </a:r>
            <a:r>
              <a:rPr lang="en-US" sz="2400" dirty="0" err="1" smtClean="0"/>
              <a:t>Aldoghachi</a:t>
            </a:r>
            <a:r>
              <a:rPr lang="en-US" sz="2400" dirty="0" smtClean="0"/>
              <a:t> and </a:t>
            </a:r>
            <a:r>
              <a:rPr lang="en-US" sz="2400" dirty="0" err="1"/>
              <a:t>Suhaimi</a:t>
            </a:r>
            <a:r>
              <a:rPr lang="en-US" sz="2400" dirty="0"/>
              <a:t> </a:t>
            </a:r>
            <a:r>
              <a:rPr lang="en-US" sz="2400" dirty="0" smtClean="0"/>
              <a:t>Napes</a:t>
            </a:r>
            <a:endParaRPr lang="en-US" sz="2400" b="1" dirty="0" smtClean="0"/>
          </a:p>
          <a:p>
            <a:endParaRPr lang="en-IN" sz="2400" b="1" dirty="0" smtClean="0"/>
          </a:p>
          <a:p>
            <a:r>
              <a:rPr lang="en-IN" sz="2400" b="1" dirty="0" smtClean="0"/>
              <a:t>Worlds </a:t>
            </a:r>
            <a:r>
              <a:rPr lang="en-IN" sz="2400" b="1" dirty="0"/>
              <a:t>Based on Subtle Differences An Inclusive one for all </a:t>
            </a:r>
            <a:r>
              <a:rPr lang="en-IN" sz="2400" b="1" dirty="0" smtClean="0"/>
              <a:t>Hypothesis</a:t>
            </a:r>
          </a:p>
          <a:p>
            <a:endParaRPr lang="en-US" sz="2400" dirty="0" smtClean="0"/>
          </a:p>
          <a:p>
            <a:r>
              <a:rPr lang="en-US" sz="2400" dirty="0" smtClean="0"/>
              <a:t>Amin </a:t>
            </a:r>
            <a:r>
              <a:rPr lang="en-US" sz="2400" dirty="0"/>
              <a:t>A. </a:t>
            </a:r>
            <a:r>
              <a:rPr lang="en-US" sz="2400" dirty="0" smtClean="0"/>
              <a:t>Al-</a:t>
            </a:r>
            <a:r>
              <a:rPr lang="en-US" sz="2400" dirty="0" err="1" smtClean="0"/>
              <a:t>Sulami</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3416320"/>
          </a:xfrm>
          <a:prstGeom prst="rect">
            <a:avLst/>
          </a:prstGeom>
        </p:spPr>
        <p:txBody>
          <a:bodyPr wrap="square">
            <a:spAutoFit/>
          </a:bodyPr>
          <a:lstStyle/>
          <a:p>
            <a:r>
              <a:rPr lang="en-US" sz="2400" b="1" dirty="0"/>
              <a:t>Wisdom Inspired </a:t>
            </a:r>
            <a:r>
              <a:rPr lang="en-US" sz="2400" b="1" dirty="0" smtClean="0"/>
              <a:t>Education</a:t>
            </a:r>
          </a:p>
          <a:p>
            <a:endParaRPr lang="en-US" sz="2400" b="1" dirty="0"/>
          </a:p>
          <a:p>
            <a:r>
              <a:rPr lang="en-US" sz="2400" dirty="0"/>
              <a:t>Amin A. Al-</a:t>
            </a:r>
            <a:r>
              <a:rPr lang="en-US" sz="2400" dirty="0" err="1"/>
              <a:t>Sulami</a:t>
            </a:r>
            <a:endParaRPr lang="en-US" sz="2400" dirty="0"/>
          </a:p>
          <a:p>
            <a:endParaRPr lang="en-US" sz="2400" dirty="0" smtClean="0"/>
          </a:p>
          <a:p>
            <a:r>
              <a:rPr lang="en-IN" sz="2400" b="1" dirty="0" smtClean="0"/>
              <a:t>The </a:t>
            </a:r>
            <a:r>
              <a:rPr lang="en-IN" sz="2400" b="1" dirty="0"/>
              <a:t>Effect of </a:t>
            </a:r>
            <a:r>
              <a:rPr lang="en-IN" sz="2400" b="1" dirty="0" err="1"/>
              <a:t>Aeromonas</a:t>
            </a:r>
            <a:r>
              <a:rPr lang="en-IN" sz="2400" b="1" dirty="0"/>
              <a:t> spp. on the Growth of Legionella </a:t>
            </a:r>
            <a:r>
              <a:rPr lang="en-IN" sz="2400" b="1" dirty="0" err="1"/>
              <a:t>pneumophila</a:t>
            </a:r>
            <a:r>
              <a:rPr lang="en-IN" sz="2400" b="1" dirty="0"/>
              <a:t> in vitro</a:t>
            </a:r>
            <a:r>
              <a:rPr lang="en-US" sz="2400" b="1" dirty="0" smtClean="0"/>
              <a:t>.</a:t>
            </a:r>
            <a:endParaRPr lang="en-US" sz="2400" b="1" dirty="0"/>
          </a:p>
          <a:p>
            <a:endParaRPr lang="en-US" sz="2400" dirty="0" smtClean="0"/>
          </a:p>
          <a:p>
            <a:r>
              <a:rPr lang="en-US" sz="2400" dirty="0" smtClean="0"/>
              <a:t>Amin </a:t>
            </a:r>
            <a:r>
              <a:rPr lang="en-US" sz="2400" dirty="0"/>
              <a:t>A </a:t>
            </a:r>
            <a:r>
              <a:rPr lang="en-US" sz="2400" dirty="0" smtClean="0"/>
              <a:t>Al-Sulami1, </a:t>
            </a:r>
            <a:r>
              <a:rPr lang="en-US" sz="2400" dirty="0" err="1"/>
              <a:t>Asaad</a:t>
            </a:r>
            <a:r>
              <a:rPr lang="en-US" sz="2400" dirty="0"/>
              <a:t> MR </a:t>
            </a:r>
            <a:r>
              <a:rPr lang="en-US" sz="2400" dirty="0" smtClean="0"/>
              <a:t>Al-</a:t>
            </a:r>
            <a:r>
              <a:rPr lang="en-US" sz="2400" dirty="0" err="1" smtClean="0"/>
              <a:t>Taee</a:t>
            </a:r>
            <a:r>
              <a:rPr lang="en-US" sz="2400" dirty="0" smtClean="0"/>
              <a:t> and </a:t>
            </a:r>
            <a:r>
              <a:rPr lang="en-US" sz="2400" dirty="0"/>
              <a:t>Anita A </a:t>
            </a:r>
            <a:r>
              <a:rPr lang="en-US" sz="2400" dirty="0" err="1" smtClean="0"/>
              <a:t>Yehyazarian</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524315"/>
          </a:xfrm>
          <a:prstGeom prst="rect">
            <a:avLst/>
          </a:prstGeom>
          <a:noFill/>
        </p:spPr>
        <p:txBody>
          <a:bodyPr wrap="square" rtlCol="0">
            <a:spAutoFit/>
          </a:bodyPr>
          <a:lstStyle/>
          <a:p>
            <a:r>
              <a:rPr lang="en-IN" sz="2400" b="1" dirty="0" err="1"/>
              <a:t>Biosorption</a:t>
            </a:r>
            <a:r>
              <a:rPr lang="en-IN" sz="2400" b="1" dirty="0"/>
              <a:t> and Bioaccumulation of Some Heavy Metals by </a:t>
            </a:r>
            <a:r>
              <a:rPr lang="en-IN" sz="2400" b="1" dirty="0" err="1"/>
              <a:t>Deinococcus</a:t>
            </a:r>
            <a:r>
              <a:rPr lang="en-IN" sz="2400" b="1" dirty="0"/>
              <a:t> </a:t>
            </a:r>
            <a:r>
              <a:rPr lang="en-IN" sz="2400" b="1" dirty="0" err="1"/>
              <a:t>Radiodurans</a:t>
            </a:r>
            <a:r>
              <a:rPr lang="en-IN" sz="2400" b="1" dirty="0"/>
              <a:t> Isolated from Soil in Basra Governorate- </a:t>
            </a:r>
            <a:r>
              <a:rPr lang="en-IN" sz="2400" b="1" dirty="0" smtClean="0"/>
              <a:t>Iraq</a:t>
            </a:r>
          </a:p>
          <a:p>
            <a:r>
              <a:rPr lang="en-US" sz="2400" dirty="0" err="1"/>
              <a:t>Raghad</a:t>
            </a:r>
            <a:r>
              <a:rPr lang="en-US" sz="2400" dirty="0"/>
              <a:t> Jaafar1, Amin Al-Sulami1, </a:t>
            </a:r>
            <a:r>
              <a:rPr lang="en-US" sz="2400" dirty="0" err="1"/>
              <a:t>Asaad</a:t>
            </a:r>
            <a:r>
              <a:rPr lang="en-US" sz="2400" dirty="0"/>
              <a:t> </a:t>
            </a:r>
            <a:r>
              <a:rPr lang="en-US" sz="2400" dirty="0" smtClean="0"/>
              <a:t>Al-Taee2, </a:t>
            </a:r>
            <a:r>
              <a:rPr lang="en-US" sz="2400" dirty="0" err="1"/>
              <a:t>Faris</a:t>
            </a:r>
            <a:r>
              <a:rPr lang="en-US" sz="2400" dirty="0"/>
              <a:t> </a:t>
            </a:r>
            <a:r>
              <a:rPr lang="en-US" sz="2400" dirty="0" err="1" smtClean="0"/>
              <a:t>Aldoghachi</a:t>
            </a:r>
            <a:r>
              <a:rPr lang="en-US" sz="2400" dirty="0" smtClean="0"/>
              <a:t> and </a:t>
            </a:r>
            <a:r>
              <a:rPr lang="en-US" sz="2400" dirty="0" err="1"/>
              <a:t>Suhaimi</a:t>
            </a:r>
            <a:r>
              <a:rPr lang="en-US" sz="2400" dirty="0"/>
              <a:t> </a:t>
            </a:r>
            <a:r>
              <a:rPr lang="en-US" sz="2400" dirty="0" smtClean="0"/>
              <a:t>Napes</a:t>
            </a:r>
            <a:endParaRPr lang="en-US" sz="2400" dirty="0"/>
          </a:p>
          <a:p>
            <a:endParaRPr lang="en-US" sz="2400" dirty="0"/>
          </a:p>
          <a:p>
            <a:r>
              <a:rPr lang="en-IN" sz="2400" b="1" dirty="0"/>
              <a:t>Gram positive and gram negative bacteria from sputum of clinically tuberculosis suspected patients</a:t>
            </a:r>
          </a:p>
          <a:p>
            <a:endParaRPr lang="en-US" sz="2400" dirty="0" smtClean="0"/>
          </a:p>
          <a:p>
            <a:r>
              <a:rPr lang="en-US" sz="2400" dirty="0" smtClean="0"/>
              <a:t> </a:t>
            </a:r>
            <a:r>
              <a:rPr lang="en-US" sz="2400" dirty="0" err="1"/>
              <a:t>Zainab</a:t>
            </a:r>
            <a:r>
              <a:rPr lang="en-US" sz="2400" dirty="0"/>
              <a:t> A. </a:t>
            </a:r>
            <a:r>
              <a:rPr lang="en-US" sz="2400" dirty="0" err="1"/>
              <a:t>Hasan</a:t>
            </a:r>
            <a:r>
              <a:rPr lang="en-US" sz="2400" dirty="0"/>
              <a:t>, Amin A. Al-</a:t>
            </a:r>
            <a:r>
              <a:rPr lang="en-US" sz="2400" dirty="0" err="1"/>
              <a:t>Sulami</a:t>
            </a:r>
            <a:r>
              <a:rPr lang="en-US" sz="2400" dirty="0"/>
              <a:t>, </a:t>
            </a:r>
            <a:r>
              <a:rPr lang="en-US" sz="2400" dirty="0" err="1"/>
              <a:t>Asaad</a:t>
            </a:r>
            <a:r>
              <a:rPr lang="en-US" sz="2400" dirty="0"/>
              <a:t> M.R. Al-</a:t>
            </a:r>
            <a:r>
              <a:rPr lang="en-US" sz="2400" dirty="0" err="1"/>
              <a:t>Taee</a:t>
            </a:r>
            <a:r>
              <a:rPr lang="en-US" sz="2400" dirty="0"/>
              <a:t> and </a:t>
            </a:r>
            <a:r>
              <a:rPr lang="en-US" sz="2400" dirty="0" err="1"/>
              <a:t>Dheyaa</a:t>
            </a:r>
            <a:r>
              <a:rPr lang="en-US" sz="2400" dirty="0"/>
              <a:t> B. Al-</a:t>
            </a:r>
            <a:r>
              <a:rPr lang="en-US" sz="2400" dirty="0" err="1"/>
              <a:t>Rubeai</a:t>
            </a:r>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5447645"/>
          </a:xfrm>
          <a:prstGeom prst="rect">
            <a:avLst/>
          </a:prstGeom>
          <a:noFill/>
        </p:spPr>
        <p:txBody>
          <a:bodyPr wrap="square" rtlCol="0">
            <a:spAutoFit/>
          </a:bodyPr>
          <a:lstStyle/>
          <a:p>
            <a:r>
              <a:rPr lang="en-US" sz="2400" b="1" dirty="0" smtClean="0"/>
              <a:t> </a:t>
            </a:r>
            <a:r>
              <a:rPr lang="en-IN" sz="2400" b="1" dirty="0"/>
              <a:t>Improving oil biodegradability of aliphatic crude oil fraction by bacteria from oil polluted </a:t>
            </a:r>
            <a:r>
              <a:rPr lang="en-IN" sz="2400" b="1" dirty="0" smtClean="0"/>
              <a:t>water</a:t>
            </a:r>
          </a:p>
          <a:p>
            <a:endParaRPr lang="en-US" sz="2400" dirty="0" smtClean="0"/>
          </a:p>
          <a:p>
            <a:r>
              <a:rPr lang="en-US" sz="2400" dirty="0" smtClean="0"/>
              <a:t>Amin </a:t>
            </a:r>
            <a:r>
              <a:rPr lang="en-US" sz="2400" dirty="0"/>
              <a:t>A. </a:t>
            </a:r>
            <a:r>
              <a:rPr lang="en-US" sz="2400" dirty="0" err="1" smtClean="0"/>
              <a:t>Alsulami</a:t>
            </a:r>
            <a:r>
              <a:rPr lang="en-US" sz="2400" dirty="0" smtClean="0"/>
              <a:t>,</a:t>
            </a:r>
            <a:r>
              <a:rPr lang="en-IN" sz="2400" b="1" dirty="0"/>
              <a:t> </a:t>
            </a:r>
            <a:r>
              <a:rPr lang="en-IN" sz="2400" dirty="0" err="1"/>
              <a:t>Asaad</a:t>
            </a:r>
            <a:r>
              <a:rPr lang="en-IN" sz="2400" dirty="0"/>
              <a:t> M. R. </a:t>
            </a:r>
            <a:r>
              <a:rPr lang="en-IN" sz="2400" dirty="0" err="1" smtClean="0"/>
              <a:t>Altaee</a:t>
            </a:r>
            <a:r>
              <a:rPr lang="en-IN" sz="2400" dirty="0" smtClean="0"/>
              <a:t>,</a:t>
            </a:r>
            <a:endParaRPr lang="en-IN" sz="2400" dirty="0"/>
          </a:p>
          <a:p>
            <a:r>
              <a:rPr lang="en-US" sz="2400" dirty="0" err="1"/>
              <a:t>Fadhil</a:t>
            </a:r>
            <a:r>
              <a:rPr lang="en-US" sz="2400" dirty="0"/>
              <a:t> N. A. Al-</a:t>
            </a:r>
            <a:r>
              <a:rPr lang="en-US" sz="2400" dirty="0" err="1"/>
              <a:t>Kanany</a:t>
            </a:r>
            <a:endParaRPr lang="en-US" sz="2400" dirty="0"/>
          </a:p>
          <a:p>
            <a:endParaRPr lang="en-US" sz="2400" dirty="0"/>
          </a:p>
          <a:p>
            <a:r>
              <a:rPr lang="en-IN" sz="2400" b="1" dirty="0"/>
              <a:t>Relationship between ABO blood groups and</a:t>
            </a:r>
            <a:r>
              <a:rPr lang="en-IN" sz="2400" dirty="0"/>
              <a:t/>
            </a:r>
            <a:br>
              <a:rPr lang="en-IN" sz="2400" dirty="0"/>
            </a:br>
            <a:r>
              <a:rPr lang="en-IN" sz="2400" b="1" dirty="0"/>
              <a:t>Helicobacter. pylori infection among patients</a:t>
            </a:r>
            <a:r>
              <a:rPr lang="en-IN" sz="2400" dirty="0"/>
              <a:t/>
            </a:r>
            <a:br>
              <a:rPr lang="en-IN" sz="2400" dirty="0"/>
            </a:br>
            <a:r>
              <a:rPr lang="en-IN" sz="2400" b="1" dirty="0"/>
              <a:t>with </a:t>
            </a:r>
            <a:r>
              <a:rPr lang="en-IN" sz="2400" b="1" dirty="0" smtClean="0"/>
              <a:t>dyspepsia</a:t>
            </a:r>
          </a:p>
          <a:p>
            <a:endParaRPr lang="en-IN" sz="2400" b="1" dirty="0"/>
          </a:p>
          <a:p>
            <a:r>
              <a:rPr lang="en-US" sz="2400" dirty="0" err="1"/>
              <a:t>Gaidaa</a:t>
            </a:r>
            <a:r>
              <a:rPr lang="en-US" sz="2400" dirty="0"/>
              <a:t> </a:t>
            </a:r>
            <a:r>
              <a:rPr lang="en-US" sz="2400" dirty="0" err="1"/>
              <a:t>Kadhum</a:t>
            </a:r>
            <a:r>
              <a:rPr lang="en-US" sz="2400" dirty="0"/>
              <a:t> </a:t>
            </a:r>
            <a:r>
              <a:rPr lang="en-US" sz="2400" dirty="0" err="1"/>
              <a:t>Baqir</a:t>
            </a:r>
            <a:r>
              <a:rPr lang="en-US" sz="2400" dirty="0"/>
              <a:t>, Amin Al-</a:t>
            </a:r>
            <a:r>
              <a:rPr lang="en-US" sz="2400" dirty="0" err="1"/>
              <a:t>Sulami</a:t>
            </a:r>
            <a:r>
              <a:rPr lang="en-US" sz="2400" dirty="0"/>
              <a:t> and </a:t>
            </a:r>
            <a:r>
              <a:rPr lang="en-US" sz="2400" dirty="0" err="1"/>
              <a:t>Saad</a:t>
            </a:r>
            <a:r>
              <a:rPr lang="en-US" sz="2400" dirty="0"/>
              <a:t> </a:t>
            </a:r>
            <a:r>
              <a:rPr lang="en-US" sz="2400" dirty="0" err="1"/>
              <a:t>Shaheen</a:t>
            </a:r>
            <a:r>
              <a:rPr lang="en-US" sz="2400" dirty="0"/>
              <a:t> </a:t>
            </a:r>
            <a:r>
              <a:rPr lang="en-US" sz="2400" dirty="0" err="1"/>
              <a:t>Hamadi</a:t>
            </a:r>
            <a:endParaRPr lang="en-US" dirty="0" smtClean="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929</TotalTime>
  <Words>622</Words>
  <Application>Microsoft Office PowerPoint</Application>
  <PresentationFormat>On-screen Show (4:3)</PresentationFormat>
  <Paragraphs>62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76</cp:revision>
  <dcterms:created xsi:type="dcterms:W3CDTF">2014-10-01T07:08:05Z</dcterms:created>
  <dcterms:modified xsi:type="dcterms:W3CDTF">2015-11-20T08:33:14Z</dcterms:modified>
</cp:coreProperties>
</file>