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45" r:id="rId2"/>
    <p:sldId id="346" r:id="rId3"/>
    <p:sldId id="256" r:id="rId4"/>
    <p:sldId id="257" r:id="rId5"/>
    <p:sldId id="341" r:id="rId6"/>
    <p:sldId id="260" r:id="rId7"/>
    <p:sldId id="333" r:id="rId8"/>
    <p:sldId id="347" r:id="rId9"/>
    <p:sldId id="348"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173133"/>
            <a:ext cx="5210503" cy="4557466"/>
          </a:xfrm>
          <a:prstGeom prst="rect">
            <a:avLst/>
          </a:prstGeom>
        </p:spPr>
        <p:txBody>
          <a:bodyPr wrap="square">
            <a:spAutoFit/>
          </a:bodyPr>
          <a:lstStyle/>
          <a:p>
            <a:pPr>
              <a:lnSpc>
                <a:spcPct val="150000"/>
              </a:lnSpc>
            </a:pPr>
            <a:r>
              <a:rPr lang="en-US" sz="2800" b="1" dirty="0"/>
              <a:t>AMIT KUMAR TYAGI</a:t>
            </a:r>
            <a:r>
              <a:rPr lang="en-US" sz="2800" dirty="0"/>
              <a:t/>
            </a:r>
            <a:br>
              <a:rPr lang="en-US" sz="2800" dirty="0"/>
            </a:br>
            <a:r>
              <a:rPr lang="en-IN" sz="2400" dirty="0"/>
              <a:t>Department of Experimental Therapeutics,</a:t>
            </a:r>
          </a:p>
          <a:p>
            <a:pPr>
              <a:lnSpc>
                <a:spcPct val="150000"/>
              </a:lnSpc>
            </a:pPr>
            <a:r>
              <a:rPr lang="en-IN" sz="2400" dirty="0"/>
              <a:t>The University of Texas</a:t>
            </a:r>
          </a:p>
          <a:p>
            <a:pPr>
              <a:lnSpc>
                <a:spcPct val="150000"/>
              </a:lnSpc>
            </a:pPr>
            <a:r>
              <a:rPr lang="en-IN" sz="2400" dirty="0"/>
              <a:t>MD Anderson Cancer </a:t>
            </a:r>
            <a:r>
              <a:rPr lang="en-IN" sz="2400" dirty="0" err="1"/>
              <a:t>Center</a:t>
            </a:r>
            <a:r>
              <a:rPr lang="en-IN" sz="2400" dirty="0"/>
              <a:t>,</a:t>
            </a:r>
          </a:p>
          <a:p>
            <a:pPr>
              <a:lnSpc>
                <a:spcPct val="150000"/>
              </a:lnSpc>
            </a:pPr>
            <a:r>
              <a:rPr lang="en-IN" sz="2400" dirty="0"/>
              <a:t>1901 East Road,</a:t>
            </a:r>
          </a:p>
          <a:p>
            <a:pPr>
              <a:lnSpc>
                <a:spcPct val="150000"/>
              </a:lnSpc>
            </a:pPr>
            <a:r>
              <a:rPr lang="en-IN" sz="2400" dirty="0"/>
              <a:t>Unit#1950 Houston TX 77054,</a:t>
            </a:r>
          </a:p>
          <a:p>
            <a:pPr>
              <a:lnSpc>
                <a:spcPct val="150000"/>
              </a:lnSpc>
            </a:pPr>
            <a:r>
              <a:rPr lang="en-IN" sz="2400" dirty="0"/>
              <a:t>USA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0007" y="2362200"/>
            <a:ext cx="2532993"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569660"/>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smtClean="0"/>
              <a:t>Amit</a:t>
            </a:r>
            <a:r>
              <a:rPr lang="en-IN" sz="2400" dirty="0" smtClean="0"/>
              <a:t> </a:t>
            </a:r>
            <a:r>
              <a:rPr lang="en-IN" sz="2400" dirty="0"/>
              <a:t>Kumar </a:t>
            </a:r>
            <a:r>
              <a:rPr lang="en-IN" sz="2400" dirty="0" err="1"/>
              <a:t>Tyagi</a:t>
            </a:r>
            <a:r>
              <a:rPr lang="en-IN" sz="2400" dirty="0"/>
              <a:t> received his M.S degree in Plant Biotechnology from CCSU, Meerut, India and PhD degree in Antimicrobial potential of Botanicals against food spoiling microorganisms from IIT, Delhi.</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09800"/>
            <a:ext cx="8001000" cy="3416320"/>
          </a:xfrm>
          <a:prstGeom prst="rect">
            <a:avLst/>
          </a:prstGeom>
        </p:spPr>
        <p:txBody>
          <a:bodyPr wrap="square">
            <a:spAutoFit/>
          </a:bodyPr>
          <a:lstStyle/>
          <a:p>
            <a:pPr marL="342900" indent="-342900" algn="just">
              <a:buFont typeface="Arial" pitchFamily="34" charset="0"/>
              <a:buChar char="•"/>
            </a:pPr>
            <a:r>
              <a:rPr lang="en-IN" sz="2400" dirty="0"/>
              <a:t>His current research involves a comprehensive experimental study of the antimicrobial potential of the different Essential oils &amp; Plant extracts in different phases. The chemical composition of the botanicals and the morphological changes of the Microorganisms have been </a:t>
            </a:r>
            <a:r>
              <a:rPr lang="en-IN" sz="2400" dirty="0" err="1"/>
              <a:t>analyzed</a:t>
            </a:r>
            <a:r>
              <a:rPr lang="en-IN" sz="2400" dirty="0"/>
              <a:t> with GC, GC-MS, SPME GC-MS, HPLC &amp; LC-MS and SEM, TEM &amp; AFM </a:t>
            </a:r>
            <a:r>
              <a:rPr lang="en-IN" sz="2400" dirty="0" err="1"/>
              <a:t>etc</a:t>
            </a:r>
            <a:r>
              <a:rPr lang="en-IN" sz="2400" dirty="0"/>
              <a:t>, respectively. His study also involves various applications of these botanicals for food preservation, food quality retention and safety etc.</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754874"/>
          </a:xfrm>
          <a:prstGeom prst="rect">
            <a:avLst/>
          </a:prstGeom>
        </p:spPr>
        <p:txBody>
          <a:bodyPr wrap="square">
            <a:spAutoFit/>
          </a:bodyPr>
          <a:lstStyle/>
          <a:p>
            <a:r>
              <a:rPr lang="en-IN" sz="2400" b="1" dirty="0"/>
              <a:t>Molecular Targets of </a:t>
            </a:r>
            <a:r>
              <a:rPr lang="en-IN" sz="2400" b="1" dirty="0" err="1"/>
              <a:t>Curcumin</a:t>
            </a:r>
            <a:r>
              <a:rPr lang="en-IN" sz="2400" b="1" dirty="0"/>
              <a:t>: A Potential Magic Bullet for </a:t>
            </a:r>
            <a:r>
              <a:rPr lang="en-IN" sz="2400" b="1" dirty="0" smtClean="0"/>
              <a:t>Health</a:t>
            </a:r>
          </a:p>
          <a:p>
            <a:endParaRPr lang="en-IN" sz="2400" b="1" dirty="0"/>
          </a:p>
          <a:p>
            <a:r>
              <a:rPr lang="en-US" sz="2400" dirty="0" err="1"/>
              <a:t>Amit</a:t>
            </a:r>
            <a:r>
              <a:rPr lang="en-US" sz="2400" dirty="0"/>
              <a:t> Kumar </a:t>
            </a:r>
            <a:r>
              <a:rPr lang="en-US" sz="2400" dirty="0" err="1"/>
              <a:t>Tyagi</a:t>
            </a:r>
            <a:r>
              <a:rPr lang="en-US" sz="2400" dirty="0"/>
              <a:t> and </a:t>
            </a:r>
            <a:r>
              <a:rPr lang="en-US" sz="2400" dirty="0" err="1"/>
              <a:t>Sahdeo</a:t>
            </a:r>
            <a:r>
              <a:rPr lang="en-US" sz="2400" dirty="0"/>
              <a:t> </a:t>
            </a:r>
            <a:r>
              <a:rPr lang="en-US" sz="2400" dirty="0" smtClean="0"/>
              <a:t>Prasad</a:t>
            </a:r>
          </a:p>
          <a:p>
            <a:endParaRPr lang="en-US" sz="2400" b="1" dirty="0" smtClean="0"/>
          </a:p>
          <a:p>
            <a:r>
              <a:rPr lang="en-IN" sz="2400" b="1" dirty="0"/>
              <a:t>Targeting P53 Pathway by </a:t>
            </a:r>
            <a:r>
              <a:rPr lang="en-IN" sz="2400" b="1" dirty="0" err="1"/>
              <a:t>Curcumin</a:t>
            </a:r>
            <a:r>
              <a:rPr lang="en-IN" sz="2400" b="1" dirty="0"/>
              <a:t> for Cancer Prevention and </a:t>
            </a:r>
            <a:r>
              <a:rPr lang="en-IN" sz="2400" b="1" dirty="0" smtClean="0"/>
              <a:t>Treatment</a:t>
            </a:r>
          </a:p>
          <a:p>
            <a:endParaRPr lang="en-IN" sz="2400" b="1" dirty="0"/>
          </a:p>
          <a:p>
            <a:r>
              <a:rPr lang="en-IN" sz="2400" dirty="0" err="1"/>
              <a:t>Amit</a:t>
            </a:r>
            <a:r>
              <a:rPr lang="en-IN" sz="2400" dirty="0"/>
              <a:t> Kumar </a:t>
            </a:r>
            <a:r>
              <a:rPr lang="en-IN" sz="2400" dirty="0" err="1" smtClean="0"/>
              <a:t>Tyagi</a:t>
            </a:r>
            <a:r>
              <a:rPr lang="en-IN" sz="2400" dirty="0" smtClean="0"/>
              <a:t> </a:t>
            </a:r>
            <a:r>
              <a:rPr lang="en-IN" sz="2400" dirty="0"/>
              <a:t>and </a:t>
            </a:r>
            <a:r>
              <a:rPr lang="en-IN" sz="2400" dirty="0" err="1"/>
              <a:t>Sahdeo</a:t>
            </a:r>
            <a:r>
              <a:rPr lang="en-IN" sz="2400" dirty="0"/>
              <a:t> Prasad</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3416320"/>
          </a:xfrm>
          <a:prstGeom prst="rect">
            <a:avLst/>
          </a:prstGeom>
        </p:spPr>
        <p:txBody>
          <a:bodyPr wrap="square">
            <a:spAutoFit/>
          </a:bodyPr>
          <a:lstStyle/>
          <a:p>
            <a:r>
              <a:rPr lang="en-IN" sz="2400" b="1" dirty="0"/>
              <a:t>Drug Discovery Inspired by Mother Nature for Cancer </a:t>
            </a:r>
            <a:r>
              <a:rPr lang="en-IN" sz="2400" b="1" dirty="0" smtClean="0"/>
              <a:t>Therapy</a:t>
            </a:r>
          </a:p>
          <a:p>
            <a:endParaRPr lang="en-US" sz="2400" dirty="0" smtClean="0"/>
          </a:p>
          <a:p>
            <a:r>
              <a:rPr lang="en-US" sz="2400" dirty="0" err="1" smtClean="0"/>
              <a:t>Amit</a:t>
            </a:r>
            <a:r>
              <a:rPr lang="en-US" sz="2400" dirty="0" smtClean="0"/>
              <a:t> </a:t>
            </a:r>
            <a:r>
              <a:rPr lang="en-US" sz="2400" dirty="0"/>
              <a:t>Kumar </a:t>
            </a:r>
            <a:r>
              <a:rPr lang="en-US" sz="2400" dirty="0" err="1"/>
              <a:t>Tyagi</a:t>
            </a:r>
            <a:r>
              <a:rPr lang="en-US" sz="2400" dirty="0"/>
              <a:t> and </a:t>
            </a:r>
            <a:r>
              <a:rPr lang="en-US" sz="2400" dirty="0" err="1"/>
              <a:t>Sahdeo</a:t>
            </a:r>
            <a:r>
              <a:rPr lang="en-US" sz="2400" dirty="0"/>
              <a:t> Prasad</a:t>
            </a:r>
          </a:p>
          <a:p>
            <a:endParaRPr lang="en-US" sz="2400" dirty="0"/>
          </a:p>
          <a:p>
            <a:r>
              <a:rPr lang="en-US" sz="2400" b="1" dirty="0"/>
              <a:t>Traditional Medicine: The Goldmine for Modern </a:t>
            </a:r>
            <a:r>
              <a:rPr lang="en-US" sz="2400" b="1" dirty="0" smtClean="0"/>
              <a:t>Drugs</a:t>
            </a:r>
          </a:p>
          <a:p>
            <a:endParaRPr lang="en-US" sz="2400" dirty="0" smtClean="0"/>
          </a:p>
          <a:p>
            <a:r>
              <a:rPr lang="en-US" sz="2400" dirty="0" err="1" smtClean="0"/>
              <a:t>Sahdeo</a:t>
            </a:r>
            <a:r>
              <a:rPr lang="en-US" sz="2400" dirty="0" smtClean="0"/>
              <a:t> </a:t>
            </a:r>
            <a:r>
              <a:rPr lang="en-US" sz="2400" dirty="0"/>
              <a:t>Prasad, </a:t>
            </a:r>
            <a:r>
              <a:rPr lang="en-US" sz="2400" dirty="0" err="1"/>
              <a:t>Amit</a:t>
            </a:r>
            <a:r>
              <a:rPr lang="en-US" sz="2400" dirty="0"/>
              <a:t> Kumar </a:t>
            </a:r>
            <a:r>
              <a:rPr lang="en-US" sz="2400" dirty="0" err="1"/>
              <a:t>Tyagi</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945</TotalTime>
  <Words>524</Words>
  <Application>Microsoft Office PowerPoint</Application>
  <PresentationFormat>On-screen Show (4:3)</PresentationFormat>
  <Paragraphs>51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73</cp:revision>
  <dcterms:created xsi:type="dcterms:W3CDTF">2014-10-01T07:08:05Z</dcterms:created>
  <dcterms:modified xsi:type="dcterms:W3CDTF">2015-11-20T09:04:55Z</dcterms:modified>
</cp:coreProperties>
</file>