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3" r:id="rId3"/>
    <p:sldMasterId id="2147483655" r:id="rId4"/>
  </p:sldMasterIdLst>
  <p:sldIdLst>
    <p:sldId id="256" r:id="rId5"/>
    <p:sldId id="257" r:id="rId6"/>
    <p:sldId id="258" r:id="rId7"/>
    <p:sldId id="259" r:id="rId8"/>
    <p:sldId id="260" r:id="rId9"/>
    <p:sldId id="297" r:id="rId10"/>
    <p:sldId id="261" r:id="rId11"/>
    <p:sldId id="296" r:id="rId12"/>
    <p:sldId id="263" r:id="rId13"/>
    <p:sldId id="264" r:id="rId14"/>
    <p:sldId id="265" r:id="rId15"/>
    <p:sldId id="266" r:id="rId16"/>
    <p:sldId id="267" r:id="rId17"/>
    <p:sldId id="268" r:id="rId18"/>
    <p:sldId id="303" r:id="rId19"/>
    <p:sldId id="300" r:id="rId20"/>
    <p:sldId id="301" r:id="rId21"/>
    <p:sldId id="302"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66FF33"/>
    <a:srgbClr val="FFFFFF"/>
    <a:srgbClr val="009900"/>
    <a:srgbClr val="FFCC00"/>
    <a:srgbClr val="FFFF00"/>
    <a:srgbClr val="FF3300"/>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8520CCA-9CEA-4D75-B9B7-98FAD4C69898}" type="slidenum">
              <a:rPr lang="en-US" altLang="en-US"/>
              <a:pPr>
                <a:defRPr/>
              </a:pPr>
              <a:t>‹#›</a:t>
            </a:fld>
            <a:endParaRPr lang="en-US" altLang="en-US"/>
          </a:p>
        </p:txBody>
      </p:sp>
    </p:spTree>
    <p:extLst>
      <p:ext uri="{BB962C8B-B14F-4D97-AF65-F5344CB8AC3E}">
        <p14:creationId xmlns:p14="http://schemas.microsoft.com/office/powerpoint/2010/main" val="1406433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73FA940-E9DA-4E2B-B1E1-22286A65DCB1}" type="slidenum">
              <a:rPr lang="en-US" altLang="en-US"/>
              <a:pPr>
                <a:defRPr/>
              </a:pPr>
              <a:t>‹#›</a:t>
            </a:fld>
            <a:endParaRPr lang="en-US" altLang="en-US"/>
          </a:p>
        </p:txBody>
      </p:sp>
    </p:spTree>
    <p:extLst>
      <p:ext uri="{BB962C8B-B14F-4D97-AF65-F5344CB8AC3E}">
        <p14:creationId xmlns:p14="http://schemas.microsoft.com/office/powerpoint/2010/main" val="2871407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C224463-A19E-45AA-B2A9-2CD26586E562}" type="slidenum">
              <a:rPr lang="en-US" altLang="en-US"/>
              <a:pPr>
                <a:defRPr/>
              </a:pPr>
              <a:t>‹#›</a:t>
            </a:fld>
            <a:endParaRPr lang="en-US" altLang="en-US"/>
          </a:p>
        </p:txBody>
      </p:sp>
    </p:spTree>
    <p:extLst>
      <p:ext uri="{BB962C8B-B14F-4D97-AF65-F5344CB8AC3E}">
        <p14:creationId xmlns:p14="http://schemas.microsoft.com/office/powerpoint/2010/main" val="264867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665C0E6-3AF8-4DC0-8D0E-5BE12663ED42}" type="slidenum">
              <a:rPr lang="en-US" altLang="en-US"/>
              <a:pPr>
                <a:defRPr/>
              </a:pPr>
              <a:t>‹#›</a:t>
            </a:fld>
            <a:endParaRPr lang="en-US" altLang="en-US"/>
          </a:p>
        </p:txBody>
      </p:sp>
    </p:spTree>
    <p:extLst>
      <p:ext uri="{BB962C8B-B14F-4D97-AF65-F5344CB8AC3E}">
        <p14:creationId xmlns:p14="http://schemas.microsoft.com/office/powerpoint/2010/main" val="1568720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endParaRPr lang="en-US" altLang="en-US" sz="2400" smtClean="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endParaRPr lang="en-US" altLang="en-US" sz="2400" smtClean="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endParaRPr lang="en-US" altLang="en-US" sz="2400" smtClean="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endParaRPr lang="en-US" altLang="en-US" sz="2400" smtClean="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51"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1025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lt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ltLang="en-US"/>
          </a:p>
        </p:txBody>
      </p:sp>
      <p:sp>
        <p:nvSpPr>
          <p:cNvPr id="15" name="Rectangle 15"/>
          <p:cNvSpPr>
            <a:spLocks noGrp="1" noChangeArrowheads="1"/>
          </p:cNvSpPr>
          <p:nvPr>
            <p:ph type="sldNum" sz="quarter" idx="12"/>
          </p:nvPr>
        </p:nvSpPr>
        <p:spPr/>
        <p:txBody>
          <a:bodyPr/>
          <a:lstStyle>
            <a:lvl1pPr>
              <a:defRPr/>
            </a:lvl1pPr>
          </a:lstStyle>
          <a:p>
            <a:pPr>
              <a:defRPr/>
            </a:pPr>
            <a:fld id="{DE91A2FA-CB71-4FA4-9CE3-5B6419FD575F}" type="slidenum">
              <a:rPr lang="en-US" altLang="en-US"/>
              <a:pPr>
                <a:defRPr/>
              </a:pPr>
              <a:t>‹#›</a:t>
            </a:fld>
            <a:endParaRPr lang="en-US" altLang="en-US"/>
          </a:p>
        </p:txBody>
      </p:sp>
    </p:spTree>
    <p:extLst>
      <p:ext uri="{BB962C8B-B14F-4D97-AF65-F5344CB8AC3E}">
        <p14:creationId xmlns:p14="http://schemas.microsoft.com/office/powerpoint/2010/main" val="727487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0B15AECE-6233-4B9B-BA8A-D6D04F544423}" type="slidenum">
              <a:rPr lang="en-US" altLang="en-US"/>
              <a:pPr>
                <a:defRPr/>
              </a:pPr>
              <a:t>‹#›</a:t>
            </a:fld>
            <a:endParaRPr lang="en-US" altLang="en-US"/>
          </a:p>
        </p:txBody>
      </p:sp>
    </p:spTree>
    <p:extLst>
      <p:ext uri="{BB962C8B-B14F-4D97-AF65-F5344CB8AC3E}">
        <p14:creationId xmlns:p14="http://schemas.microsoft.com/office/powerpoint/2010/main" val="1851606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3A1FCF7F-075A-4F1A-9F71-E45EC7543B56}" type="slidenum">
              <a:rPr lang="en-US" altLang="en-US"/>
              <a:pPr>
                <a:defRPr/>
              </a:pPr>
              <a:t>‹#›</a:t>
            </a:fld>
            <a:endParaRPr lang="en-US" altLang="en-US"/>
          </a:p>
        </p:txBody>
      </p:sp>
    </p:spTree>
    <p:extLst>
      <p:ext uri="{BB962C8B-B14F-4D97-AF65-F5344CB8AC3E}">
        <p14:creationId xmlns:p14="http://schemas.microsoft.com/office/powerpoint/2010/main" val="6539524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CFE1C31C-1F95-4D2A-9AA5-B54DABC32961}" type="slidenum">
              <a:rPr lang="en-US" altLang="en-US"/>
              <a:pPr>
                <a:defRPr/>
              </a:pPr>
              <a:t>‹#›</a:t>
            </a:fld>
            <a:endParaRPr lang="en-US" altLang="en-US"/>
          </a:p>
        </p:txBody>
      </p:sp>
    </p:spTree>
    <p:extLst>
      <p:ext uri="{BB962C8B-B14F-4D97-AF65-F5344CB8AC3E}">
        <p14:creationId xmlns:p14="http://schemas.microsoft.com/office/powerpoint/2010/main" val="1948898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1"/>
          <p:cNvSpPr>
            <a:spLocks noGrp="1" noChangeArrowheads="1"/>
          </p:cNvSpPr>
          <p:nvPr>
            <p:ph type="sldNum" sz="quarter" idx="12"/>
          </p:nvPr>
        </p:nvSpPr>
        <p:spPr>
          <a:ln/>
        </p:spPr>
        <p:txBody>
          <a:bodyPr/>
          <a:lstStyle>
            <a:lvl1pPr>
              <a:defRPr/>
            </a:lvl1pPr>
          </a:lstStyle>
          <a:p>
            <a:pPr>
              <a:defRPr/>
            </a:pPr>
            <a:fld id="{A12F6487-2A0C-462E-BA99-97AC8E5FF8BE}" type="slidenum">
              <a:rPr lang="en-US" altLang="en-US"/>
              <a:pPr>
                <a:defRPr/>
              </a:pPr>
              <a:t>‹#›</a:t>
            </a:fld>
            <a:endParaRPr lang="en-US" altLang="en-US"/>
          </a:p>
        </p:txBody>
      </p:sp>
    </p:spTree>
    <p:extLst>
      <p:ext uri="{BB962C8B-B14F-4D97-AF65-F5344CB8AC3E}">
        <p14:creationId xmlns:p14="http://schemas.microsoft.com/office/powerpoint/2010/main" val="17043326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1"/>
          <p:cNvSpPr>
            <a:spLocks noGrp="1" noChangeArrowheads="1"/>
          </p:cNvSpPr>
          <p:nvPr>
            <p:ph type="sldNum" sz="quarter" idx="12"/>
          </p:nvPr>
        </p:nvSpPr>
        <p:spPr>
          <a:ln/>
        </p:spPr>
        <p:txBody>
          <a:bodyPr/>
          <a:lstStyle>
            <a:lvl1pPr>
              <a:defRPr/>
            </a:lvl1pPr>
          </a:lstStyle>
          <a:p>
            <a:pPr>
              <a:defRPr/>
            </a:pPr>
            <a:fld id="{1692C351-DF2A-46A4-9BCC-E32C01FA0902}" type="slidenum">
              <a:rPr lang="en-US" altLang="en-US"/>
              <a:pPr>
                <a:defRPr/>
              </a:pPr>
              <a:t>‹#›</a:t>
            </a:fld>
            <a:endParaRPr lang="en-US" altLang="en-US"/>
          </a:p>
        </p:txBody>
      </p:sp>
    </p:spTree>
    <p:extLst>
      <p:ext uri="{BB962C8B-B14F-4D97-AF65-F5344CB8AC3E}">
        <p14:creationId xmlns:p14="http://schemas.microsoft.com/office/powerpoint/2010/main" val="3956994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1"/>
          <p:cNvSpPr>
            <a:spLocks noGrp="1" noChangeArrowheads="1"/>
          </p:cNvSpPr>
          <p:nvPr>
            <p:ph type="sldNum" sz="quarter" idx="12"/>
          </p:nvPr>
        </p:nvSpPr>
        <p:spPr>
          <a:ln/>
        </p:spPr>
        <p:txBody>
          <a:bodyPr/>
          <a:lstStyle>
            <a:lvl1pPr>
              <a:defRPr/>
            </a:lvl1pPr>
          </a:lstStyle>
          <a:p>
            <a:pPr>
              <a:defRPr/>
            </a:pPr>
            <a:fld id="{CE1B8236-6B5C-4B95-AFF1-F25A9EC53973}" type="slidenum">
              <a:rPr lang="en-US" altLang="en-US"/>
              <a:pPr>
                <a:defRPr/>
              </a:pPr>
              <a:t>‹#›</a:t>
            </a:fld>
            <a:endParaRPr lang="en-US" altLang="en-US"/>
          </a:p>
        </p:txBody>
      </p:sp>
    </p:spTree>
    <p:extLst>
      <p:ext uri="{BB962C8B-B14F-4D97-AF65-F5344CB8AC3E}">
        <p14:creationId xmlns:p14="http://schemas.microsoft.com/office/powerpoint/2010/main" val="943782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6B8F9C4-39B6-44F2-83AE-86EBB7978099}" type="slidenum">
              <a:rPr lang="en-US" altLang="en-US"/>
              <a:pPr>
                <a:defRPr/>
              </a:pPr>
              <a:t>‹#›</a:t>
            </a:fld>
            <a:endParaRPr lang="en-US" altLang="en-US"/>
          </a:p>
        </p:txBody>
      </p:sp>
    </p:spTree>
    <p:extLst>
      <p:ext uri="{BB962C8B-B14F-4D97-AF65-F5344CB8AC3E}">
        <p14:creationId xmlns:p14="http://schemas.microsoft.com/office/powerpoint/2010/main" val="6080352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1A1A482A-FC56-4DE1-83F0-AB7A58FE55A6}" type="slidenum">
              <a:rPr lang="en-US" altLang="en-US"/>
              <a:pPr>
                <a:defRPr/>
              </a:pPr>
              <a:t>‹#›</a:t>
            </a:fld>
            <a:endParaRPr lang="en-US" altLang="en-US"/>
          </a:p>
        </p:txBody>
      </p:sp>
    </p:spTree>
    <p:extLst>
      <p:ext uri="{BB962C8B-B14F-4D97-AF65-F5344CB8AC3E}">
        <p14:creationId xmlns:p14="http://schemas.microsoft.com/office/powerpoint/2010/main" val="9843006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78A1B435-4A0F-4C9D-A0B7-6A4B982F81AB}" type="slidenum">
              <a:rPr lang="en-US" altLang="en-US"/>
              <a:pPr>
                <a:defRPr/>
              </a:pPr>
              <a:t>‹#›</a:t>
            </a:fld>
            <a:endParaRPr lang="en-US" altLang="en-US"/>
          </a:p>
        </p:txBody>
      </p:sp>
    </p:spTree>
    <p:extLst>
      <p:ext uri="{BB962C8B-B14F-4D97-AF65-F5344CB8AC3E}">
        <p14:creationId xmlns:p14="http://schemas.microsoft.com/office/powerpoint/2010/main" val="3714234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8E9B6B73-3FA5-49CD-B6E4-DD22C9405C36}" type="slidenum">
              <a:rPr lang="en-US" altLang="en-US"/>
              <a:pPr>
                <a:defRPr/>
              </a:pPr>
              <a:t>‹#›</a:t>
            </a:fld>
            <a:endParaRPr lang="en-US" altLang="en-US"/>
          </a:p>
        </p:txBody>
      </p:sp>
    </p:spTree>
    <p:extLst>
      <p:ext uri="{BB962C8B-B14F-4D97-AF65-F5344CB8AC3E}">
        <p14:creationId xmlns:p14="http://schemas.microsoft.com/office/powerpoint/2010/main" val="29532275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1CCFB80B-04A3-423A-9E36-4894F365C353}" type="slidenum">
              <a:rPr lang="en-US" altLang="en-US"/>
              <a:pPr>
                <a:defRPr/>
              </a:pPr>
              <a:t>‹#›</a:t>
            </a:fld>
            <a:endParaRPr lang="en-US" altLang="en-US"/>
          </a:p>
        </p:txBody>
      </p:sp>
    </p:spTree>
    <p:extLst>
      <p:ext uri="{BB962C8B-B14F-4D97-AF65-F5344CB8AC3E}">
        <p14:creationId xmlns:p14="http://schemas.microsoft.com/office/powerpoint/2010/main" val="27784767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latin typeface="Arial" charset="0"/>
                <a:cs typeface="Arial" charset="0"/>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latin typeface="Arial" charset="0"/>
                <a:cs typeface="Arial" charset="0"/>
              </a:endParaRPr>
            </a:p>
          </p:txBody>
        </p:sp>
        <p:sp>
          <p:nvSpPr>
            <p:cNvPr id="8" name="Freeform 6"/>
            <p:cNvSpPr>
              <a:spLocks/>
            </p:cNvSpPr>
            <p:nvPr/>
          </p:nvSpPr>
          <p:spPr bwMode="hidden">
            <a:xfrm>
              <a:off x="4038" y="3577"/>
              <a:ext cx="1720" cy="65"/>
            </a:xfrm>
            <a:custGeom>
              <a:avLst/>
              <a:gdLst>
                <a:gd name="T0" fmla="*/ 1720 w 1722"/>
                <a:gd name="T1" fmla="*/ 65 h 66"/>
                <a:gd name="T2" fmla="*/ 1720 w 1722"/>
                <a:gd name="T3" fmla="*/ 59 h 66"/>
                <a:gd name="T4" fmla="*/ 0 w 1722"/>
                <a:gd name="T5" fmla="*/ 0 h 66"/>
                <a:gd name="T6" fmla="*/ 0 w 1722"/>
                <a:gd name="T7" fmla="*/ 47 h 66"/>
                <a:gd name="T8" fmla="*/ 1720 w 1722"/>
                <a:gd name="T9" fmla="*/ 65 h 66"/>
                <a:gd name="T10" fmla="*/ 1720 w 1722"/>
                <a:gd name="T11" fmla="*/ 65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0" name="Freeform 8"/>
            <p:cNvSpPr>
              <a:spLocks/>
            </p:cNvSpPr>
            <p:nvPr/>
          </p:nvSpPr>
          <p:spPr bwMode="hidden">
            <a:xfrm>
              <a:off x="4784" y="3702"/>
              <a:ext cx="974" cy="101"/>
            </a:xfrm>
            <a:custGeom>
              <a:avLst/>
              <a:gdLst>
                <a:gd name="T0" fmla="*/ 974 w 975"/>
                <a:gd name="T1" fmla="*/ 48 h 101"/>
                <a:gd name="T2" fmla="*/ 974 w 975"/>
                <a:gd name="T3" fmla="*/ 0 h 101"/>
                <a:gd name="T4" fmla="*/ 0 w 975"/>
                <a:gd name="T5" fmla="*/ 24 h 101"/>
                <a:gd name="T6" fmla="*/ 0 w 975"/>
                <a:gd name="T7" fmla="*/ 101 h 101"/>
                <a:gd name="T8" fmla="*/ 974 w 975"/>
                <a:gd name="T9" fmla="*/ 48 h 101"/>
                <a:gd name="T10" fmla="*/ 974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p:cNvSpPr>
              <a:spLocks/>
            </p:cNvSpPr>
            <p:nvPr/>
          </p:nvSpPr>
          <p:spPr bwMode="hidden">
            <a:xfrm>
              <a:off x="3619" y="3815"/>
              <a:ext cx="2139" cy="198"/>
            </a:xfrm>
            <a:custGeom>
              <a:avLst/>
              <a:gdLst>
                <a:gd name="T0" fmla="*/ 2139 w 2141"/>
                <a:gd name="T1" fmla="*/ 0 h 198"/>
                <a:gd name="T2" fmla="*/ 0 w 2141"/>
                <a:gd name="T3" fmla="*/ 156 h 198"/>
                <a:gd name="T4" fmla="*/ 0 w 2141"/>
                <a:gd name="T5" fmla="*/ 198 h 198"/>
                <a:gd name="T6" fmla="*/ 2139 w 2141"/>
                <a:gd name="T7" fmla="*/ 0 h 198"/>
                <a:gd name="T8" fmla="*/ 213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charset="0"/>
                <a:cs typeface="Arial" charset="0"/>
              </a:endParaRPr>
            </a:p>
          </p:txBody>
        </p:sp>
        <p:sp>
          <p:nvSpPr>
            <p:cNvPr id="13" name="Freeform 11"/>
            <p:cNvSpPr>
              <a:spLocks/>
            </p:cNvSpPr>
            <p:nvPr/>
          </p:nvSpPr>
          <p:spPr bwMode="hidden">
            <a:xfrm>
              <a:off x="2097" y="4043"/>
              <a:ext cx="2514" cy="276"/>
            </a:xfrm>
            <a:custGeom>
              <a:avLst/>
              <a:gdLst>
                <a:gd name="T0" fmla="*/ 2179 w 2517"/>
                <a:gd name="T1" fmla="*/ 276 h 276"/>
                <a:gd name="T2" fmla="*/ 2514 w 2517"/>
                <a:gd name="T3" fmla="*/ 204 h 276"/>
                <a:gd name="T4" fmla="*/ 2257 w 2517"/>
                <a:gd name="T5" fmla="*/ 0 h 276"/>
                <a:gd name="T6" fmla="*/ 0 w 2517"/>
                <a:gd name="T7" fmla="*/ 276 h 276"/>
                <a:gd name="T8" fmla="*/ 2179 w 2517"/>
                <a:gd name="T9" fmla="*/ 276 h 276"/>
                <a:gd name="T10" fmla="*/ 217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latin typeface="Arial" charset="0"/>
                <a:cs typeface="Arial" charset="0"/>
              </a:endParaRPr>
            </a:p>
          </p:txBody>
        </p:sp>
        <p:sp>
          <p:nvSpPr>
            <p:cNvPr id="15" name="Freeform 13"/>
            <p:cNvSpPr>
              <a:spLocks/>
            </p:cNvSpPr>
            <p:nvPr/>
          </p:nvSpPr>
          <p:spPr bwMode="hidden">
            <a:xfrm>
              <a:off x="5030" y="3151"/>
              <a:ext cx="728" cy="240"/>
            </a:xfrm>
            <a:custGeom>
              <a:avLst/>
              <a:gdLst>
                <a:gd name="T0" fmla="*/ 728 w 729"/>
                <a:gd name="T1" fmla="*/ 240 h 240"/>
                <a:gd name="T2" fmla="*/ 0 w 729"/>
                <a:gd name="T3" fmla="*/ 0 h 240"/>
                <a:gd name="T4" fmla="*/ 0 w 729"/>
                <a:gd name="T5" fmla="*/ 6 h 240"/>
                <a:gd name="T6" fmla="*/ 728 w 729"/>
                <a:gd name="T7" fmla="*/ 240 h 240"/>
                <a:gd name="T8" fmla="*/ 728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17" name="Freeform 15"/>
            <p:cNvSpPr>
              <a:spLocks/>
            </p:cNvSpPr>
            <p:nvPr/>
          </p:nvSpPr>
          <p:spPr bwMode="hidden">
            <a:xfrm>
              <a:off x="5030" y="3049"/>
              <a:ext cx="728" cy="318"/>
            </a:xfrm>
            <a:custGeom>
              <a:avLst/>
              <a:gdLst>
                <a:gd name="T0" fmla="*/ 728 w 729"/>
                <a:gd name="T1" fmla="*/ 318 h 318"/>
                <a:gd name="T2" fmla="*/ 728 w 729"/>
                <a:gd name="T3" fmla="*/ 312 h 318"/>
                <a:gd name="T4" fmla="*/ 0 w 729"/>
                <a:gd name="T5" fmla="*/ 0 h 318"/>
                <a:gd name="T6" fmla="*/ 0 w 729"/>
                <a:gd name="T7" fmla="*/ 54 h 318"/>
                <a:gd name="T8" fmla="*/ 728 w 729"/>
                <a:gd name="T9" fmla="*/ 318 h 318"/>
                <a:gd name="T10" fmla="*/ 728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latin typeface="Arial" charset="0"/>
                <a:cs typeface="Arial" charset="0"/>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latin typeface="Arial" charset="0"/>
                <a:cs typeface="Arial" charset="0"/>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latin typeface="Arial" charset="0"/>
                <a:cs typeface="Arial" charset="0"/>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latin typeface="Arial" charset="0"/>
                <a:cs typeface="Arial" charset="0"/>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latin typeface="Arial" charset="0"/>
                <a:cs typeface="Arial" charset="0"/>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11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latin typeface="Arial" charset="0"/>
                <a:cs typeface="Arial" charset="0"/>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latin typeface="Arial" charset="0"/>
                <a:cs typeface="Arial" charset="0"/>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charset="0"/>
                  <a:cs typeface="Arial" charset="0"/>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latin typeface="Arial" charset="0"/>
                  <a:cs typeface="Arial" charset="0"/>
                </a:endParaRPr>
              </a:p>
            </p:txBody>
          </p:sp>
        </p:grpSp>
      </p:grpSp>
      <p:sp>
        <p:nvSpPr>
          <p:cNvPr id="57386"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57387"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ltLang="en-US"/>
          </a:p>
        </p:txBody>
      </p:sp>
      <p:sp>
        <p:nvSpPr>
          <p:cNvPr id="45" name="Rectangle 45"/>
          <p:cNvSpPr>
            <a:spLocks noGrp="1" noChangeArrowheads="1"/>
          </p:cNvSpPr>
          <p:nvPr>
            <p:ph type="ftr" sz="quarter" idx="11"/>
          </p:nvPr>
        </p:nvSpPr>
        <p:spPr/>
        <p:txBody>
          <a:bodyPr/>
          <a:lstStyle>
            <a:lvl1pPr>
              <a:defRPr/>
            </a:lvl1pPr>
          </a:lstStyle>
          <a:p>
            <a:pPr>
              <a:defRPr/>
            </a:pPr>
            <a:endParaRPr lang="en-US" altLang="en-US"/>
          </a:p>
        </p:txBody>
      </p:sp>
      <p:sp>
        <p:nvSpPr>
          <p:cNvPr id="46" name="Rectangle 46"/>
          <p:cNvSpPr>
            <a:spLocks noGrp="1" noChangeArrowheads="1"/>
          </p:cNvSpPr>
          <p:nvPr>
            <p:ph type="sldNum" sz="quarter" idx="12"/>
          </p:nvPr>
        </p:nvSpPr>
        <p:spPr/>
        <p:txBody>
          <a:bodyPr/>
          <a:lstStyle>
            <a:lvl1pPr>
              <a:defRPr/>
            </a:lvl1pPr>
          </a:lstStyle>
          <a:p>
            <a:pPr>
              <a:defRPr/>
            </a:pPr>
            <a:fld id="{666049B2-8EDB-4A37-9C07-EEF0543A5463}" type="slidenum">
              <a:rPr lang="en-US" altLang="en-US"/>
              <a:pPr>
                <a:defRPr/>
              </a:pPr>
              <a:t>‹#›</a:t>
            </a:fld>
            <a:endParaRPr lang="en-US" altLang="en-US"/>
          </a:p>
        </p:txBody>
      </p:sp>
    </p:spTree>
    <p:extLst>
      <p:ext uri="{BB962C8B-B14F-4D97-AF65-F5344CB8AC3E}">
        <p14:creationId xmlns:p14="http://schemas.microsoft.com/office/powerpoint/2010/main" val="28470833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6"/>
          <p:cNvSpPr>
            <a:spLocks noGrp="1" noChangeArrowheads="1"/>
          </p:cNvSpPr>
          <p:nvPr>
            <p:ph type="sldNum" sz="quarter" idx="12"/>
          </p:nvPr>
        </p:nvSpPr>
        <p:spPr>
          <a:ln/>
        </p:spPr>
        <p:txBody>
          <a:bodyPr/>
          <a:lstStyle>
            <a:lvl1pPr>
              <a:defRPr/>
            </a:lvl1pPr>
          </a:lstStyle>
          <a:p>
            <a:pPr>
              <a:defRPr/>
            </a:pPr>
            <a:fld id="{A361E5D2-E709-4BD8-B841-E643EEC6FF9C}" type="slidenum">
              <a:rPr lang="en-US" altLang="en-US"/>
              <a:pPr>
                <a:defRPr/>
              </a:pPr>
              <a:t>‹#›</a:t>
            </a:fld>
            <a:endParaRPr lang="en-US" altLang="en-US"/>
          </a:p>
        </p:txBody>
      </p:sp>
    </p:spTree>
    <p:extLst>
      <p:ext uri="{BB962C8B-B14F-4D97-AF65-F5344CB8AC3E}">
        <p14:creationId xmlns:p14="http://schemas.microsoft.com/office/powerpoint/2010/main" val="6941347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6"/>
          <p:cNvSpPr>
            <a:spLocks noGrp="1" noChangeArrowheads="1"/>
          </p:cNvSpPr>
          <p:nvPr>
            <p:ph type="sldNum" sz="quarter" idx="12"/>
          </p:nvPr>
        </p:nvSpPr>
        <p:spPr>
          <a:ln/>
        </p:spPr>
        <p:txBody>
          <a:bodyPr/>
          <a:lstStyle>
            <a:lvl1pPr>
              <a:defRPr/>
            </a:lvl1pPr>
          </a:lstStyle>
          <a:p>
            <a:pPr>
              <a:defRPr/>
            </a:pPr>
            <a:fld id="{3DA97089-41CD-4697-AECC-CC8B3514EEE9}" type="slidenum">
              <a:rPr lang="en-US" altLang="en-US"/>
              <a:pPr>
                <a:defRPr/>
              </a:pPr>
              <a:t>‹#›</a:t>
            </a:fld>
            <a:endParaRPr lang="en-US" altLang="en-US"/>
          </a:p>
        </p:txBody>
      </p:sp>
    </p:spTree>
    <p:extLst>
      <p:ext uri="{BB962C8B-B14F-4D97-AF65-F5344CB8AC3E}">
        <p14:creationId xmlns:p14="http://schemas.microsoft.com/office/powerpoint/2010/main" val="15923780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6"/>
          <p:cNvSpPr>
            <a:spLocks noGrp="1" noChangeArrowheads="1"/>
          </p:cNvSpPr>
          <p:nvPr>
            <p:ph type="sldNum" sz="quarter" idx="12"/>
          </p:nvPr>
        </p:nvSpPr>
        <p:spPr>
          <a:ln/>
        </p:spPr>
        <p:txBody>
          <a:bodyPr/>
          <a:lstStyle>
            <a:lvl1pPr>
              <a:defRPr/>
            </a:lvl1pPr>
          </a:lstStyle>
          <a:p>
            <a:pPr>
              <a:defRPr/>
            </a:pPr>
            <a:fld id="{0EE0B55E-CF84-4F30-B295-0CCC4E318D32}" type="slidenum">
              <a:rPr lang="en-US" altLang="en-US"/>
              <a:pPr>
                <a:defRPr/>
              </a:pPr>
              <a:t>‹#›</a:t>
            </a:fld>
            <a:endParaRPr lang="en-US" altLang="en-US"/>
          </a:p>
        </p:txBody>
      </p:sp>
    </p:spTree>
    <p:extLst>
      <p:ext uri="{BB962C8B-B14F-4D97-AF65-F5344CB8AC3E}">
        <p14:creationId xmlns:p14="http://schemas.microsoft.com/office/powerpoint/2010/main" val="32375662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46"/>
          <p:cNvSpPr>
            <a:spLocks noGrp="1" noChangeArrowheads="1"/>
          </p:cNvSpPr>
          <p:nvPr>
            <p:ph type="sldNum" sz="quarter" idx="12"/>
          </p:nvPr>
        </p:nvSpPr>
        <p:spPr>
          <a:ln/>
        </p:spPr>
        <p:txBody>
          <a:bodyPr/>
          <a:lstStyle>
            <a:lvl1pPr>
              <a:defRPr/>
            </a:lvl1pPr>
          </a:lstStyle>
          <a:p>
            <a:pPr>
              <a:defRPr/>
            </a:pPr>
            <a:fld id="{C4A73B9E-2772-43E4-95D8-97DAB7A27F21}" type="slidenum">
              <a:rPr lang="en-US" altLang="en-US"/>
              <a:pPr>
                <a:defRPr/>
              </a:pPr>
              <a:t>‹#›</a:t>
            </a:fld>
            <a:endParaRPr lang="en-US" altLang="en-US"/>
          </a:p>
        </p:txBody>
      </p:sp>
    </p:spTree>
    <p:extLst>
      <p:ext uri="{BB962C8B-B14F-4D97-AF65-F5344CB8AC3E}">
        <p14:creationId xmlns:p14="http://schemas.microsoft.com/office/powerpoint/2010/main" val="1217141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46"/>
          <p:cNvSpPr>
            <a:spLocks noGrp="1" noChangeArrowheads="1"/>
          </p:cNvSpPr>
          <p:nvPr>
            <p:ph type="sldNum" sz="quarter" idx="12"/>
          </p:nvPr>
        </p:nvSpPr>
        <p:spPr>
          <a:ln/>
        </p:spPr>
        <p:txBody>
          <a:bodyPr/>
          <a:lstStyle>
            <a:lvl1pPr>
              <a:defRPr/>
            </a:lvl1pPr>
          </a:lstStyle>
          <a:p>
            <a:pPr>
              <a:defRPr/>
            </a:pPr>
            <a:fld id="{DB392A6C-BF23-49A4-B541-BD0D2B500F0C}" type="slidenum">
              <a:rPr lang="en-US" altLang="en-US"/>
              <a:pPr>
                <a:defRPr/>
              </a:pPr>
              <a:t>‹#›</a:t>
            </a:fld>
            <a:endParaRPr lang="en-US" altLang="en-US"/>
          </a:p>
        </p:txBody>
      </p:sp>
    </p:spTree>
    <p:extLst>
      <p:ext uri="{BB962C8B-B14F-4D97-AF65-F5344CB8AC3E}">
        <p14:creationId xmlns:p14="http://schemas.microsoft.com/office/powerpoint/2010/main" val="2497886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30E7496-BC1B-4675-87FD-A171DEFF662F}" type="slidenum">
              <a:rPr lang="en-US" altLang="en-US"/>
              <a:pPr>
                <a:defRPr/>
              </a:pPr>
              <a:t>‹#›</a:t>
            </a:fld>
            <a:endParaRPr lang="en-US" altLang="en-US"/>
          </a:p>
        </p:txBody>
      </p:sp>
    </p:spTree>
    <p:extLst>
      <p:ext uri="{BB962C8B-B14F-4D97-AF65-F5344CB8AC3E}">
        <p14:creationId xmlns:p14="http://schemas.microsoft.com/office/powerpoint/2010/main" val="28250766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46"/>
          <p:cNvSpPr>
            <a:spLocks noGrp="1" noChangeArrowheads="1"/>
          </p:cNvSpPr>
          <p:nvPr>
            <p:ph type="sldNum" sz="quarter" idx="12"/>
          </p:nvPr>
        </p:nvSpPr>
        <p:spPr>
          <a:ln/>
        </p:spPr>
        <p:txBody>
          <a:bodyPr/>
          <a:lstStyle>
            <a:lvl1pPr>
              <a:defRPr/>
            </a:lvl1pPr>
          </a:lstStyle>
          <a:p>
            <a:pPr>
              <a:defRPr/>
            </a:pPr>
            <a:fld id="{EA7AFB2E-76BD-4784-811D-D87F2FB65325}" type="slidenum">
              <a:rPr lang="en-US" altLang="en-US"/>
              <a:pPr>
                <a:defRPr/>
              </a:pPr>
              <a:t>‹#›</a:t>
            </a:fld>
            <a:endParaRPr lang="en-US" altLang="en-US"/>
          </a:p>
        </p:txBody>
      </p:sp>
    </p:spTree>
    <p:extLst>
      <p:ext uri="{BB962C8B-B14F-4D97-AF65-F5344CB8AC3E}">
        <p14:creationId xmlns:p14="http://schemas.microsoft.com/office/powerpoint/2010/main" val="11018940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6"/>
          <p:cNvSpPr>
            <a:spLocks noGrp="1" noChangeArrowheads="1"/>
          </p:cNvSpPr>
          <p:nvPr>
            <p:ph type="sldNum" sz="quarter" idx="12"/>
          </p:nvPr>
        </p:nvSpPr>
        <p:spPr>
          <a:ln/>
        </p:spPr>
        <p:txBody>
          <a:bodyPr/>
          <a:lstStyle>
            <a:lvl1pPr>
              <a:defRPr/>
            </a:lvl1pPr>
          </a:lstStyle>
          <a:p>
            <a:pPr>
              <a:defRPr/>
            </a:pPr>
            <a:fld id="{D4EAD606-1249-47A4-93CC-EA626408A796}" type="slidenum">
              <a:rPr lang="en-US" altLang="en-US"/>
              <a:pPr>
                <a:defRPr/>
              </a:pPr>
              <a:t>‹#›</a:t>
            </a:fld>
            <a:endParaRPr lang="en-US" altLang="en-US"/>
          </a:p>
        </p:txBody>
      </p:sp>
    </p:spTree>
    <p:extLst>
      <p:ext uri="{BB962C8B-B14F-4D97-AF65-F5344CB8AC3E}">
        <p14:creationId xmlns:p14="http://schemas.microsoft.com/office/powerpoint/2010/main" val="10399838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6"/>
          <p:cNvSpPr>
            <a:spLocks noGrp="1" noChangeArrowheads="1"/>
          </p:cNvSpPr>
          <p:nvPr>
            <p:ph type="sldNum" sz="quarter" idx="12"/>
          </p:nvPr>
        </p:nvSpPr>
        <p:spPr>
          <a:ln/>
        </p:spPr>
        <p:txBody>
          <a:bodyPr/>
          <a:lstStyle>
            <a:lvl1pPr>
              <a:defRPr/>
            </a:lvl1pPr>
          </a:lstStyle>
          <a:p>
            <a:pPr>
              <a:defRPr/>
            </a:pPr>
            <a:fld id="{EA325C83-40A1-4120-8D1A-3F3C562306FA}" type="slidenum">
              <a:rPr lang="en-US" altLang="en-US"/>
              <a:pPr>
                <a:defRPr/>
              </a:pPr>
              <a:t>‹#›</a:t>
            </a:fld>
            <a:endParaRPr lang="en-US" altLang="en-US"/>
          </a:p>
        </p:txBody>
      </p:sp>
    </p:spTree>
    <p:extLst>
      <p:ext uri="{BB962C8B-B14F-4D97-AF65-F5344CB8AC3E}">
        <p14:creationId xmlns:p14="http://schemas.microsoft.com/office/powerpoint/2010/main" val="1497631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6"/>
          <p:cNvSpPr>
            <a:spLocks noGrp="1" noChangeArrowheads="1"/>
          </p:cNvSpPr>
          <p:nvPr>
            <p:ph type="sldNum" sz="quarter" idx="12"/>
          </p:nvPr>
        </p:nvSpPr>
        <p:spPr>
          <a:ln/>
        </p:spPr>
        <p:txBody>
          <a:bodyPr/>
          <a:lstStyle>
            <a:lvl1pPr>
              <a:defRPr/>
            </a:lvl1pPr>
          </a:lstStyle>
          <a:p>
            <a:pPr>
              <a:defRPr/>
            </a:pPr>
            <a:fld id="{57037A51-C10C-4EE4-9055-6D773A662D58}" type="slidenum">
              <a:rPr lang="en-US" altLang="en-US"/>
              <a:pPr>
                <a:defRPr/>
              </a:pPr>
              <a:t>‹#›</a:t>
            </a:fld>
            <a:endParaRPr lang="en-US" altLang="en-US"/>
          </a:p>
        </p:txBody>
      </p:sp>
    </p:spTree>
    <p:extLst>
      <p:ext uri="{BB962C8B-B14F-4D97-AF65-F5344CB8AC3E}">
        <p14:creationId xmlns:p14="http://schemas.microsoft.com/office/powerpoint/2010/main" val="216541777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6"/>
          <p:cNvSpPr>
            <a:spLocks noGrp="1" noChangeArrowheads="1"/>
          </p:cNvSpPr>
          <p:nvPr>
            <p:ph type="sldNum" sz="quarter" idx="12"/>
          </p:nvPr>
        </p:nvSpPr>
        <p:spPr>
          <a:ln/>
        </p:spPr>
        <p:txBody>
          <a:bodyPr/>
          <a:lstStyle>
            <a:lvl1pPr>
              <a:defRPr/>
            </a:lvl1pPr>
          </a:lstStyle>
          <a:p>
            <a:pPr>
              <a:defRPr/>
            </a:pPr>
            <a:fld id="{52FCE5EA-88E5-4C0F-8C99-BCD109AF49DC}" type="slidenum">
              <a:rPr lang="en-US" altLang="en-US"/>
              <a:pPr>
                <a:defRPr/>
              </a:pPr>
              <a:t>‹#›</a:t>
            </a:fld>
            <a:endParaRPr lang="en-US" altLang="en-US"/>
          </a:p>
        </p:txBody>
      </p:sp>
    </p:spTree>
    <p:extLst>
      <p:ext uri="{BB962C8B-B14F-4D97-AF65-F5344CB8AC3E}">
        <p14:creationId xmlns:p14="http://schemas.microsoft.com/office/powerpoint/2010/main" val="13565764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228600" y="990600"/>
            <a:ext cx="8610600" cy="0"/>
          </a:xfrm>
          <a:prstGeom prst="line">
            <a:avLst/>
          </a:prstGeom>
          <a:noFill/>
          <a:ln w="6667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8"/>
          <p:cNvGrpSpPr>
            <a:grpSpLocks/>
          </p:cNvGrpSpPr>
          <p:nvPr/>
        </p:nvGrpSpPr>
        <p:grpSpPr bwMode="auto">
          <a:xfrm>
            <a:off x="228600" y="1447800"/>
            <a:ext cx="2286000" cy="2514600"/>
            <a:chOff x="144" y="912"/>
            <a:chExt cx="1440" cy="1584"/>
          </a:xfrm>
        </p:grpSpPr>
        <p:sp>
          <p:nvSpPr>
            <p:cNvPr id="6" name="Rectangle 9"/>
            <p:cNvSpPr>
              <a:spLocks noChangeArrowheads="1"/>
            </p:cNvSpPr>
            <p:nvPr/>
          </p:nvSpPr>
          <p:spPr bwMode="auto">
            <a:xfrm>
              <a:off x="960" y="912"/>
              <a:ext cx="52" cy="979"/>
            </a:xfrm>
            <a:prstGeom prst="rect">
              <a:avLst/>
            </a:prstGeom>
            <a:solidFill>
              <a:schemeClr val="accent2"/>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7" name="Rectangle 10"/>
            <p:cNvSpPr>
              <a:spLocks noChangeArrowheads="1"/>
            </p:cNvSpPr>
            <p:nvPr/>
          </p:nvSpPr>
          <p:spPr bwMode="auto">
            <a:xfrm>
              <a:off x="844" y="912"/>
              <a:ext cx="52" cy="861"/>
            </a:xfrm>
            <a:prstGeom prst="rect">
              <a:avLst/>
            </a:prstGeom>
            <a:solidFill>
              <a:schemeClr val="bg2"/>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8" name="Rectangle 11"/>
            <p:cNvSpPr>
              <a:spLocks noChangeArrowheads="1"/>
            </p:cNvSpPr>
            <p:nvPr/>
          </p:nvSpPr>
          <p:spPr bwMode="auto">
            <a:xfrm>
              <a:off x="727" y="912"/>
              <a:ext cx="52" cy="736"/>
            </a:xfrm>
            <a:prstGeom prst="rect">
              <a:avLst/>
            </a:prstGeom>
            <a:solidFill>
              <a:schemeClr val="bg2"/>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9" name="Rectangle 12"/>
            <p:cNvSpPr>
              <a:spLocks noChangeArrowheads="1"/>
            </p:cNvSpPr>
            <p:nvPr/>
          </p:nvSpPr>
          <p:spPr bwMode="auto">
            <a:xfrm>
              <a:off x="610" y="912"/>
              <a:ext cx="52" cy="612"/>
            </a:xfrm>
            <a:prstGeom prst="rect">
              <a:avLst/>
            </a:prstGeom>
            <a:solidFill>
              <a:schemeClr val="bg2"/>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10" name="Rectangle 13"/>
            <p:cNvSpPr>
              <a:spLocks noChangeArrowheads="1"/>
            </p:cNvSpPr>
            <p:nvPr/>
          </p:nvSpPr>
          <p:spPr bwMode="auto">
            <a:xfrm>
              <a:off x="494" y="912"/>
              <a:ext cx="52" cy="493"/>
            </a:xfrm>
            <a:prstGeom prst="rect">
              <a:avLst/>
            </a:prstGeom>
            <a:solidFill>
              <a:schemeClr val="bg2"/>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11" name="Rectangle 14"/>
            <p:cNvSpPr>
              <a:spLocks noChangeArrowheads="1"/>
            </p:cNvSpPr>
            <p:nvPr/>
          </p:nvSpPr>
          <p:spPr bwMode="auto">
            <a:xfrm>
              <a:off x="377" y="912"/>
              <a:ext cx="52" cy="361"/>
            </a:xfrm>
            <a:prstGeom prst="rect">
              <a:avLst/>
            </a:prstGeom>
            <a:solidFill>
              <a:schemeClr val="bg2"/>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12" name="Rectangle 15"/>
            <p:cNvSpPr>
              <a:spLocks noChangeArrowheads="1"/>
            </p:cNvSpPr>
            <p:nvPr/>
          </p:nvSpPr>
          <p:spPr bwMode="auto">
            <a:xfrm>
              <a:off x="260" y="912"/>
              <a:ext cx="52" cy="249"/>
            </a:xfrm>
            <a:prstGeom prst="rect">
              <a:avLst/>
            </a:prstGeom>
            <a:solidFill>
              <a:schemeClr val="bg2"/>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13" name="Rectangle 16"/>
            <p:cNvSpPr>
              <a:spLocks noChangeArrowheads="1"/>
            </p:cNvSpPr>
            <p:nvPr/>
          </p:nvSpPr>
          <p:spPr bwMode="auto">
            <a:xfrm>
              <a:off x="144" y="912"/>
              <a:ext cx="52" cy="125"/>
            </a:xfrm>
            <a:prstGeom prst="rect">
              <a:avLst/>
            </a:prstGeom>
            <a:solidFill>
              <a:schemeClr val="bg2"/>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14" name="Rectangle 17"/>
            <p:cNvSpPr>
              <a:spLocks noChangeArrowheads="1"/>
            </p:cNvSpPr>
            <p:nvPr/>
          </p:nvSpPr>
          <p:spPr bwMode="auto">
            <a:xfrm>
              <a:off x="1077" y="912"/>
              <a:ext cx="49" cy="1098"/>
            </a:xfrm>
            <a:prstGeom prst="rect">
              <a:avLst/>
            </a:prstGeom>
            <a:solidFill>
              <a:schemeClr val="accent2"/>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15" name="Rectangle 18"/>
            <p:cNvSpPr>
              <a:spLocks noChangeArrowheads="1"/>
            </p:cNvSpPr>
            <p:nvPr/>
          </p:nvSpPr>
          <p:spPr bwMode="auto">
            <a:xfrm>
              <a:off x="1191" y="912"/>
              <a:ext cx="49" cy="1223"/>
            </a:xfrm>
            <a:prstGeom prst="rect">
              <a:avLst/>
            </a:prstGeom>
            <a:solidFill>
              <a:schemeClr val="accent2"/>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16" name="Rectangle 19"/>
            <p:cNvSpPr>
              <a:spLocks noChangeArrowheads="1"/>
            </p:cNvSpPr>
            <p:nvPr/>
          </p:nvSpPr>
          <p:spPr bwMode="auto">
            <a:xfrm>
              <a:off x="1304" y="912"/>
              <a:ext cx="49" cy="1341"/>
            </a:xfrm>
            <a:prstGeom prst="rect">
              <a:avLst/>
            </a:prstGeom>
            <a:solidFill>
              <a:schemeClr val="accent1"/>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17" name="Rectangle 20"/>
            <p:cNvSpPr>
              <a:spLocks noChangeArrowheads="1"/>
            </p:cNvSpPr>
            <p:nvPr/>
          </p:nvSpPr>
          <p:spPr bwMode="auto">
            <a:xfrm>
              <a:off x="1418" y="912"/>
              <a:ext cx="52" cy="1466"/>
            </a:xfrm>
            <a:prstGeom prst="rect">
              <a:avLst/>
            </a:prstGeom>
            <a:solidFill>
              <a:schemeClr val="accent1"/>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18" name="Rectangle 21"/>
            <p:cNvSpPr>
              <a:spLocks noChangeArrowheads="1"/>
            </p:cNvSpPr>
            <p:nvPr/>
          </p:nvSpPr>
          <p:spPr bwMode="auto">
            <a:xfrm>
              <a:off x="1535" y="912"/>
              <a:ext cx="49" cy="1584"/>
            </a:xfrm>
            <a:prstGeom prst="rect">
              <a:avLst/>
            </a:prstGeom>
            <a:solidFill>
              <a:schemeClr val="accent1"/>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grpSp>
      <p:sp>
        <p:nvSpPr>
          <p:cNvPr id="19" name="Line 22"/>
          <p:cNvSpPr>
            <a:spLocks noChangeShapeType="1"/>
          </p:cNvSpPr>
          <p:nvPr/>
        </p:nvSpPr>
        <p:spPr bwMode="auto">
          <a:xfrm>
            <a:off x="266700" y="6172200"/>
            <a:ext cx="8610600" cy="0"/>
          </a:xfrm>
          <a:prstGeom prst="line">
            <a:avLst/>
          </a:prstGeom>
          <a:noFill/>
          <a:ln w="127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418" name="Rectangle 2"/>
          <p:cNvSpPr>
            <a:spLocks noGrp="1" noChangeArrowheads="1"/>
          </p:cNvSpPr>
          <p:nvPr>
            <p:ph type="ctrTitle"/>
          </p:nvPr>
        </p:nvSpPr>
        <p:spPr>
          <a:xfrm>
            <a:off x="2895600" y="1371600"/>
            <a:ext cx="5867400" cy="2286000"/>
          </a:xfrm>
        </p:spPr>
        <p:txBody>
          <a:bodyPr/>
          <a:lstStyle>
            <a:lvl1pPr>
              <a:defRPr sz="4500"/>
            </a:lvl1pPr>
          </a:lstStyle>
          <a:p>
            <a:r>
              <a:rPr lang="en-US"/>
              <a:t>Click to edit Master title style</a:t>
            </a:r>
          </a:p>
        </p:txBody>
      </p:sp>
      <p:sp>
        <p:nvSpPr>
          <p:cNvPr id="60419" name="Rectangle 3"/>
          <p:cNvSpPr>
            <a:spLocks noGrp="1" noChangeArrowheads="1"/>
          </p:cNvSpPr>
          <p:nvPr>
            <p:ph type="subTitle" idx="1"/>
          </p:nvPr>
        </p:nvSpPr>
        <p:spPr>
          <a:xfrm>
            <a:off x="2971800" y="4267200"/>
            <a:ext cx="5791200" cy="1447800"/>
          </a:xfrm>
        </p:spPr>
        <p:txBody>
          <a:bodyPr/>
          <a:lstStyle>
            <a:lvl1pPr marL="0" indent="0">
              <a:buFont typeface="Wingdings" pitchFamily="2" charset="2"/>
              <a:buNone/>
              <a:defRPr sz="2600" b="1"/>
            </a:lvl1pPr>
          </a:lstStyle>
          <a:p>
            <a:r>
              <a:rPr lang="en-US"/>
              <a:t>Click to edit Master subtitle style</a:t>
            </a:r>
          </a:p>
        </p:txBody>
      </p:sp>
      <p:sp>
        <p:nvSpPr>
          <p:cNvPr id="20" name="Rectangle 4"/>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en-US"/>
          </a:p>
        </p:txBody>
      </p:sp>
      <p:sp>
        <p:nvSpPr>
          <p:cNvPr id="21" name="Rectangle 5"/>
          <p:cNvSpPr>
            <a:spLocks noGrp="1" noChangeArrowheads="1"/>
          </p:cNvSpPr>
          <p:nvPr>
            <p:ph type="ftr" sz="quarter" idx="11"/>
          </p:nvPr>
        </p:nvSpPr>
        <p:spPr/>
        <p:txBody>
          <a:bodyPr/>
          <a:lstStyle>
            <a:lvl1pPr>
              <a:defRPr/>
            </a:lvl1pPr>
          </a:lstStyle>
          <a:p>
            <a:pPr>
              <a:defRPr/>
            </a:pPr>
            <a:endParaRPr lang="en-US" altLang="en-US"/>
          </a:p>
        </p:txBody>
      </p:sp>
      <p:sp>
        <p:nvSpPr>
          <p:cNvPr id="22" name="Rectangle 6"/>
          <p:cNvSpPr>
            <a:spLocks noGrp="1" noChangeArrowheads="1"/>
          </p:cNvSpPr>
          <p:nvPr>
            <p:ph type="sldNum" sz="quarter" idx="12"/>
          </p:nvPr>
        </p:nvSpPr>
        <p:spPr/>
        <p:txBody>
          <a:bodyPr/>
          <a:lstStyle>
            <a:lvl1pPr>
              <a:defRPr/>
            </a:lvl1pPr>
          </a:lstStyle>
          <a:p>
            <a:pPr>
              <a:defRPr/>
            </a:pPr>
            <a:fld id="{2A3AA41E-278B-440E-A149-DB8599CBEF92}" type="slidenum">
              <a:rPr lang="en-US" altLang="en-US"/>
              <a:pPr>
                <a:defRPr/>
              </a:pPr>
              <a:t>‹#›</a:t>
            </a:fld>
            <a:endParaRPr lang="en-US" altLang="en-US"/>
          </a:p>
        </p:txBody>
      </p:sp>
    </p:spTree>
    <p:extLst>
      <p:ext uri="{BB962C8B-B14F-4D97-AF65-F5344CB8AC3E}">
        <p14:creationId xmlns:p14="http://schemas.microsoft.com/office/powerpoint/2010/main" val="12295399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5"/>
          <p:cNvSpPr>
            <a:spLocks noGrp="1" noChangeArrowheads="1"/>
          </p:cNvSpPr>
          <p:nvPr>
            <p:ph type="sldNum" sz="quarter" idx="11"/>
          </p:nvPr>
        </p:nvSpPr>
        <p:spPr>
          <a:ln/>
        </p:spPr>
        <p:txBody>
          <a:bodyPr/>
          <a:lstStyle>
            <a:lvl1pPr>
              <a:defRPr/>
            </a:lvl1pPr>
          </a:lstStyle>
          <a:p>
            <a:pPr>
              <a:defRPr/>
            </a:pPr>
            <a:fld id="{C7EC8309-1BC2-4B50-9EBE-EBD623426BAD}" type="slidenum">
              <a:rPr lang="en-US" altLang="en-US"/>
              <a:pPr>
                <a:defRPr/>
              </a:pPr>
              <a:t>‹#›</a:t>
            </a:fld>
            <a:endParaRPr lang="en-US" alt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07004300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5"/>
          <p:cNvSpPr>
            <a:spLocks noGrp="1" noChangeArrowheads="1"/>
          </p:cNvSpPr>
          <p:nvPr>
            <p:ph type="sldNum" sz="quarter" idx="11"/>
          </p:nvPr>
        </p:nvSpPr>
        <p:spPr>
          <a:ln/>
        </p:spPr>
        <p:txBody>
          <a:bodyPr/>
          <a:lstStyle>
            <a:lvl1pPr>
              <a:defRPr/>
            </a:lvl1pPr>
          </a:lstStyle>
          <a:p>
            <a:pPr>
              <a:defRPr/>
            </a:pPr>
            <a:fld id="{95FAB584-2A65-494A-A1FD-72D47FA598D3}" type="slidenum">
              <a:rPr lang="en-US" altLang="en-US"/>
              <a:pPr>
                <a:defRPr/>
              </a:pPr>
              <a:t>‹#›</a:t>
            </a:fld>
            <a:endParaRPr lang="en-US" alt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587913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5"/>
          <p:cNvSpPr>
            <a:spLocks noGrp="1" noChangeArrowheads="1"/>
          </p:cNvSpPr>
          <p:nvPr>
            <p:ph type="sldNum" sz="quarter" idx="11"/>
          </p:nvPr>
        </p:nvSpPr>
        <p:spPr>
          <a:ln/>
        </p:spPr>
        <p:txBody>
          <a:bodyPr/>
          <a:lstStyle>
            <a:lvl1pPr>
              <a:defRPr/>
            </a:lvl1pPr>
          </a:lstStyle>
          <a:p>
            <a:pPr>
              <a:defRPr/>
            </a:pPr>
            <a:fld id="{16DB6B40-E1E3-4A41-9372-1473283C6596}" type="slidenum">
              <a:rPr lang="en-US" altLang="en-US"/>
              <a:pPr>
                <a:defRPr/>
              </a:pPr>
              <a:t>‹#›</a:t>
            </a:fld>
            <a:endParaRPr lang="en-US" alt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899232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5"/>
          <p:cNvSpPr>
            <a:spLocks noGrp="1" noChangeArrowheads="1"/>
          </p:cNvSpPr>
          <p:nvPr>
            <p:ph type="sldNum" sz="quarter" idx="11"/>
          </p:nvPr>
        </p:nvSpPr>
        <p:spPr>
          <a:ln/>
        </p:spPr>
        <p:txBody>
          <a:bodyPr/>
          <a:lstStyle>
            <a:lvl1pPr>
              <a:defRPr/>
            </a:lvl1pPr>
          </a:lstStyle>
          <a:p>
            <a:pPr>
              <a:defRPr/>
            </a:pPr>
            <a:fld id="{BA15EE81-4323-495F-9840-30B95C5061CF}" type="slidenum">
              <a:rPr lang="en-US" altLang="en-US"/>
              <a:pPr>
                <a:defRPr/>
              </a:pPr>
              <a:t>‹#›</a:t>
            </a:fld>
            <a:endParaRPr lang="en-US" altLang="en-US"/>
          </a:p>
        </p:txBody>
      </p:sp>
      <p:sp>
        <p:nvSpPr>
          <p:cNvPr id="9" name="Rectangle 22"/>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969636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07FF13B-9558-4A79-B81C-96F80C029C0E}" type="slidenum">
              <a:rPr lang="en-US" altLang="en-US"/>
              <a:pPr>
                <a:defRPr/>
              </a:pPr>
              <a:t>‹#›</a:t>
            </a:fld>
            <a:endParaRPr lang="en-US" altLang="en-US"/>
          </a:p>
        </p:txBody>
      </p:sp>
    </p:spTree>
    <p:extLst>
      <p:ext uri="{BB962C8B-B14F-4D97-AF65-F5344CB8AC3E}">
        <p14:creationId xmlns:p14="http://schemas.microsoft.com/office/powerpoint/2010/main" val="21903745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5"/>
          <p:cNvSpPr>
            <a:spLocks noGrp="1" noChangeArrowheads="1"/>
          </p:cNvSpPr>
          <p:nvPr>
            <p:ph type="sldNum" sz="quarter" idx="11"/>
          </p:nvPr>
        </p:nvSpPr>
        <p:spPr>
          <a:ln/>
        </p:spPr>
        <p:txBody>
          <a:bodyPr/>
          <a:lstStyle>
            <a:lvl1pPr>
              <a:defRPr/>
            </a:lvl1pPr>
          </a:lstStyle>
          <a:p>
            <a:pPr>
              <a:defRPr/>
            </a:pPr>
            <a:fld id="{FF16B6CD-6512-4621-B4E3-C5006D2BF467}" type="slidenum">
              <a:rPr lang="en-US" altLang="en-US"/>
              <a:pPr>
                <a:defRPr/>
              </a:pPr>
              <a:t>‹#›</a:t>
            </a:fld>
            <a:endParaRPr lang="en-US" altLang="en-US"/>
          </a:p>
        </p:txBody>
      </p:sp>
      <p:sp>
        <p:nvSpPr>
          <p:cNvPr id="5" name="Rectangle 22"/>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183002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5"/>
          <p:cNvSpPr>
            <a:spLocks noGrp="1" noChangeArrowheads="1"/>
          </p:cNvSpPr>
          <p:nvPr>
            <p:ph type="sldNum" sz="quarter" idx="11"/>
          </p:nvPr>
        </p:nvSpPr>
        <p:spPr>
          <a:ln/>
        </p:spPr>
        <p:txBody>
          <a:bodyPr/>
          <a:lstStyle>
            <a:lvl1pPr>
              <a:defRPr/>
            </a:lvl1pPr>
          </a:lstStyle>
          <a:p>
            <a:pPr>
              <a:defRPr/>
            </a:pPr>
            <a:fld id="{3E9C38C8-EC54-4F0C-90F9-FD047687B224}" type="slidenum">
              <a:rPr lang="en-US" altLang="en-US"/>
              <a:pPr>
                <a:defRPr/>
              </a:pPr>
              <a:t>‹#›</a:t>
            </a:fld>
            <a:endParaRPr lang="en-US" altLang="en-US"/>
          </a:p>
        </p:txBody>
      </p:sp>
      <p:sp>
        <p:nvSpPr>
          <p:cNvPr id="4" name="Rectangle 22"/>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970804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5"/>
          <p:cNvSpPr>
            <a:spLocks noGrp="1" noChangeArrowheads="1"/>
          </p:cNvSpPr>
          <p:nvPr>
            <p:ph type="sldNum" sz="quarter" idx="11"/>
          </p:nvPr>
        </p:nvSpPr>
        <p:spPr>
          <a:ln/>
        </p:spPr>
        <p:txBody>
          <a:bodyPr/>
          <a:lstStyle>
            <a:lvl1pPr>
              <a:defRPr/>
            </a:lvl1pPr>
          </a:lstStyle>
          <a:p>
            <a:pPr>
              <a:defRPr/>
            </a:pPr>
            <a:fld id="{8200F41E-D384-4A58-9169-3A6D72D3BF6C}" type="slidenum">
              <a:rPr lang="en-US" altLang="en-US"/>
              <a:pPr>
                <a:defRPr/>
              </a:pPr>
              <a:t>‹#›</a:t>
            </a:fld>
            <a:endParaRPr lang="en-US" alt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8246991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5"/>
          <p:cNvSpPr>
            <a:spLocks noGrp="1" noChangeArrowheads="1"/>
          </p:cNvSpPr>
          <p:nvPr>
            <p:ph type="sldNum" sz="quarter" idx="11"/>
          </p:nvPr>
        </p:nvSpPr>
        <p:spPr>
          <a:ln/>
        </p:spPr>
        <p:txBody>
          <a:bodyPr/>
          <a:lstStyle>
            <a:lvl1pPr>
              <a:defRPr/>
            </a:lvl1pPr>
          </a:lstStyle>
          <a:p>
            <a:pPr>
              <a:defRPr/>
            </a:pPr>
            <a:fld id="{D2B706B6-2FF4-426C-8B7F-45D802BEA9FD}" type="slidenum">
              <a:rPr lang="en-US" altLang="en-US"/>
              <a:pPr>
                <a:defRPr/>
              </a:pPr>
              <a:t>‹#›</a:t>
            </a:fld>
            <a:endParaRPr lang="en-US" alt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56403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5"/>
          <p:cNvSpPr>
            <a:spLocks noGrp="1" noChangeArrowheads="1"/>
          </p:cNvSpPr>
          <p:nvPr>
            <p:ph type="sldNum" sz="quarter" idx="11"/>
          </p:nvPr>
        </p:nvSpPr>
        <p:spPr>
          <a:ln/>
        </p:spPr>
        <p:txBody>
          <a:bodyPr/>
          <a:lstStyle>
            <a:lvl1pPr>
              <a:defRPr/>
            </a:lvl1pPr>
          </a:lstStyle>
          <a:p>
            <a:pPr>
              <a:defRPr/>
            </a:pPr>
            <a:fld id="{5737398F-020F-40B0-A9D8-4673C001C6D9}" type="slidenum">
              <a:rPr lang="en-US" altLang="en-US"/>
              <a:pPr>
                <a:defRPr/>
              </a:pPr>
              <a:t>‹#›</a:t>
            </a:fld>
            <a:endParaRPr lang="en-US" alt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01216571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457200"/>
            <a:ext cx="17526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457200"/>
            <a:ext cx="51054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5"/>
          <p:cNvSpPr>
            <a:spLocks noGrp="1" noChangeArrowheads="1"/>
          </p:cNvSpPr>
          <p:nvPr>
            <p:ph type="sldNum" sz="quarter" idx="11"/>
          </p:nvPr>
        </p:nvSpPr>
        <p:spPr>
          <a:ln/>
        </p:spPr>
        <p:txBody>
          <a:bodyPr/>
          <a:lstStyle>
            <a:lvl1pPr>
              <a:defRPr/>
            </a:lvl1pPr>
          </a:lstStyle>
          <a:p>
            <a:pPr>
              <a:defRPr/>
            </a:pPr>
            <a:fld id="{741A5A6D-0052-450C-95C2-8321EB27A817}" type="slidenum">
              <a:rPr lang="en-US" altLang="en-US"/>
              <a:pPr>
                <a:defRPr/>
              </a:pPr>
              <a:t>‹#›</a:t>
            </a:fld>
            <a:endParaRPr lang="en-US" alt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253730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6D477FC-4A92-4427-8FC3-59065E008ABA}" type="slidenum">
              <a:rPr lang="en-US" altLang="en-US"/>
              <a:pPr>
                <a:defRPr/>
              </a:pPr>
              <a:t>‹#›</a:t>
            </a:fld>
            <a:endParaRPr lang="en-US" altLang="en-US"/>
          </a:p>
        </p:txBody>
      </p:sp>
    </p:spTree>
    <p:extLst>
      <p:ext uri="{BB962C8B-B14F-4D97-AF65-F5344CB8AC3E}">
        <p14:creationId xmlns:p14="http://schemas.microsoft.com/office/powerpoint/2010/main" val="4260778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FDC0900-C991-4F8A-A6AE-D536F58CB140}" type="slidenum">
              <a:rPr lang="en-US" altLang="en-US"/>
              <a:pPr>
                <a:defRPr/>
              </a:pPr>
              <a:t>‹#›</a:t>
            </a:fld>
            <a:endParaRPr lang="en-US" altLang="en-US"/>
          </a:p>
        </p:txBody>
      </p:sp>
    </p:spTree>
    <p:extLst>
      <p:ext uri="{BB962C8B-B14F-4D97-AF65-F5344CB8AC3E}">
        <p14:creationId xmlns:p14="http://schemas.microsoft.com/office/powerpoint/2010/main" val="4195269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3655D31-EE56-4B2C-A835-33B998769F11}" type="slidenum">
              <a:rPr lang="en-US" altLang="en-US"/>
              <a:pPr>
                <a:defRPr/>
              </a:pPr>
              <a:t>‹#›</a:t>
            </a:fld>
            <a:endParaRPr lang="en-US" altLang="en-US"/>
          </a:p>
        </p:txBody>
      </p:sp>
    </p:spTree>
    <p:extLst>
      <p:ext uri="{BB962C8B-B14F-4D97-AF65-F5344CB8AC3E}">
        <p14:creationId xmlns:p14="http://schemas.microsoft.com/office/powerpoint/2010/main" val="2100763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25ED94B-B7A4-4C70-9A35-41F446114556}" type="slidenum">
              <a:rPr lang="en-US" altLang="en-US"/>
              <a:pPr>
                <a:defRPr/>
              </a:pPr>
              <a:t>‹#›</a:t>
            </a:fld>
            <a:endParaRPr lang="en-US" altLang="en-US"/>
          </a:p>
        </p:txBody>
      </p:sp>
    </p:spTree>
    <p:extLst>
      <p:ext uri="{BB962C8B-B14F-4D97-AF65-F5344CB8AC3E}">
        <p14:creationId xmlns:p14="http://schemas.microsoft.com/office/powerpoint/2010/main" val="93495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E648345-F8D7-4D9B-AB10-E05144683469}" type="slidenum">
              <a:rPr lang="en-US" altLang="en-US"/>
              <a:pPr>
                <a:defRPr/>
              </a:pPr>
              <a:t>‹#›</a:t>
            </a:fld>
            <a:endParaRPr lang="en-US" altLang="en-US"/>
          </a:p>
        </p:txBody>
      </p:sp>
    </p:spTree>
    <p:extLst>
      <p:ext uri="{BB962C8B-B14F-4D97-AF65-F5344CB8AC3E}">
        <p14:creationId xmlns:p14="http://schemas.microsoft.com/office/powerpoint/2010/main" val="2997100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3.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806B9BC-3BDB-4F42-887E-DF053889751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398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686800" cy="4876800"/>
            <a:chOff x="0" y="0"/>
            <a:chExt cx="5472" cy="3072"/>
          </a:xfrm>
        </p:grpSpPr>
        <p:sp>
          <p:nvSpPr>
            <p:cNvPr id="921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endParaRPr lang="en-US" altLang="en-US" sz="2400" smtClean="0">
                <a:latin typeface="Times New Roman" pitchFamily="18" charset="0"/>
              </a:endParaRPr>
            </a:p>
          </p:txBody>
        </p:sp>
        <p:grpSp>
          <p:nvGrpSpPr>
            <p:cNvPr id="2058" name="Group 4"/>
            <p:cNvGrpSpPr>
              <a:grpSpLocks/>
            </p:cNvGrpSpPr>
            <p:nvPr/>
          </p:nvGrpSpPr>
          <p:grpSpPr bwMode="auto">
            <a:xfrm>
              <a:off x="240" y="893"/>
              <a:ext cx="5232" cy="115"/>
              <a:chOff x="240" y="893"/>
              <a:chExt cx="5232" cy="115"/>
            </a:xfrm>
          </p:grpSpPr>
          <p:sp>
            <p:nvSpPr>
              <p:cNvPr id="922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defRPr/>
                </a:pPr>
                <a:endParaRPr lang="en-US" altLang="en-US" sz="2400" smtClean="0">
                  <a:latin typeface="Times New Roman" pitchFamily="18" charset="0"/>
                </a:endParaRPr>
              </a:p>
            </p:txBody>
          </p:sp>
          <p:sp>
            <p:nvSpPr>
              <p:cNvPr id="2060"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2051" name="Rectangle 7"/>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2" name="Rectangle 8"/>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22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922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ltLang="en-US"/>
          </a:p>
        </p:txBody>
      </p:sp>
      <p:sp>
        <p:nvSpPr>
          <p:cNvPr id="922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9DB08CA7-00D9-4512-885D-5F54967C41DB}" type="slidenum">
              <a:rPr lang="en-US" altLang="en-US"/>
              <a:pPr>
                <a:defRPr/>
              </a:pPr>
              <a:t>‹#›</a:t>
            </a:fld>
            <a:endParaRPr lang="en-US" altLang="en-US"/>
          </a:p>
        </p:txBody>
      </p:sp>
      <p:sp>
        <p:nvSpPr>
          <p:cNvPr id="2056"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18"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cs typeface="Arial" charset="0"/>
        </a:defRPr>
      </a:lvl2pPr>
      <a:lvl3pPr algn="l" rtl="0" eaLnBrk="0" fontAlgn="base" hangingPunct="0">
        <a:spcBef>
          <a:spcPct val="0"/>
        </a:spcBef>
        <a:spcAft>
          <a:spcPct val="0"/>
        </a:spcAft>
        <a:defRPr sz="4200">
          <a:solidFill>
            <a:schemeClr val="tx2"/>
          </a:solidFill>
          <a:latin typeface="Times New Roman" pitchFamily="18" charset="0"/>
          <a:cs typeface="Arial" charset="0"/>
        </a:defRPr>
      </a:lvl3pPr>
      <a:lvl4pPr algn="l" rtl="0" eaLnBrk="0" fontAlgn="base" hangingPunct="0">
        <a:spcBef>
          <a:spcPct val="0"/>
        </a:spcBef>
        <a:spcAft>
          <a:spcPct val="0"/>
        </a:spcAft>
        <a:defRPr sz="4200">
          <a:solidFill>
            <a:schemeClr val="tx2"/>
          </a:solidFill>
          <a:latin typeface="Times New Roman" pitchFamily="18" charset="0"/>
          <a:cs typeface="Arial" charset="0"/>
        </a:defRPr>
      </a:lvl4pPr>
      <a:lvl5pPr algn="l" rtl="0" eaLnBrk="0" fontAlgn="base" hangingPunct="0">
        <a:spcBef>
          <a:spcPct val="0"/>
        </a:spcBef>
        <a:spcAft>
          <a:spcPct val="0"/>
        </a:spcAft>
        <a:defRPr sz="4200">
          <a:solidFill>
            <a:schemeClr val="tx2"/>
          </a:solidFill>
          <a:latin typeface="Times New Roman" pitchFamily="18" charset="0"/>
          <a:cs typeface="Arial" charset="0"/>
        </a:defRPr>
      </a:lvl5pPr>
      <a:lvl6pPr marL="457200" algn="l" rtl="0" fontAlgn="base">
        <a:spcBef>
          <a:spcPct val="0"/>
        </a:spcBef>
        <a:spcAft>
          <a:spcPct val="0"/>
        </a:spcAft>
        <a:defRPr sz="4200">
          <a:solidFill>
            <a:schemeClr val="tx2"/>
          </a:solidFill>
          <a:latin typeface="Times New Roman" pitchFamily="18" charset="0"/>
          <a:cs typeface="Arial" charset="0"/>
        </a:defRPr>
      </a:lvl6pPr>
      <a:lvl7pPr marL="914400" algn="l" rtl="0" fontAlgn="base">
        <a:spcBef>
          <a:spcPct val="0"/>
        </a:spcBef>
        <a:spcAft>
          <a:spcPct val="0"/>
        </a:spcAft>
        <a:defRPr sz="4200">
          <a:solidFill>
            <a:schemeClr val="tx2"/>
          </a:solidFill>
          <a:latin typeface="Times New Roman" pitchFamily="18" charset="0"/>
          <a:cs typeface="Arial" charset="0"/>
        </a:defRPr>
      </a:lvl7pPr>
      <a:lvl8pPr marL="1371600" algn="l" rtl="0" fontAlgn="base">
        <a:spcBef>
          <a:spcPct val="0"/>
        </a:spcBef>
        <a:spcAft>
          <a:spcPct val="0"/>
        </a:spcAft>
        <a:defRPr sz="4200">
          <a:solidFill>
            <a:schemeClr val="tx2"/>
          </a:solidFill>
          <a:latin typeface="Times New Roman" pitchFamily="18" charset="0"/>
          <a:cs typeface="Arial" charset="0"/>
        </a:defRPr>
      </a:lvl8pPr>
      <a:lvl9pPr marL="1828800" algn="l" rtl="0" fontAlgn="base">
        <a:spcBef>
          <a:spcPct val="0"/>
        </a:spcBef>
        <a:spcAft>
          <a:spcPct val="0"/>
        </a:spcAft>
        <a:defRPr sz="4200">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6856413"/>
            <a:chOff x="0" y="0"/>
            <a:chExt cx="5760" cy="4319"/>
          </a:xfrm>
        </p:grpSpPr>
        <p:sp>
          <p:nvSpPr>
            <p:cNvPr id="56323"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latin typeface="Arial" charset="0"/>
                <a:cs typeface="Arial" charset="0"/>
              </a:endParaRPr>
            </a:p>
          </p:txBody>
        </p:sp>
        <p:sp>
          <p:nvSpPr>
            <p:cNvPr id="56324"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56325"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latin typeface="Arial" charset="0"/>
                <a:cs typeface="Arial" charset="0"/>
              </a:endParaRPr>
            </a:p>
          </p:txBody>
        </p:sp>
        <p:sp>
          <p:nvSpPr>
            <p:cNvPr id="3083" name="Freeform 6"/>
            <p:cNvSpPr>
              <a:spLocks/>
            </p:cNvSpPr>
            <p:nvPr/>
          </p:nvSpPr>
          <p:spPr bwMode="hidden">
            <a:xfrm>
              <a:off x="4038" y="3577"/>
              <a:ext cx="1720" cy="65"/>
            </a:xfrm>
            <a:custGeom>
              <a:avLst/>
              <a:gdLst>
                <a:gd name="T0" fmla="*/ 1720 w 1722"/>
                <a:gd name="T1" fmla="*/ 65 h 66"/>
                <a:gd name="T2" fmla="*/ 1720 w 1722"/>
                <a:gd name="T3" fmla="*/ 59 h 66"/>
                <a:gd name="T4" fmla="*/ 0 w 1722"/>
                <a:gd name="T5" fmla="*/ 0 h 66"/>
                <a:gd name="T6" fmla="*/ 0 w 1722"/>
                <a:gd name="T7" fmla="*/ 47 h 66"/>
                <a:gd name="T8" fmla="*/ 1720 w 1722"/>
                <a:gd name="T9" fmla="*/ 65 h 66"/>
                <a:gd name="T10" fmla="*/ 1720 w 1722"/>
                <a:gd name="T11" fmla="*/ 65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27"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3085" name="Freeform 8"/>
            <p:cNvSpPr>
              <a:spLocks/>
            </p:cNvSpPr>
            <p:nvPr/>
          </p:nvSpPr>
          <p:spPr bwMode="hidden">
            <a:xfrm>
              <a:off x="4784" y="3702"/>
              <a:ext cx="974" cy="101"/>
            </a:xfrm>
            <a:custGeom>
              <a:avLst/>
              <a:gdLst>
                <a:gd name="T0" fmla="*/ 974 w 975"/>
                <a:gd name="T1" fmla="*/ 48 h 101"/>
                <a:gd name="T2" fmla="*/ 974 w 975"/>
                <a:gd name="T3" fmla="*/ 0 h 101"/>
                <a:gd name="T4" fmla="*/ 0 w 975"/>
                <a:gd name="T5" fmla="*/ 24 h 101"/>
                <a:gd name="T6" fmla="*/ 0 w 975"/>
                <a:gd name="T7" fmla="*/ 101 h 101"/>
                <a:gd name="T8" fmla="*/ 974 w 975"/>
                <a:gd name="T9" fmla="*/ 48 h 101"/>
                <a:gd name="T10" fmla="*/ 974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6" name="Freeform 9"/>
            <p:cNvSpPr>
              <a:spLocks/>
            </p:cNvSpPr>
            <p:nvPr/>
          </p:nvSpPr>
          <p:spPr bwMode="hidden">
            <a:xfrm>
              <a:off x="3619" y="3815"/>
              <a:ext cx="2139" cy="198"/>
            </a:xfrm>
            <a:custGeom>
              <a:avLst/>
              <a:gdLst>
                <a:gd name="T0" fmla="*/ 2139 w 2141"/>
                <a:gd name="T1" fmla="*/ 0 h 198"/>
                <a:gd name="T2" fmla="*/ 0 w 2141"/>
                <a:gd name="T3" fmla="*/ 156 h 198"/>
                <a:gd name="T4" fmla="*/ 0 w 2141"/>
                <a:gd name="T5" fmla="*/ 198 h 198"/>
                <a:gd name="T6" fmla="*/ 2139 w 2141"/>
                <a:gd name="T7" fmla="*/ 0 h 198"/>
                <a:gd name="T8" fmla="*/ 213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0"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charset="0"/>
                <a:cs typeface="Arial" charset="0"/>
              </a:endParaRPr>
            </a:p>
          </p:txBody>
        </p:sp>
        <p:sp>
          <p:nvSpPr>
            <p:cNvPr id="3088" name="Freeform 11"/>
            <p:cNvSpPr>
              <a:spLocks/>
            </p:cNvSpPr>
            <p:nvPr/>
          </p:nvSpPr>
          <p:spPr bwMode="hidden">
            <a:xfrm>
              <a:off x="2097" y="4043"/>
              <a:ext cx="2514" cy="276"/>
            </a:xfrm>
            <a:custGeom>
              <a:avLst/>
              <a:gdLst>
                <a:gd name="T0" fmla="*/ 2179 w 2517"/>
                <a:gd name="T1" fmla="*/ 276 h 276"/>
                <a:gd name="T2" fmla="*/ 2514 w 2517"/>
                <a:gd name="T3" fmla="*/ 204 h 276"/>
                <a:gd name="T4" fmla="*/ 2257 w 2517"/>
                <a:gd name="T5" fmla="*/ 0 h 276"/>
                <a:gd name="T6" fmla="*/ 0 w 2517"/>
                <a:gd name="T7" fmla="*/ 276 h 276"/>
                <a:gd name="T8" fmla="*/ 2179 w 2517"/>
                <a:gd name="T9" fmla="*/ 276 h 276"/>
                <a:gd name="T10" fmla="*/ 217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2"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latin typeface="Arial" charset="0"/>
                <a:cs typeface="Arial" charset="0"/>
              </a:endParaRPr>
            </a:p>
          </p:txBody>
        </p:sp>
        <p:sp>
          <p:nvSpPr>
            <p:cNvPr id="3090" name="Freeform 13"/>
            <p:cNvSpPr>
              <a:spLocks/>
            </p:cNvSpPr>
            <p:nvPr/>
          </p:nvSpPr>
          <p:spPr bwMode="hidden">
            <a:xfrm>
              <a:off x="5030" y="3151"/>
              <a:ext cx="728" cy="240"/>
            </a:xfrm>
            <a:custGeom>
              <a:avLst/>
              <a:gdLst>
                <a:gd name="T0" fmla="*/ 728 w 729"/>
                <a:gd name="T1" fmla="*/ 240 h 240"/>
                <a:gd name="T2" fmla="*/ 0 w 729"/>
                <a:gd name="T3" fmla="*/ 0 h 240"/>
                <a:gd name="T4" fmla="*/ 0 w 729"/>
                <a:gd name="T5" fmla="*/ 6 h 240"/>
                <a:gd name="T6" fmla="*/ 728 w 729"/>
                <a:gd name="T7" fmla="*/ 240 h 240"/>
                <a:gd name="T8" fmla="*/ 728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4"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3092" name="Freeform 15"/>
            <p:cNvSpPr>
              <a:spLocks/>
            </p:cNvSpPr>
            <p:nvPr/>
          </p:nvSpPr>
          <p:spPr bwMode="hidden">
            <a:xfrm>
              <a:off x="5030" y="3049"/>
              <a:ext cx="728" cy="318"/>
            </a:xfrm>
            <a:custGeom>
              <a:avLst/>
              <a:gdLst>
                <a:gd name="T0" fmla="*/ 728 w 729"/>
                <a:gd name="T1" fmla="*/ 318 h 318"/>
                <a:gd name="T2" fmla="*/ 728 w 729"/>
                <a:gd name="T3" fmla="*/ 312 h 318"/>
                <a:gd name="T4" fmla="*/ 0 w 729"/>
                <a:gd name="T5" fmla="*/ 0 h 318"/>
                <a:gd name="T6" fmla="*/ 0 w 729"/>
                <a:gd name="T7" fmla="*/ 54 h 318"/>
                <a:gd name="T8" fmla="*/ 728 w 729"/>
                <a:gd name="T9" fmla="*/ 318 h 318"/>
                <a:gd name="T10" fmla="*/ 728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36"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latin typeface="Arial" charset="0"/>
                <a:cs typeface="Arial" charset="0"/>
              </a:endParaRPr>
            </a:p>
          </p:txBody>
        </p:sp>
        <p:sp>
          <p:nvSpPr>
            <p:cNvPr id="56337"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56338"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latin typeface="Arial" charset="0"/>
                <a:cs typeface="Arial" charset="0"/>
              </a:endParaRPr>
            </a:p>
          </p:txBody>
        </p:sp>
        <p:sp>
          <p:nvSpPr>
            <p:cNvPr id="3096"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0"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3098"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2"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56343"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56344"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latin typeface="Arial" charset="0"/>
                <a:cs typeface="Arial" charset="0"/>
              </a:endParaRPr>
            </a:p>
          </p:txBody>
        </p:sp>
        <p:sp>
          <p:nvSpPr>
            <p:cNvPr id="3102"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6"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latin typeface="Arial" charset="0"/>
                <a:cs typeface="Arial" charset="0"/>
              </a:endParaRPr>
            </a:p>
          </p:txBody>
        </p:sp>
        <p:sp>
          <p:nvSpPr>
            <p:cNvPr id="56347"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latin typeface="Arial" charset="0"/>
                <a:cs typeface="Arial" charset="0"/>
              </a:endParaRPr>
            </a:p>
          </p:txBody>
        </p:sp>
        <p:sp>
          <p:nvSpPr>
            <p:cNvPr id="3105" name="Freeform 28"/>
            <p:cNvSpPr>
              <a:spLocks/>
            </p:cNvSpPr>
            <p:nvPr/>
          </p:nvSpPr>
          <p:spPr bwMode="hidden">
            <a:xfrm>
              <a:off x="5698" y="653"/>
              <a:ext cx="60" cy="311"/>
            </a:xfrm>
            <a:custGeom>
              <a:avLst/>
              <a:gdLst>
                <a:gd name="T0" fmla="*/ 0 w 60"/>
                <a:gd name="T1" fmla="*/ 144 h 312"/>
                <a:gd name="T2" fmla="*/ 60 w 60"/>
                <a:gd name="T3" fmla="*/ 311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49"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3107"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6351"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56352"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latin typeface="Arial" charset="0"/>
                <a:cs typeface="Arial" charset="0"/>
              </a:endParaRPr>
            </a:p>
          </p:txBody>
        </p:sp>
        <p:sp>
          <p:nvSpPr>
            <p:cNvPr id="56353"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56354"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56355"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latin typeface="Arial" charset="0"/>
                <a:cs typeface="Arial" charset="0"/>
              </a:endParaRPr>
            </a:p>
          </p:txBody>
        </p:sp>
        <p:sp>
          <p:nvSpPr>
            <p:cNvPr id="56356"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56357"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sp>
          <p:nvSpPr>
            <p:cNvPr id="56358"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latin typeface="Arial" charset="0"/>
                <a:cs typeface="Arial" charset="0"/>
              </a:endParaRPr>
            </a:p>
          </p:txBody>
        </p:sp>
        <p:grpSp>
          <p:nvGrpSpPr>
            <p:cNvPr id="3116" name="Group 39"/>
            <p:cNvGrpSpPr>
              <a:grpSpLocks/>
            </p:cNvGrpSpPr>
            <p:nvPr userDrawn="1"/>
          </p:nvGrpSpPr>
          <p:grpSpPr bwMode="auto">
            <a:xfrm>
              <a:off x="0" y="1632"/>
              <a:ext cx="5758" cy="1858"/>
              <a:chOff x="0" y="1632"/>
              <a:chExt cx="5758" cy="1858"/>
            </a:xfrm>
          </p:grpSpPr>
          <p:sp>
            <p:nvSpPr>
              <p:cNvPr id="56360"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charset="0"/>
                  <a:cs typeface="Arial" charset="0"/>
                </a:endParaRPr>
              </a:p>
            </p:txBody>
          </p:sp>
          <p:sp>
            <p:nvSpPr>
              <p:cNvPr id="56361"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latin typeface="Arial" charset="0"/>
                  <a:cs typeface="Arial" charset="0"/>
                </a:endParaRPr>
              </a:p>
            </p:txBody>
          </p:sp>
        </p:grpSp>
      </p:grpSp>
      <p:sp>
        <p:nvSpPr>
          <p:cNvPr id="56362"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636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64"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en-US" altLang="en-US"/>
          </a:p>
        </p:txBody>
      </p:sp>
      <p:sp>
        <p:nvSpPr>
          <p:cNvPr id="56365"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en-US" altLang="en-US"/>
          </a:p>
        </p:txBody>
      </p:sp>
      <p:sp>
        <p:nvSpPr>
          <p:cNvPr id="56366"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98D1C1AF-6256-4327-8582-E3BB20B677B1}"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4019"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676400" y="457200"/>
            <a:ext cx="7010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1676400" y="1981200"/>
            <a:ext cx="7010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9396"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tx2"/>
                </a:solidFill>
              </a:defRPr>
            </a:lvl1pPr>
          </a:lstStyle>
          <a:p>
            <a:pPr>
              <a:defRPr/>
            </a:pPr>
            <a:endParaRPr lang="en-US" altLang="en-US"/>
          </a:p>
        </p:txBody>
      </p:sp>
      <p:sp>
        <p:nvSpPr>
          <p:cNvPr id="59397" name="Rectangle 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defRPr>
            </a:lvl1pPr>
          </a:lstStyle>
          <a:p>
            <a:pPr>
              <a:defRPr/>
            </a:pPr>
            <a:fld id="{88A67B40-37F5-48E1-A458-351DF81CF3C1}" type="slidenum">
              <a:rPr lang="en-US" altLang="en-US"/>
              <a:pPr>
                <a:defRPr/>
              </a:pPr>
              <a:t>‹#›</a:t>
            </a:fld>
            <a:endParaRPr lang="en-US" altLang="en-US"/>
          </a:p>
        </p:txBody>
      </p:sp>
      <p:sp>
        <p:nvSpPr>
          <p:cNvPr id="4102" name="Line 6"/>
          <p:cNvSpPr>
            <a:spLocks noChangeShapeType="1"/>
          </p:cNvSpPr>
          <p:nvPr/>
        </p:nvSpPr>
        <p:spPr bwMode="auto">
          <a:xfrm>
            <a:off x="266700" y="6172200"/>
            <a:ext cx="8610600" cy="0"/>
          </a:xfrm>
          <a:prstGeom prst="line">
            <a:avLst/>
          </a:prstGeom>
          <a:noFill/>
          <a:ln w="127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3" name="Line 7"/>
          <p:cNvSpPr>
            <a:spLocks noChangeShapeType="1"/>
          </p:cNvSpPr>
          <p:nvPr/>
        </p:nvSpPr>
        <p:spPr bwMode="auto">
          <a:xfrm>
            <a:off x="228600" y="304800"/>
            <a:ext cx="8610600" cy="0"/>
          </a:xfrm>
          <a:prstGeom prst="line">
            <a:avLst/>
          </a:prstGeom>
          <a:noFill/>
          <a:ln w="7620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104" name="Group 8"/>
          <p:cNvGrpSpPr>
            <a:grpSpLocks/>
          </p:cNvGrpSpPr>
          <p:nvPr/>
        </p:nvGrpSpPr>
        <p:grpSpPr bwMode="auto">
          <a:xfrm>
            <a:off x="228600" y="457200"/>
            <a:ext cx="1246188" cy="1371600"/>
            <a:chOff x="144" y="288"/>
            <a:chExt cx="785" cy="864"/>
          </a:xfrm>
        </p:grpSpPr>
        <p:sp>
          <p:nvSpPr>
            <p:cNvPr id="59401" name="Rectangle 9"/>
            <p:cNvSpPr>
              <a:spLocks noChangeArrowheads="1"/>
            </p:cNvSpPr>
            <p:nvPr/>
          </p:nvSpPr>
          <p:spPr bwMode="auto">
            <a:xfrm>
              <a:off x="589" y="288"/>
              <a:ext cx="28" cy="534"/>
            </a:xfrm>
            <a:prstGeom prst="rect">
              <a:avLst/>
            </a:prstGeom>
            <a:solidFill>
              <a:schemeClr val="accent2"/>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59402" name="Rectangle 10"/>
            <p:cNvSpPr>
              <a:spLocks noChangeArrowheads="1"/>
            </p:cNvSpPr>
            <p:nvPr/>
          </p:nvSpPr>
          <p:spPr bwMode="auto">
            <a:xfrm>
              <a:off x="526" y="288"/>
              <a:ext cx="28" cy="470"/>
            </a:xfrm>
            <a:prstGeom prst="rect">
              <a:avLst/>
            </a:prstGeom>
            <a:solidFill>
              <a:schemeClr val="bg2"/>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59403" name="Rectangle 11"/>
            <p:cNvSpPr>
              <a:spLocks noChangeArrowheads="1"/>
            </p:cNvSpPr>
            <p:nvPr/>
          </p:nvSpPr>
          <p:spPr bwMode="auto">
            <a:xfrm>
              <a:off x="462" y="288"/>
              <a:ext cx="28" cy="401"/>
            </a:xfrm>
            <a:prstGeom prst="rect">
              <a:avLst/>
            </a:prstGeom>
            <a:solidFill>
              <a:schemeClr val="bg2"/>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59404" name="Rectangle 12"/>
            <p:cNvSpPr>
              <a:spLocks noChangeArrowheads="1"/>
            </p:cNvSpPr>
            <p:nvPr/>
          </p:nvSpPr>
          <p:spPr bwMode="auto">
            <a:xfrm>
              <a:off x="398" y="288"/>
              <a:ext cx="28" cy="334"/>
            </a:xfrm>
            <a:prstGeom prst="rect">
              <a:avLst/>
            </a:prstGeom>
            <a:solidFill>
              <a:schemeClr val="bg2"/>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59405" name="Rectangle 13"/>
            <p:cNvSpPr>
              <a:spLocks noChangeArrowheads="1"/>
            </p:cNvSpPr>
            <p:nvPr/>
          </p:nvSpPr>
          <p:spPr bwMode="auto">
            <a:xfrm>
              <a:off x="335" y="288"/>
              <a:ext cx="28" cy="269"/>
            </a:xfrm>
            <a:prstGeom prst="rect">
              <a:avLst/>
            </a:prstGeom>
            <a:solidFill>
              <a:schemeClr val="bg2"/>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59406" name="Rectangle 14"/>
            <p:cNvSpPr>
              <a:spLocks noChangeArrowheads="1"/>
            </p:cNvSpPr>
            <p:nvPr/>
          </p:nvSpPr>
          <p:spPr bwMode="auto">
            <a:xfrm>
              <a:off x="271" y="288"/>
              <a:ext cx="28" cy="197"/>
            </a:xfrm>
            <a:prstGeom prst="rect">
              <a:avLst/>
            </a:prstGeom>
            <a:solidFill>
              <a:schemeClr val="bg2"/>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59407" name="Rectangle 15"/>
            <p:cNvSpPr>
              <a:spLocks noChangeArrowheads="1"/>
            </p:cNvSpPr>
            <p:nvPr/>
          </p:nvSpPr>
          <p:spPr bwMode="auto">
            <a:xfrm>
              <a:off x="207" y="288"/>
              <a:ext cx="29" cy="136"/>
            </a:xfrm>
            <a:prstGeom prst="rect">
              <a:avLst/>
            </a:prstGeom>
            <a:solidFill>
              <a:schemeClr val="bg2"/>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59408" name="Rectangle 16"/>
            <p:cNvSpPr>
              <a:spLocks noChangeArrowheads="1"/>
            </p:cNvSpPr>
            <p:nvPr/>
          </p:nvSpPr>
          <p:spPr bwMode="auto">
            <a:xfrm>
              <a:off x="144" y="288"/>
              <a:ext cx="28" cy="68"/>
            </a:xfrm>
            <a:prstGeom prst="rect">
              <a:avLst/>
            </a:prstGeom>
            <a:solidFill>
              <a:schemeClr val="bg2"/>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59409" name="Rectangle 17"/>
            <p:cNvSpPr>
              <a:spLocks noChangeArrowheads="1"/>
            </p:cNvSpPr>
            <p:nvPr/>
          </p:nvSpPr>
          <p:spPr bwMode="auto">
            <a:xfrm>
              <a:off x="653" y="288"/>
              <a:ext cx="26" cy="599"/>
            </a:xfrm>
            <a:prstGeom prst="rect">
              <a:avLst/>
            </a:prstGeom>
            <a:solidFill>
              <a:schemeClr val="accent2"/>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59410" name="Rectangle 18"/>
            <p:cNvSpPr>
              <a:spLocks noChangeArrowheads="1"/>
            </p:cNvSpPr>
            <p:nvPr/>
          </p:nvSpPr>
          <p:spPr bwMode="auto">
            <a:xfrm>
              <a:off x="715" y="288"/>
              <a:ext cx="26" cy="667"/>
            </a:xfrm>
            <a:prstGeom prst="rect">
              <a:avLst/>
            </a:prstGeom>
            <a:solidFill>
              <a:schemeClr val="accent2"/>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59411" name="Rectangle 19"/>
            <p:cNvSpPr>
              <a:spLocks noChangeArrowheads="1"/>
            </p:cNvSpPr>
            <p:nvPr/>
          </p:nvSpPr>
          <p:spPr bwMode="auto">
            <a:xfrm>
              <a:off x="776" y="288"/>
              <a:ext cx="27" cy="731"/>
            </a:xfrm>
            <a:prstGeom prst="rect">
              <a:avLst/>
            </a:prstGeom>
            <a:solidFill>
              <a:schemeClr val="accent1"/>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59412" name="Rectangle 20"/>
            <p:cNvSpPr>
              <a:spLocks noChangeArrowheads="1"/>
            </p:cNvSpPr>
            <p:nvPr/>
          </p:nvSpPr>
          <p:spPr bwMode="auto">
            <a:xfrm>
              <a:off x="839" y="288"/>
              <a:ext cx="28" cy="800"/>
            </a:xfrm>
            <a:prstGeom prst="rect">
              <a:avLst/>
            </a:prstGeom>
            <a:solidFill>
              <a:schemeClr val="accent1"/>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sp>
          <p:nvSpPr>
            <p:cNvPr id="59413" name="Rectangle 21"/>
            <p:cNvSpPr>
              <a:spLocks noChangeArrowheads="1"/>
            </p:cNvSpPr>
            <p:nvPr/>
          </p:nvSpPr>
          <p:spPr bwMode="auto">
            <a:xfrm>
              <a:off x="902" y="288"/>
              <a:ext cx="27" cy="864"/>
            </a:xfrm>
            <a:prstGeom prst="rect">
              <a:avLst/>
            </a:prstGeom>
            <a:solidFill>
              <a:schemeClr val="accent1"/>
            </a:solidFill>
            <a:ln w="9525">
              <a:no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altLang="en-US" smtClean="0"/>
            </a:p>
          </p:txBody>
        </p:sp>
      </p:grpSp>
      <p:sp>
        <p:nvSpPr>
          <p:cNvPr id="59414" name="Rectangle 2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2"/>
                </a:solidFill>
              </a:defRPr>
            </a:lvl1pPr>
          </a:lstStyle>
          <a:p>
            <a:pPr>
              <a:defRPr/>
            </a:pPr>
            <a:endParaRPr lang="en-US" altLang="en-US"/>
          </a:p>
        </p:txBody>
      </p:sp>
    </p:spTree>
  </p:cSld>
  <p:clrMap bg1="dk2" tx1="lt1" bg2="dk1" tx2="lt2" accent1="accent1" accent2="accent2" accent3="accent3" accent4="accent4" accent5="accent5" accent6="accent6" hlink="hlink" folHlink="folHlink"/>
  <p:sldLayoutIdLst>
    <p:sldLayoutId id="2147484020"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Lst>
  <p:txStyles>
    <p:titleStyle>
      <a:lvl1pPr algn="l" rtl="0" eaLnBrk="0" fontAlgn="base" hangingPunct="0">
        <a:spcBef>
          <a:spcPct val="0"/>
        </a:spcBef>
        <a:spcAft>
          <a:spcPct val="0"/>
        </a:spcAft>
        <a:defRPr sz="3900">
          <a:solidFill>
            <a:schemeClr val="tx2"/>
          </a:solidFill>
          <a:latin typeface="+mj-lt"/>
          <a:ea typeface="+mj-ea"/>
          <a:cs typeface="+mj-cs"/>
        </a:defRPr>
      </a:lvl1pPr>
      <a:lvl2pPr algn="l" rtl="0" eaLnBrk="0" fontAlgn="base" hangingPunct="0">
        <a:spcBef>
          <a:spcPct val="0"/>
        </a:spcBef>
        <a:spcAft>
          <a:spcPct val="0"/>
        </a:spcAft>
        <a:defRPr sz="3900">
          <a:solidFill>
            <a:schemeClr val="tx2"/>
          </a:solidFill>
          <a:latin typeface="Arial" charset="0"/>
          <a:cs typeface="Arial" charset="0"/>
        </a:defRPr>
      </a:lvl2pPr>
      <a:lvl3pPr algn="l" rtl="0" eaLnBrk="0" fontAlgn="base" hangingPunct="0">
        <a:spcBef>
          <a:spcPct val="0"/>
        </a:spcBef>
        <a:spcAft>
          <a:spcPct val="0"/>
        </a:spcAft>
        <a:defRPr sz="3900">
          <a:solidFill>
            <a:schemeClr val="tx2"/>
          </a:solidFill>
          <a:latin typeface="Arial" charset="0"/>
          <a:cs typeface="Arial" charset="0"/>
        </a:defRPr>
      </a:lvl3pPr>
      <a:lvl4pPr algn="l" rtl="0" eaLnBrk="0" fontAlgn="base" hangingPunct="0">
        <a:spcBef>
          <a:spcPct val="0"/>
        </a:spcBef>
        <a:spcAft>
          <a:spcPct val="0"/>
        </a:spcAft>
        <a:defRPr sz="3900">
          <a:solidFill>
            <a:schemeClr val="tx2"/>
          </a:solidFill>
          <a:latin typeface="Arial" charset="0"/>
          <a:cs typeface="Arial" charset="0"/>
        </a:defRPr>
      </a:lvl4pPr>
      <a:lvl5pPr algn="l" rtl="0" eaLnBrk="0" fontAlgn="base" hangingPunct="0">
        <a:spcBef>
          <a:spcPct val="0"/>
        </a:spcBef>
        <a:spcAft>
          <a:spcPct val="0"/>
        </a:spcAft>
        <a:defRPr sz="3900">
          <a:solidFill>
            <a:schemeClr val="tx2"/>
          </a:solidFill>
          <a:latin typeface="Arial" charset="0"/>
          <a:cs typeface="Arial" charset="0"/>
        </a:defRPr>
      </a:lvl5pPr>
      <a:lvl6pPr marL="457200" algn="l" rtl="0" fontAlgn="base">
        <a:spcBef>
          <a:spcPct val="0"/>
        </a:spcBef>
        <a:spcAft>
          <a:spcPct val="0"/>
        </a:spcAft>
        <a:defRPr sz="3900">
          <a:solidFill>
            <a:schemeClr val="tx2"/>
          </a:solidFill>
          <a:latin typeface="Arial" charset="0"/>
          <a:cs typeface="Arial" charset="0"/>
        </a:defRPr>
      </a:lvl6pPr>
      <a:lvl7pPr marL="914400" algn="l" rtl="0" fontAlgn="base">
        <a:spcBef>
          <a:spcPct val="0"/>
        </a:spcBef>
        <a:spcAft>
          <a:spcPct val="0"/>
        </a:spcAft>
        <a:defRPr sz="3900">
          <a:solidFill>
            <a:schemeClr val="tx2"/>
          </a:solidFill>
          <a:latin typeface="Arial" charset="0"/>
          <a:cs typeface="Arial" charset="0"/>
        </a:defRPr>
      </a:lvl7pPr>
      <a:lvl8pPr marL="1371600" algn="l" rtl="0" fontAlgn="base">
        <a:spcBef>
          <a:spcPct val="0"/>
        </a:spcBef>
        <a:spcAft>
          <a:spcPct val="0"/>
        </a:spcAft>
        <a:defRPr sz="3900">
          <a:solidFill>
            <a:schemeClr val="tx2"/>
          </a:solidFill>
          <a:latin typeface="Arial" charset="0"/>
          <a:cs typeface="Arial" charset="0"/>
        </a:defRPr>
      </a:lvl8pPr>
      <a:lvl9pPr marL="1828800" algn="l" rtl="0" fontAlgn="base">
        <a:spcBef>
          <a:spcPct val="0"/>
        </a:spcBef>
        <a:spcAft>
          <a:spcPct val="0"/>
        </a:spcAft>
        <a:defRPr sz="39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accent1"/>
        </a:buClr>
        <a:buSzPct val="85000"/>
        <a:buFont typeface="Wingdings" pitchFamily="2" charset="2"/>
        <a:buChar char="o"/>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n"/>
        <a:defRPr sz="2500">
          <a:solidFill>
            <a:schemeClr val="tx2"/>
          </a:solidFill>
          <a:latin typeface="+mn-lt"/>
          <a:cs typeface="+mn-cs"/>
        </a:defRPr>
      </a:lvl2pPr>
      <a:lvl3pPr marL="1143000" indent="-228600" algn="l" rtl="0" eaLnBrk="0" fontAlgn="base" hangingPunct="0">
        <a:spcBef>
          <a:spcPct val="20000"/>
        </a:spcBef>
        <a:spcAft>
          <a:spcPct val="0"/>
        </a:spcAft>
        <a:buClr>
          <a:schemeClr val="accent1"/>
        </a:buClr>
        <a:buSzPct val="70000"/>
        <a:buFont typeface="Wingdings" pitchFamily="2" charset="2"/>
        <a:buChar char="p"/>
        <a:defRPr sz="2200">
          <a:solidFill>
            <a:schemeClr val="tx2"/>
          </a:solidFill>
          <a:latin typeface="+mn-lt"/>
          <a:cs typeface="+mn-cs"/>
        </a:defRPr>
      </a:lvl3pPr>
      <a:lvl4pPr marL="1600200" indent="-228600" algn="l" rtl="0" eaLnBrk="0" fontAlgn="base" hangingPunct="0">
        <a:spcBef>
          <a:spcPct val="20000"/>
        </a:spcBef>
        <a:spcAft>
          <a:spcPct val="0"/>
        </a:spcAft>
        <a:buClr>
          <a:schemeClr val="accent1"/>
        </a:buClr>
        <a:buSzPct val="70000"/>
        <a:buFont typeface="Wingdings" pitchFamily="2" charset="2"/>
        <a:buChar char="n"/>
        <a:defRPr sz="2000">
          <a:solidFill>
            <a:schemeClr val="tx2"/>
          </a:solidFill>
          <a:latin typeface="+mn-lt"/>
          <a:cs typeface="+mn-cs"/>
        </a:defRPr>
      </a:lvl4pPr>
      <a:lvl5pPr marL="2057400" indent="-228600" algn="l" rtl="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mn-lt"/>
          <a:cs typeface="+mn-cs"/>
        </a:defRPr>
      </a:lvl5pPr>
      <a:lvl6pPr marL="25146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cs typeface="+mn-cs"/>
        </a:defRPr>
      </a:lvl6pPr>
      <a:lvl7pPr marL="29718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cs typeface="+mn-cs"/>
        </a:defRPr>
      </a:lvl7pPr>
      <a:lvl8pPr marL="34290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cs typeface="+mn-cs"/>
        </a:defRPr>
      </a:lvl8pPr>
      <a:lvl9pPr marL="38862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omicsonline.org/" TargetMode="External"/><Relationship Id="rId7"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hyperlink" Target="mailto:contact.omics@omicsonline.org" TargetMode="External"/><Relationship Id="rId5" Type="http://schemas.openxmlformats.org/officeDocument/2006/relationships/hyperlink" Target="http://www.omicsonline.org/international-scientific-conferences/" TargetMode="External"/><Relationship Id="rId4" Type="http://schemas.openxmlformats.org/officeDocument/2006/relationships/hyperlink" Target="http://www.omicsonline.org/open-access.php"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clinicalmicrobiology2014.conferenceseries.net/" TargetMode="Externa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pPr eaLnBrk="1" hangingPunct="1"/>
            <a:endParaRPr lang="en-US" altLang="en-US" smtClean="0"/>
          </a:p>
        </p:txBody>
      </p:sp>
      <p:sp>
        <p:nvSpPr>
          <p:cNvPr id="10243" name="Rectangle 3"/>
          <p:cNvSpPr>
            <a:spLocks noGrp="1" noChangeArrowheads="1"/>
          </p:cNvSpPr>
          <p:nvPr>
            <p:ph type="subTitle" idx="1"/>
          </p:nvPr>
        </p:nvSpPr>
        <p:spPr/>
        <p:txBody>
          <a:bodyPr/>
          <a:lstStyle/>
          <a:p>
            <a:pPr eaLnBrk="1" hangingPunct="1"/>
            <a:endParaRPr lang="en-US" altLang="en-US" smtClean="0"/>
          </a:p>
        </p:txBody>
      </p:sp>
      <p:pic>
        <p:nvPicPr>
          <p:cNvPr id="10244" name="Picture 5" descr="The image “http://www.uio.no/conferences/imc7/NFotm2000/Images/Proquefortmicro.jpg” cannot be displayed, because it contains errors."/>
          <p:cNvPicPr>
            <a:picLocks noChangeAspect="1" noChangeArrowheads="1"/>
          </p:cNvPicPr>
          <p:nvPr/>
        </p:nvPicPr>
        <p:blipFill>
          <a:blip r:embed="rId2">
            <a:lum bright="42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Rectangle 6"/>
          <p:cNvSpPr>
            <a:spLocks noRot="1" noChangeArrowheads="1"/>
          </p:cNvSpPr>
          <p:nvPr/>
        </p:nvSpPr>
        <p:spPr bwMode="auto">
          <a:xfrm>
            <a:off x="457200" y="244475"/>
            <a:ext cx="8385175"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hangingPunct="1">
              <a:spcBef>
                <a:spcPct val="0"/>
              </a:spcBef>
              <a:buFontTx/>
              <a:buNone/>
            </a:pPr>
            <a:r>
              <a:rPr lang="en-US" altLang="en-US" sz="4400">
                <a:solidFill>
                  <a:schemeClr val="tx2"/>
                </a:solidFill>
              </a:rPr>
              <a:t>Fermentation – An Old Profession</a:t>
            </a:r>
          </a:p>
        </p:txBody>
      </p:sp>
      <p:sp>
        <p:nvSpPr>
          <p:cNvPr id="10246" name="Rectangle 7"/>
          <p:cNvSpPr>
            <a:spLocks noRot="1" noChangeArrowheads="1"/>
          </p:cNvSpPr>
          <p:nvPr/>
        </p:nvSpPr>
        <p:spPr bwMode="auto">
          <a:xfrm>
            <a:off x="838200" y="1905000"/>
            <a:ext cx="800735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hangingPunct="1">
              <a:buFontTx/>
              <a:buNone/>
            </a:pPr>
            <a:r>
              <a:rPr lang="en-US" altLang="en-US"/>
              <a:t>Koji from rice by </a:t>
            </a:r>
            <a:r>
              <a:rPr lang="en-US" altLang="en-US" i="1"/>
              <a:t>Aspergillus oryzae</a:t>
            </a:r>
            <a:r>
              <a:rPr lang="en-US" altLang="en-US"/>
              <a:t> = 5,000 years</a:t>
            </a:r>
          </a:p>
          <a:p>
            <a:pPr algn="ctr" eaLnBrk="1" hangingPunct="1">
              <a:buFontTx/>
              <a:buNone/>
            </a:pPr>
            <a:r>
              <a:rPr lang="en-US" altLang="en-US"/>
              <a:t>Cheese by </a:t>
            </a:r>
            <a:r>
              <a:rPr lang="en-US" altLang="en-US" i="1"/>
              <a:t>Penicillium roqueforti</a:t>
            </a:r>
            <a:r>
              <a:rPr lang="en-US" altLang="en-US"/>
              <a:t> = 4,000 years</a:t>
            </a:r>
          </a:p>
          <a:p>
            <a:pPr algn="ctr" eaLnBrk="1" hangingPunct="1">
              <a:buFontTx/>
              <a:buNone/>
            </a:pPr>
            <a:r>
              <a:rPr lang="en-US" altLang="en-US"/>
              <a:t>Soy sauce in Asia = 3,000 years</a:t>
            </a:r>
          </a:p>
          <a:p>
            <a:pPr algn="ctr" eaLnBrk="1" hangingPunct="1">
              <a:buFontTx/>
              <a:buNone/>
            </a:pPr>
            <a:r>
              <a:rPr lang="en-US" altLang="en-US"/>
              <a:t>Bread in Egypt = 3,000 years</a:t>
            </a:r>
          </a:p>
        </p:txBody>
      </p:sp>
      <p:sp>
        <p:nvSpPr>
          <p:cNvPr id="10247" name="Text Box 8"/>
          <p:cNvSpPr txBox="1">
            <a:spLocks noChangeArrowheads="1"/>
          </p:cNvSpPr>
          <p:nvPr/>
        </p:nvSpPr>
        <p:spPr bwMode="auto">
          <a:xfrm>
            <a:off x="3565525" y="5518150"/>
            <a:ext cx="27146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sz="1800" b="1">
                <a:latin typeface="Tahoma" pitchFamily="34" charset="0"/>
              </a:rPr>
              <a:t>(Hoelker </a:t>
            </a:r>
            <a:r>
              <a:rPr lang="en-US" altLang="en-US" sz="1800" b="1" i="1">
                <a:latin typeface="Tahoma" pitchFamily="34" charset="0"/>
              </a:rPr>
              <a:t> et al.,</a:t>
            </a:r>
            <a:r>
              <a:rPr lang="en-US" altLang="en-US" sz="1800" b="1">
                <a:latin typeface="Tahoma" pitchFamily="34" charset="0"/>
              </a:rPr>
              <a:t> 2004)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a:xfrm>
            <a:off x="457200" y="277813"/>
            <a:ext cx="8229600" cy="1143000"/>
          </a:xfrm>
          <a:noFill/>
        </p:spPr>
        <p:txBody>
          <a:bodyPr/>
          <a:lstStyle/>
          <a:p>
            <a:pPr eaLnBrk="1" hangingPunct="1"/>
            <a:r>
              <a:rPr lang="en-US" altLang="en-US" smtClean="0">
                <a:solidFill>
                  <a:srgbClr val="FFFF00"/>
                </a:solidFill>
              </a:rPr>
              <a:t>ANTI-CANCER AGENTS SINCE 1940</a:t>
            </a:r>
          </a:p>
        </p:txBody>
      </p:sp>
      <p:sp>
        <p:nvSpPr>
          <p:cNvPr id="19459" name="Rectangle 5"/>
          <p:cNvSpPr>
            <a:spLocks noGrp="1" noChangeArrowheads="1"/>
          </p:cNvSpPr>
          <p:nvPr>
            <p:ph type="body" idx="1"/>
          </p:nvPr>
        </p:nvSpPr>
        <p:spPr>
          <a:xfrm>
            <a:off x="1066800" y="1600200"/>
            <a:ext cx="7543800" cy="5105400"/>
          </a:xfrm>
          <a:noFill/>
        </p:spPr>
        <p:txBody>
          <a:bodyPr/>
          <a:lstStyle/>
          <a:p>
            <a:pPr eaLnBrk="1" hangingPunct="1"/>
            <a:r>
              <a:rPr lang="en-US" altLang="en-US" sz="2400" smtClean="0">
                <a:solidFill>
                  <a:srgbClr val="FFFF00"/>
                </a:solidFill>
              </a:rPr>
              <a:t>&gt;60%: Natural products, derivatives, or mimics</a:t>
            </a:r>
          </a:p>
          <a:p>
            <a:pPr eaLnBrk="1" hangingPunct="1"/>
            <a:r>
              <a:rPr lang="en-US" altLang="en-US" sz="2400" smtClean="0">
                <a:solidFill>
                  <a:srgbClr val="FFFF00"/>
                </a:solidFill>
              </a:rPr>
              <a:t>Approved products</a:t>
            </a:r>
          </a:p>
          <a:p>
            <a:pPr lvl="1" eaLnBrk="1" hangingPunct="1"/>
            <a:r>
              <a:rPr lang="en-US" altLang="en-US" sz="2400" smtClean="0">
                <a:solidFill>
                  <a:srgbClr val="FFFF00"/>
                </a:solidFill>
              </a:rPr>
              <a:t>Actinomycin D</a:t>
            </a:r>
          </a:p>
          <a:p>
            <a:pPr lvl="1" eaLnBrk="1" hangingPunct="1"/>
            <a:r>
              <a:rPr lang="en-US" altLang="en-US" sz="2400" smtClean="0">
                <a:solidFill>
                  <a:srgbClr val="FFFF00"/>
                </a:solidFill>
              </a:rPr>
              <a:t>Anthracyclines (daunorubicin, doxorubicin, epirubicin, pirirubicin, valrubicin</a:t>
            </a:r>
          </a:p>
          <a:p>
            <a:pPr lvl="1" eaLnBrk="1" hangingPunct="1"/>
            <a:r>
              <a:rPr lang="en-US" altLang="en-US" sz="2400" smtClean="0">
                <a:solidFill>
                  <a:srgbClr val="FFFF00"/>
                </a:solidFill>
              </a:rPr>
              <a:t>Glycopeptolides (bleomycin)</a:t>
            </a:r>
          </a:p>
          <a:p>
            <a:pPr lvl="1" eaLnBrk="1" hangingPunct="1"/>
            <a:r>
              <a:rPr lang="en-US" altLang="en-US" sz="2400" smtClean="0">
                <a:solidFill>
                  <a:srgbClr val="FFFF00"/>
                </a:solidFill>
              </a:rPr>
              <a:t>Mitosanes (mitomycin C)</a:t>
            </a:r>
          </a:p>
          <a:p>
            <a:pPr lvl="1" eaLnBrk="1" hangingPunct="1"/>
            <a:r>
              <a:rPr lang="en-US" altLang="en-US" sz="2400" smtClean="0">
                <a:solidFill>
                  <a:srgbClr val="FFFF00"/>
                </a:solidFill>
              </a:rPr>
              <a:t>Anthracenones (mithramycin, streptozotocin, pentostatin)</a:t>
            </a:r>
          </a:p>
          <a:p>
            <a:pPr lvl="1" eaLnBrk="1" hangingPunct="1"/>
            <a:r>
              <a:rPr lang="en-US" altLang="en-US" sz="2400" smtClean="0">
                <a:solidFill>
                  <a:srgbClr val="FFFF00"/>
                </a:solidFill>
              </a:rPr>
              <a:t>Endiynes (calcheamycin)</a:t>
            </a:r>
          </a:p>
          <a:p>
            <a:pPr lvl="1" eaLnBrk="1" hangingPunct="1"/>
            <a:r>
              <a:rPr lang="en-US" altLang="en-US" sz="2400" smtClean="0">
                <a:solidFill>
                  <a:srgbClr val="FFFF00"/>
                </a:solidFill>
              </a:rPr>
              <a:t>Taxol</a:t>
            </a:r>
          </a:p>
          <a:p>
            <a:pPr lvl="4" algn="r" eaLnBrk="1" hangingPunct="1">
              <a:buFontTx/>
              <a:buNone/>
            </a:pPr>
            <a:r>
              <a:rPr lang="en-US" altLang="en-US" b="1" smtClean="0">
                <a:solidFill>
                  <a:srgbClr val="FFFF00"/>
                </a:solidFill>
              </a:rPr>
              <a:t>(Newman and Cragg, 2005)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a:xfrm>
            <a:off x="1600200" y="228600"/>
            <a:ext cx="7010400" cy="1295400"/>
          </a:xfrm>
          <a:noFill/>
        </p:spPr>
        <p:txBody>
          <a:bodyPr/>
          <a:lstStyle/>
          <a:p>
            <a:pPr eaLnBrk="1" hangingPunct="1"/>
            <a:r>
              <a:rPr lang="en-US" altLang="en-US" sz="2200" b="1" smtClean="0"/>
              <a:t>METASTATIC TESTICULAR CANCER</a:t>
            </a:r>
          </a:p>
        </p:txBody>
      </p:sp>
      <p:sp>
        <p:nvSpPr>
          <p:cNvPr id="20483" name="Rectangle 5"/>
          <p:cNvSpPr>
            <a:spLocks noGrp="1" noChangeArrowheads="1"/>
          </p:cNvSpPr>
          <p:nvPr>
            <p:ph type="body" idx="1"/>
          </p:nvPr>
        </p:nvSpPr>
        <p:spPr>
          <a:xfrm>
            <a:off x="914400" y="1828800"/>
            <a:ext cx="7010400" cy="4114800"/>
          </a:xfrm>
          <a:noFill/>
        </p:spPr>
        <p:txBody>
          <a:bodyPr/>
          <a:lstStyle/>
          <a:p>
            <a:pPr eaLnBrk="1" hangingPunct="1"/>
            <a:r>
              <a:rPr lang="en-US" altLang="en-US" sz="2400" b="1" smtClean="0"/>
              <a:t>Uncommon (1% of male malignancies in USA; 80,000 in USA in 2000).</a:t>
            </a:r>
          </a:p>
          <a:p>
            <a:pPr eaLnBrk="1" hangingPunct="1"/>
            <a:r>
              <a:rPr lang="en-US" altLang="en-US" sz="2400" b="1" smtClean="0"/>
              <a:t>Most common carcinoma in men aged 15-35.</a:t>
            </a:r>
          </a:p>
          <a:p>
            <a:pPr eaLnBrk="1" hangingPunct="1"/>
            <a:r>
              <a:rPr lang="en-US" altLang="en-US" sz="2400" b="1" smtClean="0"/>
              <a:t>Cure rates:</a:t>
            </a:r>
          </a:p>
          <a:p>
            <a:pPr eaLnBrk="1" hangingPunct="1">
              <a:buFont typeface="Wingdings" pitchFamily="2" charset="2"/>
              <a:buNone/>
            </a:pPr>
            <a:r>
              <a:rPr lang="en-US" altLang="en-US" sz="2400" b="1" smtClean="0"/>
              <a:t>	5% in 1974</a:t>
            </a:r>
          </a:p>
          <a:p>
            <a:pPr eaLnBrk="1" hangingPunct="1">
              <a:buFont typeface="Wingdings" pitchFamily="2" charset="2"/>
              <a:buNone/>
            </a:pPr>
            <a:r>
              <a:rPr lang="en-US" altLang="en-US" sz="2400" b="1" smtClean="0"/>
              <a:t>	90% in 2001</a:t>
            </a:r>
          </a:p>
          <a:p>
            <a:pPr eaLnBrk="1" hangingPunct="1"/>
            <a:r>
              <a:rPr lang="en-US" altLang="en-US" sz="2400" b="1" smtClean="0"/>
              <a:t>Combination chemotherapy:</a:t>
            </a:r>
          </a:p>
          <a:p>
            <a:pPr eaLnBrk="1" hangingPunct="1">
              <a:buFont typeface="Wingdings" pitchFamily="2" charset="2"/>
              <a:buNone/>
            </a:pPr>
            <a:r>
              <a:rPr lang="en-US" altLang="en-US" sz="2400" b="1" smtClean="0"/>
              <a:t>	Bleomycin + etopside + cisplatin.</a:t>
            </a:r>
          </a:p>
          <a:p>
            <a:pPr eaLnBrk="1" hangingPunct="1">
              <a:buFont typeface="Wingdings" pitchFamily="2" charset="2"/>
              <a:buNone/>
            </a:pPr>
            <a:r>
              <a:rPr lang="en-US" altLang="en-US" sz="2400" b="1" smtClean="0"/>
              <a:t>					</a:t>
            </a:r>
          </a:p>
          <a:p>
            <a:pPr algn="r" eaLnBrk="1" hangingPunct="1">
              <a:buFont typeface="Wingdings" pitchFamily="2" charset="2"/>
              <a:buNone/>
            </a:pPr>
            <a:r>
              <a:rPr lang="en-US" altLang="en-US" sz="2400" b="1" smtClean="0"/>
              <a:t>(L.H. Einhorn, 2002)</a:t>
            </a:r>
          </a:p>
          <a:p>
            <a:pPr eaLnBrk="1" hangingPunct="1"/>
            <a:endParaRPr lang="en-US" altLang="en-US" sz="2400" smtClean="0"/>
          </a:p>
          <a:p>
            <a:pPr eaLnBrk="1" hangingPunct="1">
              <a:lnSpc>
                <a:spcPct val="90000"/>
              </a:lnSpc>
            </a:pPr>
            <a:endParaRPr lang="en-US" altLang="en-US" sz="24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1506" name="Rectangle 4"/>
          <p:cNvSpPr>
            <a:spLocks noGrp="1" noRot="1" noChangeArrowheads="1"/>
          </p:cNvSpPr>
          <p:nvPr>
            <p:ph type="title"/>
          </p:nvPr>
        </p:nvSpPr>
        <p:spPr>
          <a:xfrm>
            <a:off x="457200" y="0"/>
            <a:ext cx="8385175" cy="1431925"/>
          </a:xfrm>
          <a:noFill/>
        </p:spPr>
        <p:txBody>
          <a:bodyPr/>
          <a:lstStyle/>
          <a:p>
            <a:pPr eaLnBrk="1" hangingPunct="1"/>
            <a:r>
              <a:rPr lang="en-US" altLang="en-US" smtClean="0"/>
              <a:t>Rapamycin</a:t>
            </a:r>
          </a:p>
        </p:txBody>
      </p:sp>
      <p:sp>
        <p:nvSpPr>
          <p:cNvPr id="21507" name="Rectangle 5"/>
          <p:cNvSpPr>
            <a:spLocks noGrp="1" noRot="1" noChangeArrowheads="1"/>
          </p:cNvSpPr>
          <p:nvPr>
            <p:ph type="body" idx="1"/>
          </p:nvPr>
        </p:nvSpPr>
        <p:spPr>
          <a:xfrm>
            <a:off x="533400" y="1219200"/>
            <a:ext cx="8001000" cy="4530725"/>
          </a:xfrm>
          <a:noFill/>
        </p:spPr>
        <p:txBody>
          <a:bodyPr/>
          <a:lstStyle/>
          <a:p>
            <a:pPr eaLnBrk="1" hangingPunct="1"/>
            <a:r>
              <a:rPr lang="en-US" altLang="en-US" sz="2800" smtClean="0"/>
              <a:t>Discovered as antifungal agent.</a:t>
            </a:r>
          </a:p>
          <a:p>
            <a:pPr eaLnBrk="1" hangingPunct="1"/>
            <a:r>
              <a:rPr lang="en-US" altLang="en-US" sz="2800" smtClean="0"/>
              <a:t>Produced by </a:t>
            </a:r>
            <a:r>
              <a:rPr lang="en-US" altLang="en-US" sz="2800" i="1" smtClean="0"/>
              <a:t>Streptomyces hygroscopicus</a:t>
            </a:r>
            <a:r>
              <a:rPr lang="en-US" altLang="en-US" sz="2800" smtClean="0"/>
              <a:t>.</a:t>
            </a:r>
          </a:p>
          <a:p>
            <a:pPr eaLnBrk="1" hangingPunct="1"/>
            <a:r>
              <a:rPr lang="en-US" altLang="en-US" sz="2800" smtClean="0"/>
              <a:t>Unusual nitrogen-containing triene macrolide (polyketide) with very large 31-membered lactone ring.</a:t>
            </a:r>
          </a:p>
          <a:p>
            <a:pPr eaLnBrk="1" hangingPunct="1"/>
            <a:r>
              <a:rPr lang="en-US" altLang="en-US" sz="2800" smtClean="0"/>
              <a:t>Has antitumor activity.</a:t>
            </a:r>
          </a:p>
          <a:p>
            <a:pPr eaLnBrk="1" hangingPunct="1"/>
            <a:r>
              <a:rPr lang="en-US" altLang="en-US" sz="2800" smtClean="0"/>
              <a:t>Immunosuppressive potency somewhat greater than FK-506 and 150X cyclosporin A.</a:t>
            </a:r>
          </a:p>
          <a:p>
            <a:pPr eaLnBrk="1" hangingPunct="1"/>
            <a:r>
              <a:rPr lang="en-US" altLang="en-US" sz="2800" smtClean="0"/>
              <a:t>Toxicity less than cyclosporin A.</a:t>
            </a:r>
          </a:p>
          <a:p>
            <a:pPr eaLnBrk="1" hangingPunct="1"/>
            <a:r>
              <a:rPr lang="en-US" altLang="en-US" sz="2800" smtClean="0"/>
              <a:t>Precursors: acetate, propionate, methionine, pipecolate, shikimate.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762000" y="-457200"/>
            <a:ext cx="7793038" cy="1462088"/>
          </a:xfrm>
        </p:spPr>
        <p:txBody>
          <a:bodyPr anchor="b"/>
          <a:lstStyle/>
          <a:p>
            <a:pPr eaLnBrk="1" hangingPunct="1">
              <a:defRPr/>
            </a:pPr>
            <a:r>
              <a:rPr lang="en-US" b="1" smtClean="0"/>
              <a:t>STATINS</a:t>
            </a:r>
          </a:p>
        </p:txBody>
      </p:sp>
      <p:sp>
        <p:nvSpPr>
          <p:cNvPr id="17413" name="Rectangle 5"/>
          <p:cNvSpPr>
            <a:spLocks noGrp="1" noChangeArrowheads="1"/>
          </p:cNvSpPr>
          <p:nvPr>
            <p:ph type="body" idx="1"/>
          </p:nvPr>
        </p:nvSpPr>
        <p:spPr>
          <a:xfrm>
            <a:off x="457200" y="990600"/>
            <a:ext cx="8269288" cy="4840288"/>
          </a:xfrm>
        </p:spPr>
        <p:txBody>
          <a:bodyPr/>
          <a:lstStyle/>
          <a:p>
            <a:pPr eaLnBrk="1" hangingPunct="1">
              <a:defRPr/>
            </a:pPr>
            <a:r>
              <a:rPr lang="en-US" altLang="en-US" sz="2000" b="1" smtClean="0"/>
              <a:t>Produced by </a:t>
            </a:r>
            <a:r>
              <a:rPr lang="en-US" altLang="en-US" sz="2000" b="1" i="1" smtClean="0"/>
              <a:t>Aspergillus, Monascus, Penicillium, Doratomyces, Eupenicillium, Gymnoascus, Hypomyces, Paecilomyces, Phoma, Trichoderma, </a:t>
            </a:r>
            <a:r>
              <a:rPr lang="en-US" altLang="en-US" sz="2000" b="1" smtClean="0"/>
              <a:t>and </a:t>
            </a:r>
            <a:r>
              <a:rPr lang="en-US" altLang="en-US" sz="2000" b="1" i="1" smtClean="0"/>
              <a:t>Pleurotis.</a:t>
            </a:r>
            <a:endParaRPr lang="en-US" altLang="en-US" sz="2000" b="1" smtClean="0"/>
          </a:p>
          <a:p>
            <a:pPr eaLnBrk="1" hangingPunct="1">
              <a:defRPr/>
            </a:pPr>
            <a:r>
              <a:rPr lang="en-US" altLang="en-US" sz="2000" b="1" smtClean="0"/>
              <a:t>Uses</a:t>
            </a:r>
          </a:p>
          <a:p>
            <a:pPr lvl="1" eaLnBrk="1" hangingPunct="1">
              <a:defRPr/>
            </a:pPr>
            <a:r>
              <a:rPr lang="en-US" altLang="en-US" sz="2000" b="1" smtClean="0"/>
              <a:t>Reduce risk of cardiovascular disease</a:t>
            </a:r>
          </a:p>
          <a:p>
            <a:pPr lvl="1" eaLnBrk="1" hangingPunct="1">
              <a:defRPr/>
            </a:pPr>
            <a:r>
              <a:rPr lang="en-US" altLang="en-US" sz="2000" b="1" smtClean="0"/>
              <a:t>Prevent stroke</a:t>
            </a:r>
          </a:p>
          <a:p>
            <a:pPr lvl="1" eaLnBrk="1" hangingPunct="1">
              <a:defRPr/>
            </a:pPr>
            <a:r>
              <a:rPr lang="en-US" altLang="en-US" sz="2000" b="1" smtClean="0"/>
              <a:t>Reduce development of peripheral vascular disease</a:t>
            </a:r>
          </a:p>
          <a:p>
            <a:pPr lvl="1" eaLnBrk="1" hangingPunct="1">
              <a:defRPr/>
            </a:pPr>
            <a:r>
              <a:rPr lang="en-US" altLang="en-US" sz="2000" b="1" smtClean="0"/>
              <a:t>Antithrombotic</a:t>
            </a:r>
          </a:p>
          <a:p>
            <a:pPr lvl="1" eaLnBrk="1" hangingPunct="1">
              <a:defRPr/>
            </a:pPr>
            <a:r>
              <a:rPr lang="en-US" altLang="en-US" sz="2000" b="1" smtClean="0"/>
              <a:t>Anti-inflammatory</a:t>
            </a:r>
          </a:p>
          <a:p>
            <a:pPr eaLnBrk="1" hangingPunct="1">
              <a:defRPr/>
            </a:pPr>
            <a:r>
              <a:rPr lang="en-US" altLang="en-US" sz="2000" b="1" smtClean="0"/>
              <a:t>Lovastatin production by </a:t>
            </a:r>
            <a:r>
              <a:rPr lang="en-US" altLang="en-US" sz="2000" b="1" i="1" smtClean="0"/>
              <a:t>A. terreus </a:t>
            </a:r>
            <a:r>
              <a:rPr lang="en-US" altLang="en-US" sz="2000" b="1" smtClean="0"/>
              <a:t>= 7-8 g/L.</a:t>
            </a:r>
          </a:p>
          <a:p>
            <a:pPr eaLnBrk="1" hangingPunct="1">
              <a:defRPr/>
            </a:pPr>
            <a:r>
              <a:rPr lang="en-US" altLang="en-US" sz="2000" b="1" smtClean="0"/>
              <a:t>Compactin production by </a:t>
            </a:r>
            <a:r>
              <a:rPr lang="en-US" altLang="en-US" sz="2000" b="1" i="1" smtClean="0"/>
              <a:t>P. citrinum</a:t>
            </a:r>
            <a:r>
              <a:rPr lang="en-US" altLang="en-US" sz="2000" b="1" smtClean="0"/>
              <a:t> = 5 g/L.</a:t>
            </a:r>
          </a:p>
          <a:p>
            <a:pPr eaLnBrk="1" hangingPunct="1">
              <a:defRPr/>
            </a:pPr>
            <a:r>
              <a:rPr lang="en-US" altLang="en-US" sz="2000" b="1" smtClean="0"/>
              <a:t>Pravastatin can be made directly by certain strains of </a:t>
            </a:r>
            <a:r>
              <a:rPr lang="en-US" altLang="en-US" sz="2000" b="1" i="1" smtClean="0"/>
              <a:t>Aspergillus</a:t>
            </a:r>
            <a:r>
              <a:rPr lang="en-US" altLang="en-US" sz="2000" b="1" smtClean="0"/>
              <a:t> and </a:t>
            </a:r>
            <a:r>
              <a:rPr lang="en-US" altLang="en-US" sz="2000" b="1" i="1" smtClean="0"/>
              <a:t>Monascus.</a:t>
            </a:r>
            <a:endParaRPr lang="en-US" altLang="en-US" sz="2000" b="1" smtClean="0"/>
          </a:p>
          <a:p>
            <a:pPr eaLnBrk="1" hangingPunct="1">
              <a:defRPr/>
            </a:pPr>
            <a:r>
              <a:rPr lang="en-US" altLang="en-US" sz="2000" b="1" smtClean="0"/>
              <a:t> </a:t>
            </a:r>
          </a:p>
          <a:p>
            <a:pPr eaLnBrk="1" hangingPunct="1">
              <a:defRPr/>
            </a:pPr>
            <a:r>
              <a:rPr lang="en-US" altLang="en-US" sz="2000" b="1" smtClean="0"/>
              <a:t>		    (Manzoni et al., 1998, 1999; Manzoni &amp; Rollini, 2002)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descr="The image “http://www.ushrl.saa.ars.usda.gov/stpp/burelle/nematode.jpg” cannot be displayed, because it contains errors."/>
          <p:cNvPicPr>
            <a:picLocks noChangeAspect="1" noChangeArrowheads="1"/>
          </p:cNvPicPr>
          <p:nvPr/>
        </p:nvPicPr>
        <p:blipFill>
          <a:blip r:embed="rId2">
            <a:lum bright="-36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5"/>
          <p:cNvSpPr>
            <a:spLocks noGrp="1" noRot="1" noChangeArrowheads="1"/>
          </p:cNvSpPr>
          <p:nvPr>
            <p:ph type="title"/>
          </p:nvPr>
        </p:nvSpPr>
        <p:spPr>
          <a:xfrm>
            <a:off x="0" y="244475"/>
            <a:ext cx="9144000" cy="1431925"/>
          </a:xfrm>
          <a:noFill/>
        </p:spPr>
        <p:txBody>
          <a:bodyPr/>
          <a:lstStyle/>
          <a:p>
            <a:pPr eaLnBrk="1" hangingPunct="1"/>
            <a:r>
              <a:rPr lang="en-US" altLang="en-US" sz="4000" b="1" smtClean="0">
                <a:solidFill>
                  <a:schemeClr val="bg1"/>
                </a:solidFill>
              </a:rPr>
              <a:t>Avermectin – An Antiparasitic Agent</a:t>
            </a:r>
          </a:p>
        </p:txBody>
      </p:sp>
      <p:sp>
        <p:nvSpPr>
          <p:cNvPr id="23556" name="Rectangle 6"/>
          <p:cNvSpPr>
            <a:spLocks noGrp="1" noRot="1" noChangeArrowheads="1"/>
          </p:cNvSpPr>
          <p:nvPr>
            <p:ph type="body" sz="half" idx="1"/>
          </p:nvPr>
        </p:nvSpPr>
        <p:spPr>
          <a:xfrm>
            <a:off x="1282700" y="1905000"/>
            <a:ext cx="7413625" cy="4191000"/>
          </a:xfrm>
          <a:noFill/>
        </p:spPr>
        <p:txBody>
          <a:bodyPr/>
          <a:lstStyle/>
          <a:p>
            <a:pPr eaLnBrk="1" hangingPunct="1"/>
            <a:r>
              <a:rPr lang="en-US" altLang="en-US" sz="2000" b="1" smtClean="0">
                <a:solidFill>
                  <a:schemeClr val="bg1"/>
                </a:solidFill>
              </a:rPr>
              <a:t>Produced as a complex by </a:t>
            </a:r>
            <a:r>
              <a:rPr lang="en-US" altLang="en-US" sz="2000" b="1" i="1" smtClean="0">
                <a:solidFill>
                  <a:schemeClr val="bg1"/>
                </a:solidFill>
              </a:rPr>
              <a:t>S. avermitilis</a:t>
            </a:r>
          </a:p>
          <a:p>
            <a:pPr eaLnBrk="1" hangingPunct="1"/>
            <a:endParaRPr lang="en-US" altLang="en-US" sz="2000" b="1" smtClean="0">
              <a:solidFill>
                <a:schemeClr val="bg1"/>
              </a:solidFill>
            </a:endParaRPr>
          </a:p>
          <a:p>
            <a:pPr eaLnBrk="1" hangingPunct="1"/>
            <a:r>
              <a:rPr lang="en-US" altLang="en-US" sz="2000" b="1" smtClean="0">
                <a:solidFill>
                  <a:schemeClr val="bg1"/>
                </a:solidFill>
              </a:rPr>
              <a:t>Antihelmintic agent and insecticide</a:t>
            </a:r>
          </a:p>
          <a:p>
            <a:pPr eaLnBrk="1" hangingPunct="1"/>
            <a:endParaRPr lang="en-US" altLang="en-US" sz="2000" b="1" smtClean="0">
              <a:solidFill>
                <a:schemeClr val="bg1"/>
              </a:solidFill>
            </a:endParaRPr>
          </a:p>
          <a:p>
            <a:pPr eaLnBrk="1" hangingPunct="1"/>
            <a:r>
              <a:rPr lang="en-US" altLang="en-US" sz="2000" b="1" smtClean="0">
                <a:solidFill>
                  <a:schemeClr val="bg1"/>
                </a:solidFill>
              </a:rPr>
              <a:t>Disaccharide macrolides which do not inhibit protein synthesis but interfere with neurotransmission in invertebrates</a:t>
            </a:r>
          </a:p>
          <a:p>
            <a:pPr eaLnBrk="1" hangingPunct="1"/>
            <a:endParaRPr lang="en-US" altLang="en-US" sz="2000" b="1" smtClean="0">
              <a:solidFill>
                <a:schemeClr val="bg1"/>
              </a:solidFill>
            </a:endParaRPr>
          </a:p>
          <a:p>
            <a:pPr eaLnBrk="1" hangingPunct="1"/>
            <a:r>
              <a:rPr lang="en-US" altLang="en-US" sz="2000" b="1" smtClean="0">
                <a:solidFill>
                  <a:schemeClr val="bg1"/>
                </a:solidFill>
              </a:rPr>
              <a:t>At least 10x more active than any synthetic</a:t>
            </a:r>
          </a:p>
          <a:p>
            <a:pPr eaLnBrk="1" hangingPunct="1"/>
            <a:endParaRPr lang="en-US" altLang="en-US" sz="2000" b="1" smtClean="0">
              <a:solidFill>
                <a:schemeClr val="bg1"/>
              </a:solidFill>
            </a:endParaRPr>
          </a:p>
          <a:p>
            <a:pPr eaLnBrk="1" hangingPunct="1"/>
            <a:r>
              <a:rPr lang="en-US" altLang="en-US" sz="2000" b="1" smtClean="0">
                <a:solidFill>
                  <a:schemeClr val="bg1"/>
                </a:solidFill>
              </a:rPr>
              <a:t>Active against nematode and arthropod parasites in sheep, cattle, dogs, horses and swine</a:t>
            </a:r>
          </a:p>
        </p:txBody>
      </p:sp>
      <p:sp>
        <p:nvSpPr>
          <p:cNvPr id="23557" name="Text Box 7"/>
          <p:cNvSpPr txBox="1">
            <a:spLocks noChangeArrowheads="1"/>
          </p:cNvSpPr>
          <p:nvPr/>
        </p:nvSpPr>
        <p:spPr bwMode="auto">
          <a:xfrm>
            <a:off x="974725" y="59801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endParaRPr lang="en-US" altLang="en-US" sz="1800">
              <a:latin typeface="Tahom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base">
              <a:spcAft>
                <a:spcPct val="0"/>
              </a:spcAft>
              <a:buFont typeface="Arial" panose="020B0604020202020204" pitchFamily="34" charset="0"/>
              <a:buNone/>
              <a:defRPr/>
            </a:pPr>
            <a:r>
              <a:rPr lang="en-US" sz="5400" dirty="0" smtClean="0">
                <a:solidFill>
                  <a:srgbClr val="F79646"/>
                </a:solidFill>
                <a:latin typeface="Stencil" panose="040409050D0802020404" pitchFamily="82" charset="0"/>
              </a:rPr>
              <a:t>OMICS </a:t>
            </a:r>
            <a:r>
              <a:rPr lang="en-US" sz="5400" dirty="0" smtClean="0">
                <a:solidFill>
                  <a:srgbClr val="F79646"/>
                </a:solidFill>
                <a:latin typeface="Stencil" panose="040409050D0802020404" pitchFamily="82" charset="0"/>
              </a:rPr>
              <a:t>International</a:t>
            </a:r>
          </a:p>
          <a:p>
            <a:pPr marL="0" indent="0" algn="ctr" fontAlgn="base">
              <a:spcAft>
                <a:spcPct val="0"/>
              </a:spcAft>
              <a:buFont typeface="Arial" panose="020B0604020202020204" pitchFamily="34" charset="0"/>
              <a:buNone/>
              <a:defRPr/>
            </a:pPr>
            <a:r>
              <a:rPr lang="en-US" sz="5400" dirty="0" smtClean="0">
                <a:solidFill>
                  <a:srgbClr val="F79646"/>
                </a:solidFill>
              </a:rPr>
              <a:t>www.omicsonline.org</a:t>
            </a:r>
            <a:endParaRPr lang="en-US" sz="5400" dirty="0">
              <a:solidFill>
                <a:srgbClr val="F79646"/>
              </a:solidFill>
            </a:endParaRPr>
          </a:p>
        </p:txBody>
      </p:sp>
      <p:sp>
        <p:nvSpPr>
          <p:cNvPr id="20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en-US" sz="2000" smtClean="0">
                <a:solidFill>
                  <a:srgbClr val="7030A0"/>
                </a:solidFill>
                <a:latin typeface="Arial" charset="0"/>
                <a:cs typeface="Arial" charset="0"/>
              </a:rPr>
              <a:t>Contact us at: contact.omics@omicsonline.org</a:t>
            </a:r>
          </a:p>
        </p:txBody>
      </p:sp>
      <p:sp>
        <p:nvSpPr>
          <p:cNvPr id="2" name="Folded Corner 1"/>
          <p:cNvSpPr/>
          <p:nvPr/>
        </p:nvSpPr>
        <p:spPr>
          <a:xfrm>
            <a:off x="0" y="2841625"/>
            <a:ext cx="9144000" cy="3983038"/>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fontAlgn="base">
              <a:spcBef>
                <a:spcPct val="0"/>
              </a:spcBef>
              <a:spcAft>
                <a:spcPct val="0"/>
              </a:spcAft>
              <a:defRPr/>
            </a:pPr>
            <a:endParaRPr lang="en-US" b="1" dirty="0" smtClean="0">
              <a:hlinkClick r:id="rId3" tooltip="OMICS International"/>
            </a:endParaRPr>
          </a:p>
          <a:p>
            <a:pPr fontAlgn="base">
              <a:spcBef>
                <a:spcPct val="0"/>
              </a:spcBef>
              <a:spcAft>
                <a:spcPct val="0"/>
              </a:spcAft>
              <a:defRPr/>
            </a:pPr>
            <a:endParaRPr lang="en-US" b="1" dirty="0">
              <a:hlinkClick r:id="rId3" tooltip="OMICS International"/>
            </a:endParaRPr>
          </a:p>
          <a:p>
            <a:pPr fontAlgn="base">
              <a:spcBef>
                <a:spcPct val="0"/>
              </a:spcBef>
              <a:spcAft>
                <a:spcPct val="0"/>
              </a:spcAft>
              <a:defRPr/>
            </a:pPr>
            <a:endParaRPr lang="en-US" b="1" dirty="0" smtClean="0">
              <a:hlinkClick r:id="rId3" tooltip="OMICS International"/>
            </a:endParaRPr>
          </a:p>
          <a:p>
            <a:pPr fontAlgn="base">
              <a:spcBef>
                <a:spcPct val="0"/>
              </a:spcBef>
              <a:spcAft>
                <a:spcPct val="0"/>
              </a:spcAft>
              <a:defRPr/>
            </a:pPr>
            <a:r>
              <a:rPr lang="en-US" b="1" dirty="0" smtClean="0">
                <a:hlinkClick r:id="rId3" tooltip="OMICS International"/>
              </a:rPr>
              <a:t>OMICS </a:t>
            </a:r>
            <a:r>
              <a:rPr lang="en-US" b="1" dirty="0">
                <a:hlinkClick r:id="rId3" tooltip="OMICS International"/>
              </a:rPr>
              <a:t>International</a:t>
            </a:r>
            <a:r>
              <a:rPr lang="en-US" dirty="0"/>
              <a:t> (and its subsidiaries), is an </a:t>
            </a:r>
            <a:r>
              <a:rPr lang="en-US" dirty="0">
                <a:hlinkClick r:id="rId4" tooltip="Open Access"/>
              </a:rPr>
              <a:t>Open Access</a:t>
            </a:r>
            <a:r>
              <a:rPr lang="en-US" dirty="0"/>
              <a:t> publisher and international </a:t>
            </a:r>
            <a:r>
              <a:rPr lang="en-US" dirty="0">
                <a:hlinkClick r:id="rId5" tooltip="conference"/>
              </a:rPr>
              <a:t>conference</a:t>
            </a:r>
            <a:r>
              <a:rPr lang="en-US" dirty="0"/>
              <a:t> Organizer, which owns and operates </a:t>
            </a:r>
            <a:r>
              <a:rPr lang="en-US" dirty="0" smtClean="0"/>
              <a:t>peer-reviewed </a:t>
            </a:r>
            <a:r>
              <a:rPr lang="en-US" dirty="0"/>
              <a:t>Clinical, Medical, Life Sciences, and Engineering &amp; Technology journals and hosts </a:t>
            </a:r>
            <a:r>
              <a:rPr lang="en-US" dirty="0" smtClean="0"/>
              <a:t> scholarly </a:t>
            </a:r>
            <a:r>
              <a:rPr lang="en-US" dirty="0"/>
              <a:t>conferences per year in the fields of clinical, medical, pharmaceutical, life sciences, business, engineering, and technology. Our journals have more than 3 million readers and our conferences bring together internationally renowned speakers and scientists to create exciting and memorable events, filled with lively interactive sessions and world-class exhibitions and poster presentations. Join us!</a:t>
            </a:r>
            <a:br>
              <a:rPr lang="en-US" dirty="0"/>
            </a:br>
            <a:r>
              <a:rPr lang="en-US" dirty="0"/>
              <a:t/>
            </a:r>
            <a:br>
              <a:rPr lang="en-US" dirty="0"/>
            </a:br>
            <a:r>
              <a:rPr lang="en-US" dirty="0">
                <a:hlinkClick r:id="rId3" tooltip="OMICS International"/>
              </a:rPr>
              <a:t>OMICS International</a:t>
            </a:r>
            <a:r>
              <a:rPr lang="en-US" dirty="0"/>
              <a:t> is always open to constructive feedback. We pride ourselves on our commitment to serving the Open Access community and are always hard at work to become better at what we do. We invite your concerns, questions, even complaints. Contact us at </a:t>
            </a:r>
            <a:r>
              <a:rPr lang="en-US" dirty="0">
                <a:hlinkClick r:id="rId6" tooltip="Click here"/>
              </a:rPr>
              <a:t>contact.omics@omicsonline.org</a:t>
            </a:r>
            <a:r>
              <a:rPr lang="en-US" dirty="0"/>
              <a:t>. We will get back to you in 24-48 hours. You may also call 1-800-216-6499 (USA Toll Free) or at +1-650-268-9744 and we will return your call in the same timeframe.</a:t>
            </a:r>
            <a:endParaRPr lang="en-US" dirty="0">
              <a:solidFill>
                <a:srgbClr val="0070C0"/>
              </a:solidFill>
            </a:endParaRPr>
          </a:p>
        </p:txBody>
      </p:sp>
      <p:pic>
        <p:nvPicPr>
          <p:cNvPr id="1028" name="Picture 4" descr="OMICS Internatina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1889125"/>
            <a:ext cx="2857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7872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endParaRPr lang="en-US" altLang="en-US" smtClean="0"/>
          </a:p>
        </p:txBody>
      </p:sp>
      <p:sp>
        <p:nvSpPr>
          <p:cNvPr id="24579" name="Content Placeholder 2"/>
          <p:cNvSpPr>
            <a:spLocks noGrp="1"/>
          </p:cNvSpPr>
          <p:nvPr>
            <p:ph idx="1"/>
          </p:nvPr>
        </p:nvSpPr>
        <p:spPr/>
        <p:txBody>
          <a:bodyPr/>
          <a:lstStyle/>
          <a:p>
            <a:endParaRPr lang="en-US" altLang="en-US" smtClean="0"/>
          </a:p>
        </p:txBody>
      </p:sp>
      <p:pic>
        <p:nvPicPr>
          <p:cNvPr id="2458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Microbial &amp; Biochemical Technology: </a:t>
            </a:r>
            <a:r>
              <a:rPr lang="en-US" dirty="0"/>
              <a:t>Open </a:t>
            </a:r>
            <a:r>
              <a:rPr lang="en-US" dirty="0" smtClean="0"/>
              <a:t>Access</a:t>
            </a:r>
            <a:endParaRPr lang="en-US" dirty="0"/>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2">
                    <a:lumMod val="50000"/>
                  </a:schemeClr>
                </a:solidFill>
              </a:rPr>
              <a:t>Journal of Chemical Engineering &amp; Process Technology</a:t>
            </a:r>
          </a:p>
          <a:p>
            <a:pPr marL="342900" indent="-342900">
              <a:buFont typeface="Wingdings" panose="05000000000000000000" pitchFamily="2" charset="2"/>
              <a:buChar char="Ø"/>
              <a:defRPr/>
            </a:pPr>
            <a:r>
              <a:rPr lang="en-US" sz="2000" dirty="0">
                <a:solidFill>
                  <a:schemeClr val="bg2">
                    <a:lumMod val="50000"/>
                  </a:schemeClr>
                </a:solidFill>
              </a:rPr>
              <a:t>Journal of Biotechnology &amp; Biomaterials</a:t>
            </a:r>
          </a:p>
          <a:p>
            <a:pPr marL="342900" indent="-342900">
              <a:buFont typeface="Wingdings" panose="05000000000000000000" pitchFamily="2" charset="2"/>
              <a:buChar char="Ø"/>
              <a:defRPr/>
            </a:pPr>
            <a:r>
              <a:rPr lang="en-US" sz="2000" dirty="0">
                <a:solidFill>
                  <a:schemeClr val="bg2">
                    <a:lumMod val="50000"/>
                  </a:schemeClr>
                </a:solidFill>
              </a:rPr>
              <a:t>Journal of Bioremediation &amp; Biodegradation</a:t>
            </a:r>
          </a:p>
          <a:p>
            <a:pPr marL="342900" indent="-342900">
              <a:buFont typeface="Wingdings" panose="05000000000000000000" pitchFamily="2" charset="2"/>
              <a:buChar char="Ø"/>
              <a:defRPr/>
            </a:pPr>
            <a:r>
              <a:rPr lang="en-US" sz="2000" dirty="0">
                <a:solidFill>
                  <a:schemeClr val="bg2">
                    <a:lumMod val="50000"/>
                  </a:schemeClr>
                </a:solidFill>
              </a:rPr>
              <a:t>Journal of Bacteriology &amp; Parasitology</a:t>
            </a:r>
          </a:p>
          <a:p>
            <a:pPr marL="342900" indent="-342900">
              <a:buFont typeface="Wingdings" panose="05000000000000000000" pitchFamily="2" charset="2"/>
              <a:buChar char="Ø"/>
              <a:defRPr/>
            </a:pPr>
            <a:r>
              <a:rPr lang="en-US" sz="2000" dirty="0">
                <a:solidFill>
                  <a:schemeClr val="bg2">
                    <a:lumMod val="50000"/>
                  </a:schemeClr>
                </a:solidFill>
              </a:rPr>
              <a:t>Journal of Medical Microbiology &amp; Diagnosis</a:t>
            </a:r>
          </a:p>
        </p:txBody>
      </p:sp>
      <p:pic>
        <p:nvPicPr>
          <p:cNvPr id="24583" name="Picture 8" descr="C:\Users\kshitija-i.OMICSGROUP\Desktop\amboo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43575" y="3062288"/>
            <a:ext cx="3076575"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1435100"/>
            <a:ext cx="8229600" cy="29083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400" dirty="0">
                <a:hlinkClick r:id="rId3"/>
              </a:rPr>
              <a:t>3</a:t>
            </a:r>
            <a:r>
              <a:rPr lang="en-US" sz="2400" baseline="30000" dirty="0">
                <a:hlinkClick r:id="rId3"/>
              </a:rPr>
              <a:t>rd</a:t>
            </a:r>
            <a:r>
              <a:rPr lang="en-US" sz="2400" dirty="0">
                <a:hlinkClick r:id="rId3"/>
              </a:rPr>
              <a:t> International Conference on Clinical Microbiology &amp; Microbial Genomics</a:t>
            </a:r>
            <a:endParaRPr lang="en-US" sz="2200" dirty="0">
              <a:latin typeface="Footlight MT Light" panose="0204060206030A020304"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2800" b="1" dirty="0"/>
              <a:t>Journal of Microbial &amp; Biochemical Technology: Open Access</a:t>
            </a:r>
          </a:p>
          <a:p>
            <a:pPr algn="ctr">
              <a:defRPr/>
            </a:pPr>
            <a:r>
              <a:rPr lang="en-US" sz="2800" dirty="0"/>
              <a:t>Related Conferences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US" altLang="en-US" smtClean="0"/>
          </a:p>
        </p:txBody>
      </p:sp>
      <p:sp>
        <p:nvSpPr>
          <p:cNvPr id="26627" name="Content Placeholder 2"/>
          <p:cNvSpPr>
            <a:spLocks noGrp="1"/>
          </p:cNvSpPr>
          <p:nvPr>
            <p:ph idx="1"/>
          </p:nvPr>
        </p:nvSpPr>
        <p:spPr/>
        <p:txBody>
          <a:bodyPr/>
          <a:lstStyle/>
          <a:p>
            <a:endParaRPr lang="en-US" altLang="en-US" smtClean="0"/>
          </a:p>
        </p:txBody>
      </p:sp>
      <p:pic>
        <p:nvPicPr>
          <p:cNvPr id="26628"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152400" y="152400"/>
            <a:ext cx="5410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hangingPunct="1">
              <a:spcBef>
                <a:spcPct val="0"/>
              </a:spcBef>
              <a:buFontTx/>
              <a:buNone/>
            </a:pPr>
            <a:r>
              <a:rPr lang="en-US" altLang="en-US" sz="3800" b="1">
                <a:solidFill>
                  <a:schemeClr val="tx2"/>
                </a:solidFill>
              </a:rPr>
              <a:t>Microbes: Masters of the Biosphere</a:t>
            </a:r>
          </a:p>
        </p:txBody>
      </p:sp>
      <p:sp>
        <p:nvSpPr>
          <p:cNvPr id="11267" name="Rectangle 5"/>
          <p:cNvSpPr>
            <a:spLocks noChangeArrowheads="1"/>
          </p:cNvSpPr>
          <p:nvPr/>
        </p:nvSpPr>
        <p:spPr bwMode="auto">
          <a:xfrm>
            <a:off x="838200" y="1752600"/>
            <a:ext cx="8077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lnSpc>
                <a:spcPct val="80000"/>
              </a:lnSpc>
            </a:pPr>
            <a:r>
              <a:rPr lang="en-US" altLang="en-US" sz="2400" b="1"/>
              <a:t>Life on earth is not possible without microbes</a:t>
            </a:r>
          </a:p>
          <a:p>
            <a:pPr eaLnBrk="1" hangingPunct="1">
              <a:lnSpc>
                <a:spcPct val="80000"/>
              </a:lnSpc>
            </a:pPr>
            <a:r>
              <a:rPr lang="en-US" altLang="en-US" sz="2400" b="1"/>
              <a:t>They are the progenitors of all life on earth</a:t>
            </a:r>
          </a:p>
          <a:p>
            <a:pPr eaLnBrk="1" hangingPunct="1">
              <a:lnSpc>
                <a:spcPct val="80000"/>
              </a:lnSpc>
            </a:pPr>
            <a:r>
              <a:rPr lang="en-US" altLang="en-US" sz="2400" b="1"/>
              <a:t>Characteristics:</a:t>
            </a:r>
          </a:p>
          <a:p>
            <a:pPr lvl="1" eaLnBrk="1" hangingPunct="1">
              <a:lnSpc>
                <a:spcPct val="80000"/>
              </a:lnSpc>
            </a:pPr>
            <a:r>
              <a:rPr lang="en-US" altLang="en-US" sz="2000"/>
              <a:t>Rapid generation times</a:t>
            </a:r>
          </a:p>
          <a:p>
            <a:pPr lvl="1" eaLnBrk="1" hangingPunct="1">
              <a:lnSpc>
                <a:spcPct val="80000"/>
              </a:lnSpc>
            </a:pPr>
            <a:r>
              <a:rPr lang="en-US" altLang="en-US" sz="2000"/>
              <a:t>Genetic flexibility</a:t>
            </a:r>
          </a:p>
          <a:p>
            <a:pPr lvl="1" eaLnBrk="1" hangingPunct="1">
              <a:lnSpc>
                <a:spcPct val="80000"/>
              </a:lnSpc>
            </a:pPr>
            <a:r>
              <a:rPr lang="en-US" altLang="en-US" sz="2000"/>
              <a:t>Unequaled experimental scale</a:t>
            </a:r>
          </a:p>
          <a:p>
            <a:pPr lvl="1" eaLnBrk="1" hangingPunct="1">
              <a:lnSpc>
                <a:spcPct val="80000"/>
              </a:lnSpc>
            </a:pPr>
            <a:r>
              <a:rPr lang="en-US" altLang="en-US" sz="2000"/>
              <a:t>Manageable study systems</a:t>
            </a:r>
          </a:p>
          <a:p>
            <a:pPr eaLnBrk="1" hangingPunct="1">
              <a:lnSpc>
                <a:spcPct val="80000"/>
              </a:lnSpc>
            </a:pPr>
            <a:r>
              <a:rPr lang="en-US" altLang="en-US" sz="2400" b="1"/>
              <a:t>Estimate: 5x10</a:t>
            </a:r>
            <a:r>
              <a:rPr lang="en-US" altLang="en-US" sz="2400" b="1" baseline="30000"/>
              <a:t>31</a:t>
            </a:r>
            <a:r>
              <a:rPr lang="en-US" altLang="en-US" sz="2400" b="1"/>
              <a:t> microbial cells exist = 50 quadrillion metric tons</a:t>
            </a:r>
          </a:p>
          <a:p>
            <a:pPr eaLnBrk="1" hangingPunct="1">
              <a:lnSpc>
                <a:spcPct val="80000"/>
              </a:lnSpc>
            </a:pPr>
            <a:r>
              <a:rPr lang="en-US" altLang="en-US" sz="2400" b="1"/>
              <a:t>Carry out more photosynthesis than green plants</a:t>
            </a:r>
          </a:p>
          <a:p>
            <a:pPr eaLnBrk="1" hangingPunct="1">
              <a:lnSpc>
                <a:spcPct val="80000"/>
              </a:lnSpc>
            </a:pPr>
            <a:r>
              <a:rPr lang="en-US" altLang="en-US" sz="2400" b="1"/>
              <a:t>Over 90% of the cells in our bodies are microbial</a:t>
            </a:r>
          </a:p>
          <a:p>
            <a:pPr eaLnBrk="1" hangingPunct="1">
              <a:lnSpc>
                <a:spcPct val="80000"/>
              </a:lnSpc>
            </a:pPr>
            <a:r>
              <a:rPr lang="en-US" altLang="en-US" sz="2400" b="1"/>
              <a:t>Sterile animals are less healthy then those colonized by microbes</a:t>
            </a:r>
          </a:p>
        </p:txBody>
      </p:sp>
      <p:pic>
        <p:nvPicPr>
          <p:cNvPr id="11268" name="Picture 6" descr="Strep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52400"/>
            <a:ext cx="3048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457200" y="-228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hangingPunct="1">
              <a:spcBef>
                <a:spcPct val="0"/>
              </a:spcBef>
              <a:buFontTx/>
              <a:buNone/>
            </a:pPr>
            <a:r>
              <a:rPr lang="en-US" altLang="en-US" sz="4000" b="1">
                <a:solidFill>
                  <a:schemeClr val="tx2"/>
                </a:solidFill>
              </a:rPr>
              <a:t/>
            </a:r>
            <a:br>
              <a:rPr lang="en-US" altLang="en-US" sz="4000" b="1">
                <a:solidFill>
                  <a:schemeClr val="tx2"/>
                </a:solidFill>
              </a:rPr>
            </a:br>
            <a:r>
              <a:rPr lang="en-US" altLang="en-US" sz="4000" b="1">
                <a:solidFill>
                  <a:srgbClr val="FFFF00"/>
                </a:solidFill>
              </a:rPr>
              <a:t>PRIMARY METABOLITES</a:t>
            </a:r>
          </a:p>
        </p:txBody>
      </p:sp>
      <p:sp>
        <p:nvSpPr>
          <p:cNvPr id="12291" name="Rectangle 5"/>
          <p:cNvSpPr>
            <a:spLocks noChangeArrowheads="1"/>
          </p:cNvSpPr>
          <p:nvPr/>
        </p:nvSpPr>
        <p:spPr bwMode="auto">
          <a:xfrm>
            <a:off x="457200" y="14478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lnSpc>
                <a:spcPct val="80000"/>
              </a:lnSpc>
            </a:pPr>
            <a:r>
              <a:rPr lang="en-US" altLang="en-US" sz="2000" b="1">
                <a:solidFill>
                  <a:srgbClr val="66FF33"/>
                </a:solidFill>
              </a:rPr>
              <a:t>Integral part of normal growth processes</a:t>
            </a:r>
          </a:p>
          <a:p>
            <a:pPr lvl="1" eaLnBrk="1" hangingPunct="1">
              <a:lnSpc>
                <a:spcPct val="80000"/>
              </a:lnSpc>
            </a:pPr>
            <a:r>
              <a:rPr lang="en-US" altLang="en-US" sz="2000" b="1">
                <a:solidFill>
                  <a:srgbClr val="66FF33"/>
                </a:solidFill>
              </a:rPr>
              <a:t>Building blocks for macromolecules</a:t>
            </a:r>
          </a:p>
          <a:p>
            <a:pPr lvl="2" eaLnBrk="1" hangingPunct="1">
              <a:lnSpc>
                <a:spcPct val="80000"/>
              </a:lnSpc>
            </a:pPr>
            <a:r>
              <a:rPr lang="en-US" altLang="en-US" sz="2000" b="1">
                <a:solidFill>
                  <a:srgbClr val="66FF33"/>
                </a:solidFill>
              </a:rPr>
              <a:t>Amino Acids</a:t>
            </a:r>
          </a:p>
          <a:p>
            <a:pPr lvl="2" eaLnBrk="1" hangingPunct="1">
              <a:lnSpc>
                <a:spcPct val="80000"/>
              </a:lnSpc>
            </a:pPr>
            <a:r>
              <a:rPr lang="en-US" altLang="en-US" sz="2000" b="1">
                <a:solidFill>
                  <a:srgbClr val="66FF33"/>
                </a:solidFill>
              </a:rPr>
              <a:t>Nucleotides</a:t>
            </a:r>
          </a:p>
          <a:p>
            <a:pPr lvl="1" eaLnBrk="1" hangingPunct="1">
              <a:lnSpc>
                <a:spcPct val="80000"/>
              </a:lnSpc>
            </a:pPr>
            <a:r>
              <a:rPr lang="en-US" altLang="en-US" sz="2000" b="1">
                <a:solidFill>
                  <a:srgbClr val="66FF33"/>
                </a:solidFill>
              </a:rPr>
              <a:t>Precursors of coenzymes</a:t>
            </a:r>
          </a:p>
          <a:p>
            <a:pPr lvl="2" eaLnBrk="1" hangingPunct="1">
              <a:lnSpc>
                <a:spcPct val="80000"/>
              </a:lnSpc>
            </a:pPr>
            <a:r>
              <a:rPr lang="en-US" altLang="en-US" sz="2000" b="1">
                <a:solidFill>
                  <a:srgbClr val="66FF33"/>
                </a:solidFill>
              </a:rPr>
              <a:t>Vitamins</a:t>
            </a:r>
          </a:p>
          <a:p>
            <a:pPr lvl="1" eaLnBrk="1" hangingPunct="1">
              <a:lnSpc>
                <a:spcPct val="80000"/>
              </a:lnSpc>
            </a:pPr>
            <a:r>
              <a:rPr lang="en-US" altLang="en-US" sz="2000" b="1">
                <a:solidFill>
                  <a:srgbClr val="66FF33"/>
                </a:solidFill>
              </a:rPr>
              <a:t>Precursors of lipids</a:t>
            </a:r>
          </a:p>
          <a:p>
            <a:pPr lvl="2" eaLnBrk="1" hangingPunct="1">
              <a:lnSpc>
                <a:spcPct val="80000"/>
              </a:lnSpc>
            </a:pPr>
            <a:r>
              <a:rPr lang="en-US" altLang="en-US" sz="2000" b="1">
                <a:solidFill>
                  <a:srgbClr val="66FF33"/>
                </a:solidFill>
              </a:rPr>
              <a:t>Fatty Acids </a:t>
            </a:r>
          </a:p>
          <a:p>
            <a:pPr lvl="2" eaLnBrk="1" hangingPunct="1">
              <a:lnSpc>
                <a:spcPct val="80000"/>
              </a:lnSpc>
            </a:pPr>
            <a:r>
              <a:rPr lang="en-US" altLang="en-US" sz="2000" b="1">
                <a:solidFill>
                  <a:srgbClr val="66FF33"/>
                </a:solidFill>
              </a:rPr>
              <a:t>Glycerol</a:t>
            </a:r>
          </a:p>
          <a:p>
            <a:pPr lvl="1" eaLnBrk="1" hangingPunct="1">
              <a:lnSpc>
                <a:spcPct val="80000"/>
              </a:lnSpc>
            </a:pPr>
            <a:r>
              <a:rPr lang="en-US" altLang="en-US" sz="2000" b="1">
                <a:solidFill>
                  <a:srgbClr val="66FF33"/>
                </a:solidFill>
              </a:rPr>
              <a:t>Precursors of polysaccharides</a:t>
            </a:r>
          </a:p>
          <a:p>
            <a:pPr lvl="2" eaLnBrk="1" hangingPunct="1">
              <a:lnSpc>
                <a:spcPct val="80000"/>
              </a:lnSpc>
            </a:pPr>
            <a:r>
              <a:rPr lang="en-US" altLang="en-US" sz="2000" b="1">
                <a:solidFill>
                  <a:srgbClr val="66FF33"/>
                </a:solidFill>
              </a:rPr>
              <a:t>Sugars</a:t>
            </a:r>
          </a:p>
          <a:p>
            <a:pPr lvl="1" eaLnBrk="1" hangingPunct="1">
              <a:lnSpc>
                <a:spcPct val="80000"/>
              </a:lnSpc>
            </a:pPr>
            <a:r>
              <a:rPr lang="en-US" altLang="en-US" sz="2000" b="1">
                <a:solidFill>
                  <a:srgbClr val="66FF33"/>
                </a:solidFill>
              </a:rPr>
              <a:t>Catabolic products</a:t>
            </a:r>
          </a:p>
          <a:p>
            <a:pPr lvl="2" eaLnBrk="1" hangingPunct="1">
              <a:lnSpc>
                <a:spcPct val="80000"/>
              </a:lnSpc>
            </a:pPr>
            <a:r>
              <a:rPr lang="en-US" altLang="en-US" sz="2000" b="1">
                <a:solidFill>
                  <a:srgbClr val="66FF33"/>
                </a:solidFill>
              </a:rPr>
              <a:t>Organic acids</a:t>
            </a:r>
          </a:p>
          <a:p>
            <a:pPr lvl="2" eaLnBrk="1" hangingPunct="1">
              <a:lnSpc>
                <a:spcPct val="80000"/>
              </a:lnSpc>
            </a:pPr>
            <a:r>
              <a:rPr lang="en-US" altLang="en-US" sz="2000" b="1">
                <a:solidFill>
                  <a:srgbClr val="66FF33"/>
                </a:solidFill>
              </a:rPr>
              <a:t>Ethanol</a:t>
            </a:r>
          </a:p>
          <a:p>
            <a:pPr lvl="2" eaLnBrk="1" hangingPunct="1">
              <a:lnSpc>
                <a:spcPct val="80000"/>
              </a:lnSpc>
            </a:pPr>
            <a:r>
              <a:rPr lang="en-US" altLang="en-US" sz="2000" b="1">
                <a:solidFill>
                  <a:srgbClr val="66FF33"/>
                </a:solidFill>
              </a:rPr>
              <a:t>Acetone</a:t>
            </a:r>
          </a:p>
          <a:p>
            <a:pPr lvl="2" eaLnBrk="1" hangingPunct="1">
              <a:lnSpc>
                <a:spcPct val="80000"/>
              </a:lnSpc>
            </a:pPr>
            <a:r>
              <a:rPr lang="en-US" altLang="en-US" sz="2000" b="1">
                <a:solidFill>
                  <a:srgbClr val="66FF33"/>
                </a:solidFill>
              </a:rPr>
              <a:t>Butanol</a:t>
            </a:r>
          </a:p>
          <a:p>
            <a:pPr lvl="1" eaLnBrk="1" hangingPunct="1">
              <a:lnSpc>
                <a:spcPct val="80000"/>
              </a:lnSpc>
              <a:buFontTx/>
              <a:buNone/>
            </a:pPr>
            <a:endParaRPr lang="en-US" altLang="en-US" sz="2000" b="1">
              <a:solidFill>
                <a:srgbClr val="66FF3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0099"/>
        </a:solidFill>
        <a:effectLst/>
      </p:bgPr>
    </p:bg>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457200" y="0"/>
            <a:ext cx="9067800" cy="639763"/>
          </a:xfrm>
          <a:noFill/>
        </p:spPr>
        <p:txBody>
          <a:bodyPr/>
          <a:lstStyle/>
          <a:p>
            <a:pPr eaLnBrk="1" hangingPunct="1"/>
            <a:r>
              <a:rPr lang="en-US" altLang="en-US" sz="2800" b="1" smtClean="0">
                <a:solidFill>
                  <a:srgbClr val="FFFF00"/>
                </a:solidFill>
              </a:rPr>
              <a:t>TITERS OF AMINO ACID PROCESSES</a:t>
            </a:r>
          </a:p>
        </p:txBody>
      </p:sp>
      <p:sp>
        <p:nvSpPr>
          <p:cNvPr id="13315" name="Text Box 5"/>
          <p:cNvSpPr txBox="1">
            <a:spLocks noChangeArrowheads="1"/>
          </p:cNvSpPr>
          <p:nvPr/>
        </p:nvSpPr>
        <p:spPr bwMode="auto">
          <a:xfrm>
            <a:off x="6248400" y="3048000"/>
            <a:ext cx="1752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algn="ctr" eaLnBrk="1" hangingPunct="1">
              <a:spcBef>
                <a:spcPct val="50000"/>
              </a:spcBef>
              <a:buFontTx/>
              <a:buNone/>
            </a:pPr>
            <a:endParaRPr lang="en-US" altLang="en-US" sz="4400">
              <a:solidFill>
                <a:schemeClr val="tx2"/>
              </a:solidFill>
            </a:endParaRPr>
          </a:p>
        </p:txBody>
      </p:sp>
      <p:pic>
        <p:nvPicPr>
          <p:cNvPr id="13316" name="Picture 6" descr="AminoAcidL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752600"/>
            <a:ext cx="28956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127" name="Group 7"/>
          <p:cNvGraphicFramePr>
            <a:graphicFrameLocks noGrp="1"/>
          </p:cNvGraphicFramePr>
          <p:nvPr/>
        </p:nvGraphicFramePr>
        <p:xfrm>
          <a:off x="990600" y="609600"/>
          <a:ext cx="4191000" cy="6096000"/>
        </p:xfrm>
        <a:graphic>
          <a:graphicData uri="http://schemas.openxmlformats.org/drawingml/2006/table">
            <a:tbl>
              <a:tblPr/>
              <a:tblGrid>
                <a:gridCol w="2095500"/>
                <a:gridCol w="2095500"/>
              </a:tblGrid>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L-lysine HCl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L-glutamate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170 g/L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130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L-alanine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L-valine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114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105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L-threonine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L-proline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100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L-arginine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L-serine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96</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L-tryptophan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L-tyrosine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60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L-phenylalanine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L-glutamine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51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49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L-histidine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L-hydroxyproline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42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L-isoleucine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L-leucine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40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bg1"/>
                          </a:solidFill>
                          <a:effectLst/>
                          <a:latin typeface="Arial" charset="0"/>
                          <a:cs typeface="Arial" charset="0"/>
                        </a:rPr>
                        <a:t>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a:xfrm>
            <a:off x="1346200" y="280988"/>
            <a:ext cx="7340600" cy="1143000"/>
          </a:xfrm>
          <a:noFill/>
        </p:spPr>
        <p:txBody>
          <a:bodyPr/>
          <a:lstStyle/>
          <a:p>
            <a:pPr eaLnBrk="1" hangingPunct="1"/>
            <a:r>
              <a:rPr lang="en-US" altLang="en-US" smtClean="0"/>
              <a:t>Organic Acids</a:t>
            </a:r>
          </a:p>
        </p:txBody>
      </p:sp>
      <p:sp>
        <p:nvSpPr>
          <p:cNvPr id="14339" name="Rectangle 5"/>
          <p:cNvSpPr>
            <a:spLocks noGrp="1" noChangeArrowheads="1"/>
          </p:cNvSpPr>
          <p:nvPr>
            <p:ph type="body" sz="half" idx="1"/>
          </p:nvPr>
        </p:nvSpPr>
        <p:spPr>
          <a:xfrm>
            <a:off x="533400" y="1600200"/>
            <a:ext cx="8458200" cy="3997325"/>
          </a:xfrm>
          <a:noFill/>
        </p:spPr>
        <p:txBody>
          <a:bodyPr/>
          <a:lstStyle/>
          <a:p>
            <a:pPr eaLnBrk="1" hangingPunct="1"/>
            <a:r>
              <a:rPr lang="en-US" altLang="en-US" sz="2000" smtClean="0"/>
              <a:t>Pyruvic: 80 g/L at 2 g/Lh by recombinant 				</a:t>
            </a:r>
            <a:r>
              <a:rPr lang="en-US" altLang="en-US" sz="2000" i="1" smtClean="0"/>
              <a:t>Escherichia coli</a:t>
            </a:r>
            <a:r>
              <a:rPr lang="en-US" altLang="en-US" sz="2000" smtClean="0"/>
              <a:t> – fed-batch</a:t>
            </a:r>
          </a:p>
          <a:p>
            <a:pPr eaLnBrk="1" hangingPunct="1"/>
            <a:r>
              <a:rPr lang="en-US" altLang="en-US" sz="2000" smtClean="0"/>
              <a:t>Gluconic: 240 g/L with 99.4% yield by </a:t>
            </a:r>
            <a:r>
              <a:rPr lang="en-US" altLang="en-US" sz="2000" i="1" smtClean="0"/>
              <a:t>Penicillium 			variable</a:t>
            </a:r>
            <a:r>
              <a:rPr lang="en-US" altLang="en-US" sz="2000" smtClean="0"/>
              <a:t>; 50,000-60,000 tons, mainly by 			</a:t>
            </a:r>
            <a:r>
              <a:rPr lang="en-US" altLang="en-US" sz="2000" i="1" smtClean="0"/>
              <a:t>Aspergillus niger</a:t>
            </a:r>
            <a:endParaRPr lang="en-US" altLang="en-US" sz="2000" smtClean="0"/>
          </a:p>
          <a:p>
            <a:pPr eaLnBrk="1" hangingPunct="1"/>
            <a:r>
              <a:rPr lang="en-US" altLang="en-US" sz="2000" smtClean="0"/>
              <a:t>Fumaric: 107 g/L by </a:t>
            </a:r>
            <a:r>
              <a:rPr lang="en-US" altLang="en-US" sz="2000" i="1" smtClean="0"/>
              <a:t>Rhizopus arrhizus</a:t>
            </a:r>
            <a:endParaRPr lang="en-US" altLang="en-US" sz="2000" smtClean="0"/>
          </a:p>
          <a:p>
            <a:pPr eaLnBrk="1" hangingPunct="1"/>
            <a:r>
              <a:rPr lang="en-US" altLang="en-US" sz="2000" smtClean="0"/>
              <a:t>D-Lactic: 120 g/L by recombinant </a:t>
            </a:r>
            <a:r>
              <a:rPr lang="en-US" altLang="en-US" sz="2000" i="1" smtClean="0"/>
              <a:t>Corynebacterium 		glutamicum </a:t>
            </a:r>
          </a:p>
          <a:p>
            <a:pPr eaLnBrk="1" hangingPunct="1"/>
            <a:r>
              <a:rPr lang="en-US" altLang="en-US" sz="2000" smtClean="0"/>
              <a:t>L(+) Lactic: 136g/L by </a:t>
            </a:r>
            <a:r>
              <a:rPr lang="en-US" altLang="en-US" sz="2000" i="1" smtClean="0"/>
              <a:t>Rhizopus oryzae</a:t>
            </a:r>
            <a:r>
              <a:rPr lang="en-US" altLang="en-US" sz="2000" smtClean="0"/>
              <a:t> </a:t>
            </a:r>
          </a:p>
          <a:p>
            <a:pPr eaLnBrk="1" hangingPunct="1"/>
            <a:r>
              <a:rPr lang="en-US" altLang="en-US" sz="2000" smtClean="0"/>
              <a:t>Succinic: 146 g/L in 46h by recombinant </a:t>
            </a:r>
            <a:r>
              <a:rPr lang="en-US" altLang="en-US" sz="2000" i="1" smtClean="0"/>
              <a:t>C. 				glutamicum</a:t>
            </a:r>
            <a:endParaRPr lang="en-US" altLang="en-US" sz="2000" smtClean="0"/>
          </a:p>
          <a:p>
            <a:pPr eaLnBrk="1" hangingPunct="1"/>
            <a:r>
              <a:rPr lang="en-US" altLang="en-US" sz="2000" smtClean="0"/>
              <a:t>Malic: 113 g/L by </a:t>
            </a:r>
            <a:r>
              <a:rPr lang="en-US" altLang="en-US" sz="2000" i="1" smtClean="0"/>
              <a:t>Aspergillus flavus</a:t>
            </a:r>
          </a:p>
        </p:txBody>
      </p:sp>
      <p:sp>
        <p:nvSpPr>
          <p:cNvPr id="14340" name="Text Box 6"/>
          <p:cNvSpPr txBox="1">
            <a:spLocks noChangeArrowheads="1"/>
          </p:cNvSpPr>
          <p:nvPr/>
        </p:nvSpPr>
        <p:spPr bwMode="auto">
          <a:xfrm>
            <a:off x="4495800" y="6297613"/>
            <a:ext cx="4648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cs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cs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50000"/>
              </a:spcBef>
              <a:buClrTx/>
              <a:buSzTx/>
              <a:buFontTx/>
              <a:buNone/>
            </a:pPr>
            <a:endParaRPr lang="en-US" altLang="en-US" sz="1800">
              <a:latin typeface="Verdana" pitchFamily="34" charset="0"/>
            </a:endParaRPr>
          </a:p>
        </p:txBody>
      </p:sp>
      <p:sp>
        <p:nvSpPr>
          <p:cNvPr id="14341" name="Text Box 7"/>
          <p:cNvSpPr txBox="1">
            <a:spLocks noChangeArrowheads="1"/>
          </p:cNvSpPr>
          <p:nvPr/>
        </p:nvSpPr>
        <p:spPr bwMode="auto">
          <a:xfrm>
            <a:off x="2514600" y="5791200"/>
            <a:ext cx="6477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cs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cs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algn="r" eaLnBrk="1" hangingPunct="1">
              <a:spcBef>
                <a:spcPct val="50000"/>
              </a:spcBef>
              <a:buClrTx/>
              <a:buSzTx/>
              <a:buFontTx/>
              <a:buNone/>
            </a:pPr>
            <a:r>
              <a:rPr lang="en-US" altLang="en-US" sz="1800">
                <a:latin typeface="Verdana" pitchFamily="34" charset="0"/>
              </a:rPr>
              <a:t>(Crognale et al., 2008; Engel et al., 2008, Okino et al., 2008; Zelle et al., 2008;Skory, 2004; Ge et al., 2004; Ding and Tan, 2006; Zhu et al., 2008)</a:t>
            </a:r>
          </a:p>
        </p:txBody>
      </p:sp>
      <p:pic>
        <p:nvPicPr>
          <p:cNvPr id="14342" name="Picture 8" descr="fatty-acids"/>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6838950" y="-152400"/>
            <a:ext cx="2305050"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8080"/>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7813"/>
            <a:ext cx="8229600" cy="1139825"/>
          </a:xfrm>
          <a:noFill/>
        </p:spPr>
        <p:txBody>
          <a:bodyPr anchorCtr="1"/>
          <a:lstStyle/>
          <a:p>
            <a:pPr eaLnBrk="1" hangingPunct="1"/>
            <a:r>
              <a:rPr lang="en-US" altLang="en-US" sz="4000" smtClean="0">
                <a:solidFill>
                  <a:schemeClr val="bg1"/>
                </a:solidFill>
              </a:rPr>
              <a:t>SECONDARY METABOLITES</a:t>
            </a:r>
          </a:p>
        </p:txBody>
      </p:sp>
      <p:sp>
        <p:nvSpPr>
          <p:cNvPr id="15363" name="Rectangle 3"/>
          <p:cNvSpPr>
            <a:spLocks noGrp="1" noChangeArrowheads="1"/>
          </p:cNvSpPr>
          <p:nvPr>
            <p:ph type="body" idx="1"/>
          </p:nvPr>
        </p:nvSpPr>
        <p:spPr>
          <a:xfrm>
            <a:off x="457200" y="1219200"/>
            <a:ext cx="8229600" cy="4530725"/>
          </a:xfrm>
          <a:noFill/>
        </p:spPr>
        <p:txBody>
          <a:bodyPr/>
          <a:lstStyle/>
          <a:p>
            <a:pPr eaLnBrk="1" hangingPunct="1"/>
            <a:r>
              <a:rPr lang="en-US" altLang="en-US" sz="2400" smtClean="0">
                <a:solidFill>
                  <a:schemeClr val="bg1"/>
                </a:solidFill>
              </a:rPr>
              <a:t>ANTIBIOTICS</a:t>
            </a:r>
          </a:p>
          <a:p>
            <a:pPr lvl="1" eaLnBrk="1" hangingPunct="1"/>
            <a:r>
              <a:rPr lang="en-US" altLang="en-US" sz="2400" smtClean="0">
                <a:solidFill>
                  <a:schemeClr val="bg1"/>
                </a:solidFill>
              </a:rPr>
              <a:t>ANTIBACTERIAL</a:t>
            </a:r>
          </a:p>
          <a:p>
            <a:pPr lvl="1" eaLnBrk="1" hangingPunct="1"/>
            <a:r>
              <a:rPr lang="en-US" altLang="en-US" sz="2400" smtClean="0">
                <a:solidFill>
                  <a:schemeClr val="bg1"/>
                </a:solidFill>
              </a:rPr>
              <a:t>ANTIFUNGAL</a:t>
            </a:r>
          </a:p>
          <a:p>
            <a:pPr eaLnBrk="1" hangingPunct="1"/>
            <a:r>
              <a:rPr lang="en-US" altLang="en-US" sz="2400" smtClean="0">
                <a:solidFill>
                  <a:schemeClr val="bg1"/>
                </a:solidFill>
              </a:rPr>
              <a:t>NON-ANTIBIOTIC</a:t>
            </a:r>
          </a:p>
          <a:p>
            <a:pPr lvl="1" eaLnBrk="1" hangingPunct="1"/>
            <a:r>
              <a:rPr lang="en-US" altLang="en-US" sz="2400" smtClean="0">
                <a:solidFill>
                  <a:schemeClr val="bg1"/>
                </a:solidFill>
              </a:rPr>
              <a:t>INSECTICIDES</a:t>
            </a:r>
          </a:p>
          <a:p>
            <a:pPr lvl="1" eaLnBrk="1" hangingPunct="1"/>
            <a:r>
              <a:rPr lang="en-US" altLang="en-US" sz="2400" smtClean="0">
                <a:solidFill>
                  <a:schemeClr val="bg1"/>
                </a:solidFill>
              </a:rPr>
              <a:t>ANTITUMOR AGENTS</a:t>
            </a:r>
          </a:p>
          <a:p>
            <a:pPr lvl="1" eaLnBrk="1" hangingPunct="1"/>
            <a:r>
              <a:rPr lang="en-US" altLang="en-US" sz="2400" smtClean="0">
                <a:solidFill>
                  <a:schemeClr val="bg1"/>
                </a:solidFill>
              </a:rPr>
              <a:t>HERBICIDES</a:t>
            </a:r>
          </a:p>
          <a:p>
            <a:pPr lvl="1" eaLnBrk="1" hangingPunct="1"/>
            <a:r>
              <a:rPr lang="en-US" altLang="en-US" sz="2400" smtClean="0">
                <a:solidFill>
                  <a:schemeClr val="bg1"/>
                </a:solidFill>
              </a:rPr>
              <a:t>ANTI-PARASITIC AGENTS</a:t>
            </a:r>
          </a:p>
          <a:p>
            <a:pPr lvl="1" eaLnBrk="1" hangingPunct="1"/>
            <a:r>
              <a:rPr lang="en-US" altLang="en-US" sz="2400" smtClean="0">
                <a:solidFill>
                  <a:schemeClr val="bg1"/>
                </a:solidFill>
              </a:rPr>
              <a:t>PLANT-GROWTH REGULATORS</a:t>
            </a:r>
          </a:p>
          <a:p>
            <a:pPr lvl="1" eaLnBrk="1" hangingPunct="1"/>
            <a:r>
              <a:rPr lang="en-US" altLang="en-US" sz="2400" smtClean="0">
                <a:solidFill>
                  <a:schemeClr val="bg1"/>
                </a:solidFill>
              </a:rPr>
              <a:t>PHARMACOLOGICAL AGENTS </a:t>
            </a:r>
          </a:p>
          <a:p>
            <a:pPr lvl="1" eaLnBrk="1" hangingPunct="1"/>
            <a:r>
              <a:rPr lang="en-US" altLang="en-US" sz="2400" smtClean="0">
                <a:solidFill>
                  <a:schemeClr val="bg1"/>
                </a:solidFill>
              </a:rPr>
              <a:t>ENZYME INHIBITORS</a:t>
            </a:r>
          </a:p>
          <a:p>
            <a:pPr lvl="1" eaLnBrk="1" hangingPunct="1"/>
            <a:r>
              <a:rPr lang="en-US" altLang="en-US" sz="2400" smtClean="0">
                <a:solidFill>
                  <a:schemeClr val="bg1"/>
                </a:solidFill>
              </a:rPr>
              <a:t>IMMUNOSUPPRESSANTS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a:noFill/>
        </p:spPr>
        <p:txBody>
          <a:bodyPr/>
          <a:lstStyle/>
          <a:p>
            <a:pPr eaLnBrk="1" hangingPunct="1"/>
            <a:r>
              <a:rPr lang="en-US" altLang="en-US" b="1" smtClean="0">
                <a:solidFill>
                  <a:schemeClr val="bg1"/>
                </a:solidFill>
              </a:rPr>
              <a:t>NATURAL PRODUCTS</a:t>
            </a:r>
          </a:p>
        </p:txBody>
      </p:sp>
      <p:sp>
        <p:nvSpPr>
          <p:cNvPr id="16387" name="Rectangle 5"/>
          <p:cNvSpPr>
            <a:spLocks noGrp="1" noChangeArrowheads="1"/>
          </p:cNvSpPr>
          <p:nvPr>
            <p:ph type="body" idx="1"/>
          </p:nvPr>
        </p:nvSpPr>
        <p:spPr>
          <a:xfrm>
            <a:off x="0" y="1295400"/>
            <a:ext cx="9144000" cy="5562600"/>
          </a:xfrm>
          <a:noFill/>
        </p:spPr>
        <p:txBody>
          <a:bodyPr/>
          <a:lstStyle/>
          <a:p>
            <a:pPr eaLnBrk="1" hangingPunct="1"/>
            <a:r>
              <a:rPr lang="en-US" altLang="en-US" sz="2800" smtClean="0">
                <a:solidFill>
                  <a:schemeClr val="bg1"/>
                </a:solidFill>
              </a:rPr>
              <a:t>1 million total</a:t>
            </a:r>
          </a:p>
          <a:p>
            <a:pPr eaLnBrk="1" hangingPunct="1"/>
            <a:r>
              <a:rPr lang="en-US" altLang="en-US" sz="2800" smtClean="0">
                <a:solidFill>
                  <a:schemeClr val="bg1"/>
                </a:solidFill>
              </a:rPr>
              <a:t>     -  500,000-600,000 by plants</a:t>
            </a:r>
          </a:p>
          <a:p>
            <a:pPr eaLnBrk="1" hangingPunct="1"/>
            <a:r>
              <a:rPr lang="en-US" altLang="en-US" sz="2800" smtClean="0">
                <a:solidFill>
                  <a:schemeClr val="bg1"/>
                </a:solidFill>
              </a:rPr>
              <a:t>     -  50,000 by microbes</a:t>
            </a:r>
          </a:p>
          <a:p>
            <a:pPr eaLnBrk="1" hangingPunct="1"/>
            <a:r>
              <a:rPr lang="en-US" altLang="en-US" sz="2800" smtClean="0">
                <a:solidFill>
                  <a:schemeClr val="bg1"/>
                </a:solidFill>
              </a:rPr>
              <a:t>200,000-250,000 biologically active</a:t>
            </a:r>
          </a:p>
          <a:p>
            <a:pPr eaLnBrk="1" hangingPunct="1"/>
            <a:r>
              <a:rPr lang="en-US" altLang="en-US" sz="2800" smtClean="0">
                <a:solidFill>
                  <a:schemeClr val="bg1"/>
                </a:solidFill>
              </a:rPr>
              <a:t>     -  22,500 biologically active from microbes</a:t>
            </a:r>
          </a:p>
          <a:p>
            <a:pPr eaLnBrk="1" hangingPunct="1"/>
            <a:r>
              <a:rPr lang="en-US" altLang="en-US" sz="2800" smtClean="0">
                <a:solidFill>
                  <a:schemeClr val="bg1"/>
                </a:solidFill>
              </a:rPr>
              <a:t>       * 10,100 (45%) by actinomycetes</a:t>
            </a:r>
          </a:p>
          <a:p>
            <a:pPr eaLnBrk="1" hangingPunct="1"/>
            <a:r>
              <a:rPr lang="en-US" altLang="en-US" sz="2800" smtClean="0">
                <a:solidFill>
                  <a:schemeClr val="bg1"/>
                </a:solidFill>
              </a:rPr>
              <a:t>       *  8,600 (38%) by fungi</a:t>
            </a:r>
          </a:p>
          <a:p>
            <a:pPr eaLnBrk="1" hangingPunct="1"/>
            <a:r>
              <a:rPr lang="en-US" altLang="en-US" sz="2800" smtClean="0">
                <a:solidFill>
                  <a:schemeClr val="bg1"/>
                </a:solidFill>
              </a:rPr>
              <a:t>       *  3,800 (17%) by unicellular bacteria</a:t>
            </a:r>
          </a:p>
          <a:p>
            <a:pPr eaLnBrk="1" hangingPunct="1"/>
            <a:endParaRPr lang="en-US" altLang="en-US" sz="2800" smtClean="0">
              <a:solidFill>
                <a:schemeClr val="bg1"/>
              </a:solidFill>
            </a:endParaRPr>
          </a:p>
          <a:p>
            <a:pPr algn="r" eaLnBrk="1" hangingPunct="1">
              <a:buFontTx/>
              <a:buNone/>
            </a:pPr>
            <a:r>
              <a:rPr lang="en-US" altLang="en-US" sz="2800" b="1" smtClean="0">
                <a:solidFill>
                  <a:schemeClr val="bg1"/>
                </a:solidFill>
              </a:rPr>
              <a:t>Berdy, 2005</a:t>
            </a:r>
          </a:p>
          <a:p>
            <a:pPr eaLnBrk="1" hangingPunct="1">
              <a:lnSpc>
                <a:spcPct val="90000"/>
              </a:lnSpc>
              <a:buClr>
                <a:schemeClr val="tx1"/>
              </a:buClr>
              <a:buFontTx/>
              <a:buNone/>
            </a:pPr>
            <a:endParaRPr lang="en-US" altLang="en-US" sz="2800" smtClean="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9900"/>
        </a:solidFill>
        <a:effectLst/>
      </p:bgPr>
    </p:bg>
    <p:spTree>
      <p:nvGrpSpPr>
        <p:cNvPr id="1" name=""/>
        <p:cNvGrpSpPr/>
        <p:nvPr/>
      </p:nvGrpSpPr>
      <p:grpSpPr>
        <a:xfrm>
          <a:off x="0" y="0"/>
          <a:ext cx="0" cy="0"/>
          <a:chOff x="0" y="0"/>
          <a:chExt cx="0" cy="0"/>
        </a:xfrm>
      </p:grpSpPr>
      <p:sp>
        <p:nvSpPr>
          <p:cNvPr id="17410" name="Rectangle 6"/>
          <p:cNvSpPr>
            <a:spLocks noGrp="1" noChangeArrowheads="1"/>
          </p:cNvSpPr>
          <p:nvPr>
            <p:ph type="title"/>
          </p:nvPr>
        </p:nvSpPr>
        <p:spPr>
          <a:xfrm>
            <a:off x="0" y="0"/>
            <a:ext cx="9144000" cy="1143000"/>
          </a:xfrm>
          <a:noFill/>
        </p:spPr>
        <p:txBody>
          <a:bodyPr/>
          <a:lstStyle/>
          <a:p>
            <a:pPr eaLnBrk="1" hangingPunct="1"/>
            <a:r>
              <a:rPr lang="en-US" altLang="en-US" sz="3600" b="1" smtClean="0">
                <a:solidFill>
                  <a:schemeClr val="bg1"/>
                </a:solidFill>
              </a:rPr>
              <a:t>ANTI-INFECTIVE MARKET IN 2000</a:t>
            </a:r>
          </a:p>
        </p:txBody>
      </p:sp>
      <p:sp>
        <p:nvSpPr>
          <p:cNvPr id="17411" name="Rectangle 7"/>
          <p:cNvSpPr>
            <a:spLocks noGrp="1" noChangeArrowheads="1"/>
          </p:cNvSpPr>
          <p:nvPr>
            <p:ph type="body" idx="1"/>
          </p:nvPr>
        </p:nvSpPr>
        <p:spPr>
          <a:xfrm>
            <a:off x="0" y="1066800"/>
            <a:ext cx="9144000" cy="5562600"/>
          </a:xfrm>
          <a:noFill/>
        </p:spPr>
        <p:txBody>
          <a:bodyPr/>
          <a:lstStyle/>
          <a:p>
            <a:pPr eaLnBrk="1" hangingPunct="1"/>
            <a:r>
              <a:rPr lang="en-US" altLang="en-US" sz="2800" b="1" smtClean="0">
                <a:solidFill>
                  <a:schemeClr val="bg1"/>
                </a:solidFill>
              </a:rPr>
              <a:t>Cephalosporins = $9.9 billion.</a:t>
            </a:r>
          </a:p>
          <a:p>
            <a:pPr eaLnBrk="1" hangingPunct="1"/>
            <a:r>
              <a:rPr lang="en-US" altLang="en-US" sz="2800" b="1" smtClean="0">
                <a:solidFill>
                  <a:schemeClr val="bg1"/>
                </a:solidFill>
              </a:rPr>
              <a:t>Penicillins = $8.2 billion.</a:t>
            </a:r>
          </a:p>
          <a:p>
            <a:pPr eaLnBrk="1" hangingPunct="1"/>
            <a:r>
              <a:rPr lang="en-US" altLang="en-US" sz="2800" b="1" smtClean="0">
                <a:solidFill>
                  <a:schemeClr val="bg1"/>
                </a:solidFill>
              </a:rPr>
              <a:t>Other </a:t>
            </a:r>
            <a:r>
              <a:rPr lang="el-GR" altLang="en-US" sz="2800" b="1" smtClean="0">
                <a:solidFill>
                  <a:schemeClr val="bg1"/>
                </a:solidFill>
              </a:rPr>
              <a:t>β</a:t>
            </a:r>
            <a:r>
              <a:rPr lang="en-US" altLang="en-US" sz="2800" b="1" smtClean="0">
                <a:solidFill>
                  <a:schemeClr val="bg1"/>
                </a:solidFill>
              </a:rPr>
              <a:t>-lactams = $1.5 billion.</a:t>
            </a:r>
          </a:p>
          <a:p>
            <a:pPr eaLnBrk="1" hangingPunct="1"/>
            <a:r>
              <a:rPr lang="en-US" altLang="en-US" sz="2800" b="1" smtClean="0">
                <a:solidFill>
                  <a:schemeClr val="bg1"/>
                </a:solidFill>
              </a:rPr>
              <a:t>Antivirals excluding vaccines = $10.2 billion.</a:t>
            </a:r>
          </a:p>
          <a:p>
            <a:pPr eaLnBrk="1" hangingPunct="1"/>
            <a:r>
              <a:rPr lang="en-US" altLang="en-US" sz="2800" b="1" smtClean="0">
                <a:solidFill>
                  <a:schemeClr val="bg1"/>
                </a:solidFill>
              </a:rPr>
              <a:t>Quinolones = $6.4 billion.</a:t>
            </a:r>
          </a:p>
          <a:p>
            <a:pPr eaLnBrk="1" hangingPunct="1"/>
            <a:r>
              <a:rPr lang="en-US" altLang="en-US" sz="2800" b="1" smtClean="0">
                <a:solidFill>
                  <a:schemeClr val="bg1"/>
                </a:solidFill>
              </a:rPr>
              <a:t>Antifungals and antiparasitics = $4.2 billion.</a:t>
            </a:r>
          </a:p>
          <a:p>
            <a:pPr eaLnBrk="1" hangingPunct="1"/>
            <a:r>
              <a:rPr lang="en-US" altLang="en-US" sz="2800" b="1" smtClean="0">
                <a:solidFill>
                  <a:schemeClr val="bg1"/>
                </a:solidFill>
              </a:rPr>
              <a:t>Aminoglycosides = $1.8 billion.</a:t>
            </a:r>
          </a:p>
          <a:p>
            <a:pPr eaLnBrk="1" hangingPunct="1"/>
            <a:r>
              <a:rPr lang="en-US" altLang="en-US" sz="2800" b="1" smtClean="0">
                <a:solidFill>
                  <a:schemeClr val="bg1"/>
                </a:solidFill>
              </a:rPr>
              <a:t>Tetracyclines = $1.4 billion.</a:t>
            </a:r>
          </a:p>
          <a:p>
            <a:pPr eaLnBrk="1" hangingPunct="1"/>
            <a:r>
              <a:rPr lang="en-US" altLang="en-US" sz="2800" b="1" smtClean="0">
                <a:solidFill>
                  <a:schemeClr val="bg1"/>
                </a:solidFill>
              </a:rPr>
              <a:t>Other antibacterials = $6.1 billion.</a:t>
            </a:r>
          </a:p>
          <a:p>
            <a:pPr eaLnBrk="1" hangingPunct="1"/>
            <a:r>
              <a:rPr lang="en-US" altLang="en-US" sz="2800" b="1" smtClean="0">
                <a:solidFill>
                  <a:schemeClr val="bg1"/>
                </a:solidFill>
              </a:rPr>
              <a:t>Total = $55 billion.</a:t>
            </a:r>
          </a:p>
          <a:p>
            <a:pPr eaLnBrk="1" hangingPunct="1"/>
            <a:r>
              <a:rPr lang="en-US" altLang="en-US" sz="2800" b="1" smtClean="0">
                <a:solidFill>
                  <a:schemeClr val="bg1"/>
                </a:solidFill>
              </a:rPr>
              <a:t>						</a:t>
            </a:r>
            <a:r>
              <a:rPr lang="en-US" altLang="en-US" sz="2800" smtClean="0">
                <a:solidFill>
                  <a:schemeClr val="bg1"/>
                </a:solidFill>
              </a:rPr>
              <a:t>(M.S. Barber, 2001)</a:t>
            </a:r>
            <a:endParaRPr lang="el-GR" altLang="en-US" sz="2800" smtClean="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457200" y="277813"/>
            <a:ext cx="8229600" cy="1143000"/>
          </a:xfrm>
          <a:noFill/>
        </p:spPr>
        <p:txBody>
          <a:bodyPr/>
          <a:lstStyle/>
          <a:p>
            <a:pPr eaLnBrk="1" hangingPunct="1"/>
            <a:r>
              <a:rPr lang="en-US" altLang="en-US" b="1" smtClean="0">
                <a:solidFill>
                  <a:srgbClr val="FFFF00"/>
                </a:solidFill>
              </a:rPr>
              <a:t>BENEFITS OF SECONDARY METABOLITES</a:t>
            </a:r>
          </a:p>
        </p:txBody>
      </p:sp>
      <p:sp>
        <p:nvSpPr>
          <p:cNvPr id="18435" name="Rectangle 5"/>
          <p:cNvSpPr>
            <a:spLocks noGrp="1" noChangeArrowheads="1"/>
          </p:cNvSpPr>
          <p:nvPr>
            <p:ph type="body" idx="1"/>
          </p:nvPr>
        </p:nvSpPr>
        <p:spPr>
          <a:xfrm>
            <a:off x="457200" y="1600200"/>
            <a:ext cx="8229600" cy="4530725"/>
          </a:xfrm>
          <a:noFill/>
        </p:spPr>
        <p:txBody>
          <a:bodyPr/>
          <a:lstStyle/>
          <a:p>
            <a:pPr eaLnBrk="1" hangingPunct="1"/>
            <a:r>
              <a:rPr lang="en-US" altLang="en-US" b="1" smtClean="0">
                <a:solidFill>
                  <a:srgbClr val="66FF33"/>
                </a:solidFill>
              </a:rPr>
              <a:t>Average life expectancy in the USA increased from 47 years in 1900 to 74 years (males) and 80 years (females) in 2000.</a:t>
            </a:r>
          </a:p>
          <a:p>
            <a:pPr eaLnBrk="1" hangingPunct="1"/>
            <a:r>
              <a:rPr lang="en-US" altLang="en-US" b="1" smtClean="0">
                <a:solidFill>
                  <a:srgbClr val="66FF33"/>
                </a:solidFill>
              </a:rPr>
              <a:t>Reduced pain and suffering.</a:t>
            </a:r>
          </a:p>
          <a:p>
            <a:pPr eaLnBrk="1" hangingPunct="1"/>
            <a:r>
              <a:rPr lang="en-US" altLang="en-US" b="1" smtClean="0">
                <a:solidFill>
                  <a:srgbClr val="66FF33"/>
                </a:solidFill>
              </a:rPr>
              <a:t>Revolutionized medicine by facilitating organ transplantation.</a:t>
            </a:r>
          </a:p>
          <a:p>
            <a:pPr eaLnBrk="1" hangingPunct="1">
              <a:buFontTx/>
              <a:buNone/>
            </a:pPr>
            <a:r>
              <a:rPr lang="en-US" altLang="en-US" sz="2000" b="1" smtClean="0">
                <a:solidFill>
                  <a:srgbClr val="66FF33"/>
                </a:solidFill>
              </a:rPr>
              <a:t>	       </a:t>
            </a:r>
          </a:p>
          <a:p>
            <a:pPr algn="r" eaLnBrk="1" hangingPunct="1">
              <a:buFontTx/>
              <a:buNone/>
            </a:pPr>
            <a:r>
              <a:rPr lang="en-US" altLang="en-US" sz="2000" b="1" smtClean="0">
                <a:solidFill>
                  <a:srgbClr val="66FF33"/>
                </a:solidFill>
              </a:rPr>
              <a:t> (Verdine, 1996; Lederberg, 2000)</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ascade">
  <a:themeElements>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fontScheme name="Cascad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scade 1">
        <a:dk1>
          <a:srgbClr val="C0C0C0"/>
        </a:dk1>
        <a:lt1>
          <a:srgbClr val="FFFFFF"/>
        </a:lt1>
        <a:dk2>
          <a:srgbClr val="000000"/>
        </a:dk2>
        <a:lt2>
          <a:srgbClr val="FFFFFF"/>
        </a:lt2>
        <a:accent1>
          <a:srgbClr val="FF3300"/>
        </a:accent1>
        <a:accent2>
          <a:srgbClr val="666699"/>
        </a:accent2>
        <a:accent3>
          <a:srgbClr val="AAAAAA"/>
        </a:accent3>
        <a:accent4>
          <a:srgbClr val="DADADA"/>
        </a:accent4>
        <a:accent5>
          <a:srgbClr val="FFADAA"/>
        </a:accent5>
        <a:accent6>
          <a:srgbClr val="5C5C8A"/>
        </a:accent6>
        <a:hlink>
          <a:srgbClr val="FFFF99"/>
        </a:hlink>
        <a:folHlink>
          <a:srgbClr val="FF9900"/>
        </a:folHlink>
      </a:clrScheme>
      <a:clrMap bg1="dk2" tx1="lt1" bg2="dk1" tx2="lt2" accent1="accent1" accent2="accent2" accent3="accent3" accent4="accent4" accent5="accent5" accent6="accent6" hlink="hlink" folHlink="folHlink"/>
    </a:extraClrScheme>
    <a:extraClrScheme>
      <a:clrScheme name="Cascade 2">
        <a:dk1>
          <a:srgbClr val="CC99FF"/>
        </a:dk1>
        <a:lt1>
          <a:srgbClr val="FFFFFF"/>
        </a:lt1>
        <a:dk2>
          <a:srgbClr val="400040"/>
        </a:dk2>
        <a:lt2>
          <a:srgbClr val="FFFFFF"/>
        </a:lt2>
        <a:accent1>
          <a:srgbClr val="FF66FF"/>
        </a:accent1>
        <a:accent2>
          <a:srgbClr val="CC00CC"/>
        </a:accent2>
        <a:accent3>
          <a:srgbClr val="AFAAAF"/>
        </a:accent3>
        <a:accent4>
          <a:srgbClr val="DADADA"/>
        </a:accent4>
        <a:accent5>
          <a:srgbClr val="FFB8FF"/>
        </a:accent5>
        <a:accent6>
          <a:srgbClr val="B900B9"/>
        </a:accent6>
        <a:hlink>
          <a:srgbClr val="FF7C80"/>
        </a:hlink>
        <a:folHlink>
          <a:srgbClr val="990099"/>
        </a:folHlink>
      </a:clrScheme>
      <a:clrMap bg1="dk2" tx1="lt1" bg2="dk1" tx2="lt2" accent1="accent1" accent2="accent2" accent3="accent3" accent4="accent4" accent5="accent5" accent6="accent6" hlink="hlink" folHlink="folHlink"/>
    </a:extraClrScheme>
    <a:extraClrScheme>
      <a:clrScheme name="Cascade 3">
        <a:dk1>
          <a:srgbClr val="CC99FF"/>
        </a:dk1>
        <a:lt1>
          <a:srgbClr val="FFFFFF"/>
        </a:lt1>
        <a:dk2>
          <a:srgbClr val="34022D"/>
        </a:dk2>
        <a:lt2>
          <a:srgbClr val="FFFFFF"/>
        </a:lt2>
        <a:accent1>
          <a:srgbClr val="775EC8"/>
        </a:accent1>
        <a:accent2>
          <a:srgbClr val="9933FF"/>
        </a:accent2>
        <a:accent3>
          <a:srgbClr val="AEAAAD"/>
        </a:accent3>
        <a:accent4>
          <a:srgbClr val="DADADA"/>
        </a:accent4>
        <a:accent5>
          <a:srgbClr val="BDB6E0"/>
        </a:accent5>
        <a:accent6>
          <a:srgbClr val="8A2DE7"/>
        </a:accent6>
        <a:hlink>
          <a:srgbClr val="993366"/>
        </a:hlink>
        <a:folHlink>
          <a:srgbClr val="969696"/>
        </a:folHlink>
      </a:clrScheme>
      <a:clrMap bg1="dk2" tx1="lt1" bg2="dk1" tx2="lt2" accent1="accent1" accent2="accent2" accent3="accent3" accent4="accent4" accent5="accent5" accent6="accent6" hlink="hlink" folHlink="folHlink"/>
    </a:extraClrScheme>
    <a:extraClrScheme>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Cascade 5">
        <a:dk1>
          <a:srgbClr val="00FFFF"/>
        </a:dk1>
        <a:lt1>
          <a:srgbClr val="FFFFFF"/>
        </a:lt1>
        <a:dk2>
          <a:srgbClr val="4E009C"/>
        </a:dk2>
        <a:lt2>
          <a:srgbClr val="FFFFFF"/>
        </a:lt2>
        <a:accent1>
          <a:srgbClr val="00A8A4"/>
        </a:accent1>
        <a:accent2>
          <a:srgbClr val="3399FF"/>
        </a:accent2>
        <a:accent3>
          <a:srgbClr val="B2AACB"/>
        </a:accent3>
        <a:accent4>
          <a:srgbClr val="DADADA"/>
        </a:accent4>
        <a:accent5>
          <a:srgbClr val="AAD1CF"/>
        </a:accent5>
        <a:accent6>
          <a:srgbClr val="2D8A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ascade 6">
        <a:dk1>
          <a:srgbClr val="CCCC33"/>
        </a:dk1>
        <a:lt1>
          <a:srgbClr val="FFFFFF"/>
        </a:lt1>
        <a:dk2>
          <a:srgbClr val="003300"/>
        </a:dk2>
        <a:lt2>
          <a:srgbClr val="FFFFCC"/>
        </a:lt2>
        <a:accent1>
          <a:srgbClr val="008000"/>
        </a:accent1>
        <a:accent2>
          <a:srgbClr val="669900"/>
        </a:accent2>
        <a:accent3>
          <a:srgbClr val="AAADAA"/>
        </a:accent3>
        <a:accent4>
          <a:srgbClr val="DADADA"/>
        </a:accent4>
        <a:accent5>
          <a:srgbClr val="AAC0AA"/>
        </a:accent5>
        <a:accent6>
          <a:srgbClr val="5C8A00"/>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ascade 7">
        <a:dk1>
          <a:srgbClr val="CCCC99"/>
        </a:dk1>
        <a:lt1>
          <a:srgbClr val="FFFFFF"/>
        </a:lt1>
        <a:dk2>
          <a:srgbClr val="800000"/>
        </a:dk2>
        <a:lt2>
          <a:srgbClr val="FFFFFF"/>
        </a:lt2>
        <a:accent1>
          <a:srgbClr val="CC9900"/>
        </a:accent1>
        <a:accent2>
          <a:srgbClr val="996633"/>
        </a:accent2>
        <a:accent3>
          <a:srgbClr val="C0AAAA"/>
        </a:accent3>
        <a:accent4>
          <a:srgbClr val="DADADA"/>
        </a:accent4>
        <a:accent5>
          <a:srgbClr val="E2CAAA"/>
        </a:accent5>
        <a:accent6>
          <a:srgbClr val="8A5C2D"/>
        </a:accent6>
        <a:hlink>
          <a:srgbClr val="FFFFCC"/>
        </a:hlink>
        <a:folHlink>
          <a:srgbClr val="DDD800"/>
        </a:folHlink>
      </a:clrScheme>
      <a:clrMap bg1="dk2" tx1="lt1" bg2="dk1" tx2="lt2" accent1="accent1" accent2="accent2" accent3="accent3" accent4="accent4" accent5="accent5" accent6="accent6" hlink="hlink" folHlink="folHlink"/>
    </a:extraClrScheme>
    <a:extraClrScheme>
      <a:clrScheme name="Cascade 8">
        <a:dk1>
          <a:srgbClr val="204162"/>
        </a:dk1>
        <a:lt1>
          <a:srgbClr val="FFFFFF"/>
        </a:lt1>
        <a:dk2>
          <a:srgbClr val="204162"/>
        </a:dk2>
        <a:lt2>
          <a:srgbClr val="003300"/>
        </a:lt2>
        <a:accent1>
          <a:srgbClr val="99CC00"/>
        </a:accent1>
        <a:accent2>
          <a:srgbClr val="336633"/>
        </a:accent2>
        <a:accent3>
          <a:srgbClr val="FFFFFF"/>
        </a:accent3>
        <a:accent4>
          <a:srgbClr val="1A3653"/>
        </a:accent4>
        <a:accent5>
          <a:srgbClr val="CAE2AA"/>
        </a:accent5>
        <a:accent6>
          <a:srgbClr val="2D5C2D"/>
        </a:accent6>
        <a:hlink>
          <a:srgbClr val="6666FF"/>
        </a:hlink>
        <a:folHlink>
          <a:srgbClr val="C5C248"/>
        </a:folHlink>
      </a:clrScheme>
      <a:clrMap bg1="lt1" tx1="dk1" bg2="lt2" tx2="dk2" accent1="accent1" accent2="accent2" accent3="accent3" accent4="accent4" accent5="accent5" accent6="accent6" hlink="hlink" folHlink="folHlink"/>
    </a:extraClrScheme>
    <a:extraClrScheme>
      <a:clrScheme name="Cascade 9">
        <a:dk1>
          <a:srgbClr val="000000"/>
        </a:dk1>
        <a:lt1>
          <a:srgbClr val="FFFFFF"/>
        </a:lt1>
        <a:dk2>
          <a:srgbClr val="1C1C34"/>
        </a:dk2>
        <a:lt2>
          <a:srgbClr val="000066"/>
        </a:lt2>
        <a:accent1>
          <a:srgbClr val="DDDDDD"/>
        </a:accent1>
        <a:accent2>
          <a:srgbClr val="6699CC"/>
        </a:accent2>
        <a:accent3>
          <a:srgbClr val="FFFFFF"/>
        </a:accent3>
        <a:accent4>
          <a:srgbClr val="000000"/>
        </a:accent4>
        <a:accent5>
          <a:srgbClr val="EBEBEB"/>
        </a:accent5>
        <a:accent6>
          <a:srgbClr val="5C8AB9"/>
        </a:accent6>
        <a:hlink>
          <a:srgbClr val="005A58"/>
        </a:hlink>
        <a:folHlink>
          <a:srgbClr val="8080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75</TotalTime>
  <Words>881</Words>
  <Application>Microsoft Office PowerPoint</Application>
  <PresentationFormat>On-screen Show (4:3)</PresentationFormat>
  <Paragraphs>192</Paragraphs>
  <Slides>18</Slides>
  <Notes>0</Notes>
  <HiddenSlides>0</HiddenSlides>
  <MMClips>0</MMClips>
  <ScaleCrop>false</ScaleCrop>
  <HeadingPairs>
    <vt:vector size="4" baseType="variant">
      <vt:variant>
        <vt:lpstr>Theme</vt:lpstr>
      </vt:variant>
      <vt:variant>
        <vt:i4>4</vt:i4>
      </vt:variant>
      <vt:variant>
        <vt:lpstr>Slide Titles</vt:lpstr>
      </vt:variant>
      <vt:variant>
        <vt:i4>18</vt:i4>
      </vt:variant>
    </vt:vector>
  </HeadingPairs>
  <TitlesOfParts>
    <vt:vector size="22" baseType="lpstr">
      <vt:lpstr>Default Design</vt:lpstr>
      <vt:lpstr>Layers</vt:lpstr>
      <vt:lpstr>Beam</vt:lpstr>
      <vt:lpstr>Cascade</vt:lpstr>
      <vt:lpstr>PowerPoint Presentation</vt:lpstr>
      <vt:lpstr>PowerPoint Presentation</vt:lpstr>
      <vt:lpstr>PowerPoint Presentation</vt:lpstr>
      <vt:lpstr>TITERS OF AMINO ACID PROCESSES</vt:lpstr>
      <vt:lpstr>Organic Acids</vt:lpstr>
      <vt:lpstr>SECONDARY METABOLITES</vt:lpstr>
      <vt:lpstr>NATURAL PRODUCTS</vt:lpstr>
      <vt:lpstr>ANTI-INFECTIVE MARKET IN 2000</vt:lpstr>
      <vt:lpstr>BENEFITS OF SECONDARY METABOLITES</vt:lpstr>
      <vt:lpstr>ANTI-CANCER AGENTS SINCE 1940</vt:lpstr>
      <vt:lpstr>METASTATIC TESTICULAR CANCER</vt:lpstr>
      <vt:lpstr>Rapamycin</vt:lpstr>
      <vt:lpstr>STATINS</vt:lpstr>
      <vt:lpstr>Avermectin – An Antiparasitic Agent</vt:lpstr>
      <vt:lpstr>PowerPoint Presentation</vt:lpstr>
      <vt:lpstr>PowerPoint Presentation</vt:lpstr>
      <vt:lpstr>PowerPoint Presentation</vt:lpstr>
      <vt:lpstr>PowerPoint Presentation</vt:lpstr>
    </vt:vector>
  </TitlesOfParts>
  <Company>Drew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Academic Technology</dc:creator>
  <cp:lastModifiedBy>Rakesh reddy S</cp:lastModifiedBy>
  <cp:revision>37</cp:revision>
  <dcterms:created xsi:type="dcterms:W3CDTF">2009-11-24T19:47:26Z</dcterms:created>
  <dcterms:modified xsi:type="dcterms:W3CDTF">2015-10-12T15:48:47Z</dcterms:modified>
</cp:coreProperties>
</file>