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3E50-0C5D-44AB-968F-5F4BA73ECF83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0F222-BA8B-46FE-A135-156A676F9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6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46EE2-69B5-4287-83A3-D73CD154BBD7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7E06-43C0-45AE-878D-8A240CD5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7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3FA1-1BD6-4693-9CE2-3512F45CBAE3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8E4C5-5F14-4215-A4F2-1059E50BB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4BA5F-E015-42CE-B72D-F8632FADF212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45C76-E8A7-4CA3-9215-83DCD6D4D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6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9CE1-F177-4A8F-AA3A-3FD2B1C052DE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3845-BF36-45EC-A265-58926BB6B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8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F3D4A-C62F-4F6A-A446-058A51B94D29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A6DA-A4C5-42E7-9533-E30178468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AC85-7645-4D57-BAB6-2982EB290E06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F939-22C2-4588-8EB1-130227CC1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09D1D-D6BE-4C96-B1FD-66DBD9F64EFC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F53E2-F5B5-4776-918C-4D288DF59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2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BA1B7-1F51-44A1-9D19-DF3435C4B9BF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802F-DD01-439C-A814-101097AE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C775-C681-4D10-B08B-6AF4B2ABD1EB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99BC-35D6-4B91-A42B-0EA5564B9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3C328-C602-491D-9D3E-90A963BB8BCE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5E77-35D0-4F48-945B-1FF1DABC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0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F45BC1-58CD-45AA-848B-6902B8AEC039}" type="datetimeFigureOut">
              <a:rPr lang="en-US"/>
              <a:pPr>
                <a:defRPr/>
              </a:pPr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CFDEC-3114-4E22-9D05-8B6635AC8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micsonline.org/membership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295400"/>
          </a:xfrm>
        </p:spPr>
        <p:txBody>
          <a:bodyPr/>
          <a:lstStyle/>
          <a:p>
            <a:pPr eaLnBrk="1" hangingPunct="1"/>
            <a:r>
              <a:rPr lang="en-US" smtClean="0"/>
              <a:t>Biography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Ashfaq M graduated from Department of Plant Breeding and Genetics, University of Agriculture Faisalabad, Pakistan in 2011. He visited McGill University Canada in plant science department as a visiting scientist from 17-01-2010 to 10-08-2010. He also joined the USDA, Arkansas, USA as a visiting scientist from 11-08-2010 to 23-11-2010. Currently he is working as Assistant Professor in the Institute of Agricultural Sciences, University of the Punjab, Lahore, Pakistan from 5-10-2011 to date. He has participated many International conferences in different countries. His main focus is on rice breeding and genetics and has been recognized in this field.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Interest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Rice Breeding, Rice Genetics, Rice Biotechnology, Abiotic stress tolerance in Rice, Biotic stress tolerance in Rice and breeding for micronutrients improvement in rice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Muhammad Ashfaq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Assistant Professor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Plant Breeding &amp; Genetics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Specialization: Rice Breeding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Institute of Agricultural Sciences,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University of the Punjab, Lahore, Pakistan.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Description: Description: Picture 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9" t="8943" r="7254" b="5692"/>
          <a:stretch>
            <a:fillRect/>
          </a:stretch>
        </p:blipFill>
        <p:spPr bwMode="auto">
          <a:xfrm>
            <a:off x="1371600" y="304800"/>
            <a:ext cx="5257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143001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OMICS </a:t>
            </a:r>
            <a:r>
              <a:rPr lang="en-US" dirty="0" smtClean="0"/>
              <a:t>International</a:t>
            </a:r>
          </a:p>
          <a:p>
            <a:pPr>
              <a:defRPr/>
            </a:pPr>
            <a:endParaRPr lang="en-US" dirty="0">
              <a:latin typeface="Calisto MT" panose="02040603050505030304" pitchFamily="18" charset="0"/>
            </a:endParaRPr>
          </a:p>
          <a:p>
            <a:pPr>
              <a:defRPr/>
            </a:pPr>
            <a:r>
              <a:rPr lang="en-US" dirty="0" smtClean="0">
                <a:latin typeface="Calisto MT" panose="02040603050505030304" pitchFamily="18" charset="0"/>
              </a:rPr>
              <a:t>OMICS </a:t>
            </a:r>
            <a:r>
              <a:rPr lang="en-US" dirty="0">
                <a:latin typeface="Calisto MT" panose="02040603050505030304" pitchFamily="18" charset="0"/>
              </a:rPr>
              <a:t>international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2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  <a:endParaRPr lang="en-US" dirty="0">
              <a:solidFill>
                <a:schemeClr val="accent4">
                  <a:lumMod val="10000"/>
                </a:schemeClr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84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Biography</vt:lpstr>
      <vt:lpstr>Research Interest</vt:lpstr>
      <vt:lpstr>Muhammad Ashfaq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Biography</dc:title>
  <dc:creator>Dr Ashfaq</dc:creator>
  <cp:lastModifiedBy>Kavya Tulasi Mustyala</cp:lastModifiedBy>
  <cp:revision>9</cp:revision>
  <dcterms:created xsi:type="dcterms:W3CDTF">2014-10-03T10:37:22Z</dcterms:created>
  <dcterms:modified xsi:type="dcterms:W3CDTF">2015-10-19T11:06:33Z</dcterms:modified>
</cp:coreProperties>
</file>