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8"/>
  </p:notesMasterIdLst>
  <p:sldIdLst>
    <p:sldId id="276" r:id="rId2"/>
    <p:sldId id="271" r:id="rId3"/>
    <p:sldId id="274" r:id="rId4"/>
    <p:sldId id="273" r:id="rId5"/>
    <p:sldId id="277" r:id="rId6"/>
    <p:sldId id="27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6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err="1">
                <a:latin typeface="Times New Roman"/>
                <a:cs typeface="Times New Roman"/>
              </a:rPr>
              <a:t>Atul</a:t>
            </a:r>
            <a:r>
              <a:rPr lang="en-US" sz="2000" b="1" spc="160" dirty="0">
                <a:latin typeface="Times New Roman"/>
                <a:cs typeface="Times New Roman"/>
              </a:rPr>
              <a:t> </a:t>
            </a:r>
            <a:r>
              <a:rPr lang="en-US" sz="2000" b="1" spc="160" dirty="0" smtClean="0">
                <a:latin typeface="Times New Roman"/>
                <a:cs typeface="Times New Roman"/>
              </a:rPr>
              <a:t>Sharma</a:t>
            </a:r>
          </a:p>
          <a:p>
            <a:pPr marL="788035" marR="708025" lvl="0" indent="-342900" algn="ctr">
              <a:lnSpc>
                <a:spcPct val="120000"/>
              </a:lnSpc>
              <a:spcBef>
                <a:spcPct val="20000"/>
              </a:spcBef>
              <a:defRPr/>
            </a:pPr>
            <a:r>
              <a:rPr lang="en-US" sz="2000" spc="160" dirty="0" err="1">
                <a:latin typeface="Times New Roman"/>
                <a:cs typeface="Times New Roman"/>
              </a:rPr>
              <a:t>Kellton</a:t>
            </a:r>
            <a:r>
              <a:rPr lang="en-US" sz="2000" spc="160" dirty="0">
                <a:latin typeface="Times New Roman"/>
                <a:cs typeface="Times New Roman"/>
              </a:rPr>
              <a:t> Tech</a:t>
            </a:r>
          </a:p>
          <a:p>
            <a:pPr marL="788035" marR="708025" lvl="0" indent="-342900" algn="ctr">
              <a:lnSpc>
                <a:spcPct val="120000"/>
              </a:lnSpc>
              <a:spcBef>
                <a:spcPct val="20000"/>
              </a:spcBef>
              <a:defRPr/>
            </a:pPr>
            <a:r>
              <a:rPr lang="en-US" sz="2000" spc="160" dirty="0">
                <a:latin typeface="Times New Roman"/>
                <a:cs typeface="Times New Roman"/>
              </a:rPr>
              <a:t>India</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2" name="Picture 2" descr="Atul Sharm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92443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Kellton Tec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4191000"/>
            <a:ext cx="952500" cy="10477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err="1">
                <a:latin typeface="Times New Roman" pitchFamily="18" charset="0"/>
                <a:cs typeface="Times New Roman" pitchFamily="18" charset="0"/>
              </a:rPr>
              <a:t>Atul</a:t>
            </a:r>
            <a:r>
              <a:rPr lang="en-US" sz="1600" b="0" dirty="0">
                <a:latin typeface="Times New Roman" pitchFamily="18" charset="0"/>
                <a:cs typeface="Times New Roman" pitchFamily="18" charset="0"/>
              </a:rPr>
              <a:t> Sharma accomplished professional with over 13 years of experience in process designing and managing enterprise level business applications. Ability to manage portfolios of complex, multi-disciplinary software development programs from concept to launch. </a:t>
            </a:r>
          </a:p>
          <a:p>
            <a:pPr marL="109728" algn="just"/>
            <a:r>
              <a:rPr lang="en-US" sz="1600" b="0" dirty="0" smtClean="0">
                <a:latin typeface="Times New Roman" pitchFamily="18" charset="0"/>
                <a:cs typeface="Times New Roman" pitchFamily="18" charset="0"/>
              </a:rPr>
              <a:t>Strong </a:t>
            </a:r>
            <a:r>
              <a:rPr lang="en-US" sz="1600" b="0" dirty="0">
                <a:latin typeface="Times New Roman" pitchFamily="18" charset="0"/>
                <a:cs typeface="Times New Roman" pitchFamily="18" charset="0"/>
              </a:rPr>
              <a:t>technical background and extensive hands on in Internet and web technologies, architecture &amp; design, programming. Ability to manage mid/large multi-cultural distributed teams in offshore and outsourced business models.</a:t>
            </a:r>
            <a:endParaRPr lang="en-US" sz="160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Unified Voice, Video, Data and Mobile Communications, Open Source Technologies &amp; Framework</a:t>
            </a:r>
            <a:r>
              <a:rPr lang="en-US" sz="1600" b="0">
                <a:latin typeface="Times New Roman" pitchFamily="18" charset="0"/>
                <a:cs typeface="Times New Roman" pitchFamily="18" charset="0"/>
              </a:rPr>
              <a:t>, </a:t>
            </a:r>
            <a:r>
              <a:rPr lang="en-US" sz="1600" b="0" smtClean="0">
                <a:latin typeface="Times New Roman" pitchFamily="18" charset="0"/>
                <a:cs typeface="Times New Roman" pitchFamily="18" charset="0"/>
              </a:rPr>
              <a:t>Project </a:t>
            </a:r>
            <a:r>
              <a:rPr lang="en-US" sz="1600" b="0" dirty="0">
                <a:latin typeface="Times New Roman" pitchFamily="18" charset="0"/>
                <a:cs typeface="Times New Roman" pitchFamily="18" charset="0"/>
              </a:rPr>
              <a:t>Design &amp; </a:t>
            </a:r>
            <a:r>
              <a:rPr lang="en-US" sz="1600" b="0">
                <a:latin typeface="Times New Roman" pitchFamily="18" charset="0"/>
                <a:cs typeface="Times New Roman" pitchFamily="18" charset="0"/>
              </a:rPr>
              <a:t>Delivery</a:t>
            </a:r>
            <a:r>
              <a:rPr lang="en-US" sz="1600" b="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178</TotalTime>
  <Words>276</Words>
  <Application>Microsoft Office PowerPoint</Application>
  <PresentationFormat>On-screen Show (4:3)</PresentationFormat>
  <Paragraphs>21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69</cp:revision>
  <dcterms:created xsi:type="dcterms:W3CDTF">2014-09-03T06:02:07Z</dcterms:created>
  <dcterms:modified xsi:type="dcterms:W3CDTF">2015-10-20T14:27:01Z</dcterms:modified>
</cp:coreProperties>
</file>