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40" r:id="rId1"/>
  </p:sldMasterIdLst>
  <p:notesMasterIdLst>
    <p:notesMasterId r:id="rId8"/>
  </p:notesMasterIdLst>
  <p:sldIdLst>
    <p:sldId id="276" r:id="rId2"/>
    <p:sldId id="271" r:id="rId3"/>
    <p:sldId id="274" r:id="rId4"/>
    <p:sldId id="273" r:id="rId5"/>
    <p:sldId id="277" r:id="rId6"/>
    <p:sldId id="278"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4" d="100"/>
          <a:sy n="74" d="100"/>
        </p:scale>
        <p:origin x="-1266" y="-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93F358-13DF-4077-B6EA-9BB9F49AFEC9}" type="datetimeFigureOut">
              <a:rPr lang="en-US" smtClean="0"/>
              <a:t>10/20/2015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116D3F-E2BE-4173-8E62-227E6DA84EC2}" type="slidenum">
              <a:rPr lang="en-US" smtClean="0"/>
              <a:t>‹#›</a:t>
            </a:fld>
            <a:endParaRPr lang="en-US"/>
          </a:p>
        </p:txBody>
      </p:sp>
    </p:spTree>
    <p:extLst>
      <p:ext uri="{BB962C8B-B14F-4D97-AF65-F5344CB8AC3E}">
        <p14:creationId xmlns:p14="http://schemas.microsoft.com/office/powerpoint/2010/main" val="1136441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116D3F-E2BE-4173-8E62-227E6DA84EC2}" type="slidenum">
              <a:rPr lang="en-US" smtClean="0"/>
              <a:t>2</a:t>
            </a:fld>
            <a:endParaRPr lang="en-US"/>
          </a:p>
        </p:txBody>
      </p:sp>
    </p:spTree>
    <p:extLst>
      <p:ext uri="{BB962C8B-B14F-4D97-AF65-F5344CB8AC3E}">
        <p14:creationId xmlns:p14="http://schemas.microsoft.com/office/powerpoint/2010/main" val="2279871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65F4CA-EF3C-4F7C-A075-04F346CA5612}" type="datetimeFigureOut">
              <a:rPr lang="en-US" smtClean="0"/>
              <a:t>10/20/2015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Slide Number Placeholder 7"/>
          <p:cNvSpPr>
            <a:spLocks noGrp="1"/>
          </p:cNvSpPr>
          <p:nvPr>
            <p:ph type="sldNum" sz="quarter" idx="11"/>
          </p:nvPr>
        </p:nvSpPr>
        <p:spPr/>
        <p:txBody>
          <a:bodyPr/>
          <a:lstStyle/>
          <a:p>
            <a:fld id="{F33DAC42-EB75-49F1-8109-89FA8A4EA768}"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65F4CA-EF3C-4F7C-A075-04F346CA5612}" type="datetimeFigureOut">
              <a:rPr lang="en-US" smtClean="0"/>
              <a:t>10/20/2015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65F4CA-EF3C-4F7C-A075-04F346CA5612}" type="datetimeFigureOut">
              <a:rPr lang="en-US" smtClean="0"/>
              <a:t>10/20/2015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5F4CA-EF3C-4F7C-A075-04F346CA5612}" type="datetimeFigureOut">
              <a:rPr lang="en-US" smtClean="0"/>
              <a:t>10/20/2015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3DAC42-EB75-49F1-8109-89FA8A4EA76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65F4CA-EF3C-4F7C-A075-04F346CA5612}" type="datetimeFigureOut">
              <a:rPr lang="en-US" smtClean="0"/>
              <a:t>10/20/2015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3DAC42-EB75-49F1-8109-89FA8A4EA768}"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F065F4CA-EF3C-4F7C-A075-04F346CA5612}" type="datetimeFigureOut">
              <a:rPr lang="en-US" smtClean="0"/>
              <a:t>10/20/2015</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3DAC42-EB75-49F1-8109-89FA8A4EA768}"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141"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30936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0" y="1676400"/>
            <a:ext cx="91440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err="1">
                <a:latin typeface="Times New Roman"/>
                <a:cs typeface="Times New Roman"/>
              </a:rPr>
              <a:t>Atul</a:t>
            </a:r>
            <a:r>
              <a:rPr lang="en-US" sz="2000" b="1" spc="160" dirty="0">
                <a:latin typeface="Times New Roman"/>
                <a:cs typeface="Times New Roman"/>
              </a:rPr>
              <a:t> </a:t>
            </a:r>
            <a:r>
              <a:rPr lang="en-US" sz="2000" b="1" spc="160" dirty="0" smtClean="0">
                <a:latin typeface="Times New Roman"/>
                <a:cs typeface="Times New Roman"/>
              </a:rPr>
              <a:t>Sharma</a:t>
            </a:r>
          </a:p>
          <a:p>
            <a:pPr marL="788035" marR="708025" lvl="0" indent="-342900" algn="ctr">
              <a:lnSpc>
                <a:spcPct val="120000"/>
              </a:lnSpc>
              <a:spcBef>
                <a:spcPct val="20000"/>
              </a:spcBef>
              <a:defRPr/>
            </a:pPr>
            <a:r>
              <a:rPr lang="en-US" sz="2000" spc="160" dirty="0" err="1">
                <a:latin typeface="Times New Roman"/>
                <a:cs typeface="Times New Roman"/>
              </a:rPr>
              <a:t>Kellton</a:t>
            </a:r>
            <a:r>
              <a:rPr lang="en-US" sz="2000" spc="160" dirty="0">
                <a:latin typeface="Times New Roman"/>
                <a:cs typeface="Times New Roman"/>
              </a:rPr>
              <a:t> Tech</a:t>
            </a:r>
          </a:p>
          <a:p>
            <a:pPr marL="788035" marR="708025" lvl="0" indent="-342900" algn="ctr">
              <a:lnSpc>
                <a:spcPct val="120000"/>
              </a:lnSpc>
              <a:spcBef>
                <a:spcPct val="20000"/>
              </a:spcBef>
              <a:defRPr/>
            </a:pPr>
            <a:r>
              <a:rPr lang="en-US" sz="2000" spc="160" dirty="0">
                <a:latin typeface="Times New Roman"/>
                <a:cs typeface="Times New Roman"/>
              </a:rPr>
              <a:t>India</a:t>
            </a:r>
            <a:endParaRPr lang="en-US" sz="2000" spc="160" dirty="0">
              <a:latin typeface="Times New Roman"/>
              <a:cs typeface="Times New Roman"/>
            </a:endParaRPr>
          </a:p>
        </p:txBody>
      </p:sp>
      <p:pic>
        <p:nvPicPr>
          <p:cNvPr id="7" name="Picture 6" descr="C:\Users\bharghava-b\Desktop\IJOAT Hdr.PNG"/>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8839200" cy="1223645"/>
          </a:xfrm>
          <a:prstGeom prst="rect">
            <a:avLst/>
          </a:prstGeom>
          <a:noFill/>
          <a:ln>
            <a:noFill/>
          </a:ln>
        </p:spPr>
      </p:pic>
      <p:pic>
        <p:nvPicPr>
          <p:cNvPr id="2" name="Picture 2" descr="Atul Sharm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92443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Kellton Tec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8000" y="4191000"/>
            <a:ext cx="952500" cy="10477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71600" y="533400"/>
            <a:ext cx="8229600" cy="1143000"/>
          </a:xfrm>
        </p:spPr>
        <p:txBody>
          <a:bodyPr>
            <a:normAutofit/>
          </a:bodyPr>
          <a:lstStyle/>
          <a:p>
            <a:r>
              <a:rPr lang="en-US" sz="3600" dirty="0" smtClean="0">
                <a:latin typeface="Times New Roman" pitchFamily="18" charset="0"/>
                <a:cs typeface="Times New Roman" pitchFamily="18" charset="0"/>
              </a:rPr>
              <a:t>Biography</a:t>
            </a:r>
            <a:endParaRPr lang="en-US" sz="3600" dirty="0">
              <a:latin typeface="Times New Roman" pitchFamily="18" charset="0"/>
              <a:cs typeface="Times New Roman" pitchFamily="18" charset="0"/>
            </a:endParaRPr>
          </a:p>
        </p:txBody>
      </p:sp>
      <p:sp>
        <p:nvSpPr>
          <p:cNvPr id="2" name="Content Placeholder 1"/>
          <p:cNvSpPr>
            <a:spLocks noGrp="1"/>
          </p:cNvSpPr>
          <p:nvPr>
            <p:ph idx="1"/>
          </p:nvPr>
        </p:nvSpPr>
        <p:spPr>
          <a:xfrm>
            <a:off x="381000" y="1600200"/>
            <a:ext cx="8382000" cy="5105400"/>
          </a:xfrm>
        </p:spPr>
        <p:txBody>
          <a:bodyPr>
            <a:noAutofit/>
          </a:bodyPr>
          <a:lstStyle/>
          <a:p>
            <a:pPr marL="109728" algn="just"/>
            <a:r>
              <a:rPr lang="en-US" sz="1600" b="0" dirty="0" err="1">
                <a:latin typeface="Times New Roman" pitchFamily="18" charset="0"/>
                <a:cs typeface="Times New Roman" pitchFamily="18" charset="0"/>
              </a:rPr>
              <a:t>Atul</a:t>
            </a:r>
            <a:r>
              <a:rPr lang="en-US" sz="1600" b="0" dirty="0">
                <a:latin typeface="Times New Roman" pitchFamily="18" charset="0"/>
                <a:cs typeface="Times New Roman" pitchFamily="18" charset="0"/>
              </a:rPr>
              <a:t> Sharma accomplished professional with over 13 years of experience in process designing and managing enterprise level business applications. Ability to manage portfolios of complex, multi-disciplinary software development programs from concept to launch. </a:t>
            </a:r>
          </a:p>
          <a:p>
            <a:pPr marL="109728" algn="just"/>
            <a:r>
              <a:rPr lang="en-US" sz="1600" b="0" dirty="0" smtClean="0">
                <a:latin typeface="Times New Roman" pitchFamily="18" charset="0"/>
                <a:cs typeface="Times New Roman" pitchFamily="18" charset="0"/>
              </a:rPr>
              <a:t>Strong </a:t>
            </a:r>
            <a:r>
              <a:rPr lang="en-US" sz="1600" b="0" dirty="0">
                <a:latin typeface="Times New Roman" pitchFamily="18" charset="0"/>
                <a:cs typeface="Times New Roman" pitchFamily="18" charset="0"/>
              </a:rPr>
              <a:t>technical background and extensive hands on in Internet and web technologies, architecture &amp; design, programming. Ability to manage mid/large multi-cultural distributed teams in offshore and outsourced business models.</a:t>
            </a:r>
            <a:endParaRPr lang="en-US" sz="1600" dirty="0">
              <a:latin typeface="Times New Roman" pitchFamily="18" charset="0"/>
              <a:cs typeface="Times New Roman" pitchFamily="18" charset="0"/>
            </a:endParaRPr>
          </a:p>
        </p:txBody>
      </p:sp>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17172"/>
            <a:ext cx="8991600" cy="1160172"/>
          </a:xfrm>
          <a:prstGeom prst="rect">
            <a:avLst/>
          </a:prstGeom>
          <a:noFill/>
          <a:ln>
            <a:noFill/>
          </a:ln>
        </p:spPr>
      </p:pic>
    </p:spTree>
    <p:extLst>
      <p:ext uri="{BB962C8B-B14F-4D97-AF65-F5344CB8AC3E}">
        <p14:creationId xmlns:p14="http://schemas.microsoft.com/office/powerpoint/2010/main" val="8001136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C:\Users\bharghava-b\Desktop\IJOAT Hdr.PNG"/>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991600" cy="1223645"/>
          </a:xfrm>
          <a:prstGeom prst="rect">
            <a:avLst/>
          </a:prstGeom>
          <a:noFill/>
          <a:ln>
            <a:noFill/>
          </a:ln>
        </p:spPr>
      </p:pic>
      <p:sp>
        <p:nvSpPr>
          <p:cNvPr id="3" name="Title 2"/>
          <p:cNvSpPr>
            <a:spLocks noGrp="1"/>
          </p:cNvSpPr>
          <p:nvPr>
            <p:ph type="title"/>
          </p:nvPr>
        </p:nvSpPr>
        <p:spPr>
          <a:xfrm>
            <a:off x="1295400" y="304800"/>
            <a:ext cx="8229600" cy="1447800"/>
          </a:xfrm>
        </p:spPr>
        <p:txBody>
          <a:bodyPr>
            <a:normAutofit/>
          </a:bodyPr>
          <a:lstStyle/>
          <a:p>
            <a:r>
              <a:rPr lang="en-US" sz="2800" dirty="0">
                <a:latin typeface="Times New Roman" pitchFamily="18" charset="0"/>
                <a:cs typeface="Times New Roman" pitchFamily="18" charset="0"/>
              </a:rPr>
              <a:t>Research </a:t>
            </a:r>
            <a:r>
              <a:rPr lang="en-US" sz="2800" dirty="0" smtClean="0">
                <a:latin typeface="Times New Roman" pitchFamily="18" charset="0"/>
                <a:cs typeface="Times New Roman" pitchFamily="18" charset="0"/>
              </a:rPr>
              <a:t>Interest</a:t>
            </a:r>
            <a:endParaRPr lang="en-US" sz="2800" dirty="0">
              <a:latin typeface="Times New Roman" pitchFamily="18" charset="0"/>
              <a:cs typeface="Times New Roman" pitchFamily="18" charset="0"/>
            </a:endParaRPr>
          </a:p>
        </p:txBody>
      </p:sp>
      <p:sp>
        <p:nvSpPr>
          <p:cNvPr id="2" name="Content Placeholder 1"/>
          <p:cNvSpPr>
            <a:spLocks noGrp="1"/>
          </p:cNvSpPr>
          <p:nvPr>
            <p:ph idx="1"/>
          </p:nvPr>
        </p:nvSpPr>
        <p:spPr/>
        <p:txBody>
          <a:bodyPr>
            <a:normAutofit/>
          </a:bodyPr>
          <a:lstStyle/>
          <a:p>
            <a:pPr marL="109728" algn="just"/>
            <a:r>
              <a:rPr lang="en-US" sz="1600" b="0" dirty="0">
                <a:latin typeface="Times New Roman" pitchFamily="18" charset="0"/>
                <a:cs typeface="Times New Roman" pitchFamily="18" charset="0"/>
              </a:rPr>
              <a:t>Unified Voice, Video, Data and Mobile Communications, Open Source Technologies &amp; Framework</a:t>
            </a:r>
            <a:r>
              <a:rPr lang="en-US" sz="1600" b="0">
                <a:latin typeface="Times New Roman" pitchFamily="18" charset="0"/>
                <a:cs typeface="Times New Roman" pitchFamily="18" charset="0"/>
              </a:rPr>
              <a:t>, </a:t>
            </a:r>
            <a:r>
              <a:rPr lang="en-US" sz="1600" b="0" smtClean="0">
                <a:latin typeface="Times New Roman" pitchFamily="18" charset="0"/>
                <a:cs typeface="Times New Roman" pitchFamily="18" charset="0"/>
              </a:rPr>
              <a:t>Project </a:t>
            </a:r>
            <a:r>
              <a:rPr lang="en-US" sz="1600" b="0" dirty="0">
                <a:latin typeface="Times New Roman" pitchFamily="18" charset="0"/>
                <a:cs typeface="Times New Roman" pitchFamily="18" charset="0"/>
              </a:rPr>
              <a:t>Design &amp; </a:t>
            </a:r>
            <a:r>
              <a:rPr lang="en-US" sz="1600" b="0">
                <a:latin typeface="Times New Roman" pitchFamily="18" charset="0"/>
                <a:cs typeface="Times New Roman" pitchFamily="18" charset="0"/>
              </a:rPr>
              <a:t>Delivery</a:t>
            </a:r>
            <a:r>
              <a:rPr lang="en-US" sz="1600" b="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8049570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15960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178</TotalTime>
  <Words>276</Words>
  <Application>Microsoft Office PowerPoint</Application>
  <PresentationFormat>On-screen Show (4:3)</PresentationFormat>
  <Paragraphs>21</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69</cp:revision>
  <dcterms:created xsi:type="dcterms:W3CDTF">2014-09-03T06:02:07Z</dcterms:created>
  <dcterms:modified xsi:type="dcterms:W3CDTF">2015-10-20T14:27:01Z</dcterms:modified>
</cp:coreProperties>
</file>