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Brian Sims</a:t>
            </a: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Division of Neonatology</a:t>
            </a:r>
          </a:p>
          <a:p>
            <a:r>
              <a:rPr lang="en-IN" dirty="0">
                <a:latin typeface="Times New Roman" pitchFamily="18" charset="0"/>
                <a:cs typeface="Times New Roman" pitchFamily="18" charset="0"/>
              </a:rPr>
              <a:t>Women and Infants </a:t>
            </a:r>
            <a:r>
              <a:rPr lang="en-IN" dirty="0" err="1">
                <a:latin typeface="Times New Roman" pitchFamily="18" charset="0"/>
                <a:cs typeface="Times New Roman" pitchFamily="18" charset="0"/>
              </a:rPr>
              <a:t>Center</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9236" y="4684395"/>
            <a:ext cx="1209675"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Brian Sim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823" y="1828800"/>
            <a:ext cx="1295399"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708981"/>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r>
              <a:rPr lang="en-IN" sz="2000" dirty="0" smtClean="0">
                <a:latin typeface="Times New Roman" pitchFamily="18" charset="0"/>
                <a:cs typeface="Times New Roman" pitchFamily="18" charset="0"/>
              </a:rPr>
              <a:t>Brian </a:t>
            </a:r>
            <a:r>
              <a:rPr lang="en-IN" sz="2000" dirty="0">
                <a:latin typeface="Times New Roman" pitchFamily="18" charset="0"/>
                <a:cs typeface="Times New Roman" pitchFamily="18" charset="0"/>
              </a:rPr>
              <a:t>Sims earned a dual MD/PhD from the University of Alabama at Birmingham and UAB School of Medicine. He completed his residency at Washington University, St. Louis Children’s Hospital. He returned to Birmingham where he completed his Fellowship in Neonatology at UAB.  As a Fellow he received the American Academy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NRP Young Investigator Award.  He is an Assistant Professor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with UAB Neonatology. He is a former recipient of the Harold Amos Faculty Development Award through the Robert Wood Johnson Foundation.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Sims received a 2 year CHRC K12 award that he used to study neural precursors and </a:t>
            </a:r>
            <a:r>
              <a:rPr lang="en-IN" sz="2000" dirty="0" err="1">
                <a:latin typeface="Times New Roman" pitchFamily="18" charset="0"/>
                <a:cs typeface="Times New Roman" pitchFamily="18" charset="0"/>
              </a:rPr>
              <a:t>neuroprotective</a:t>
            </a:r>
            <a:r>
              <a:rPr lang="en-IN" sz="2000" dirty="0">
                <a:latin typeface="Times New Roman" pitchFamily="18" charset="0"/>
                <a:cs typeface="Times New Roman" pitchFamily="18" charset="0"/>
              </a:rPr>
              <a:t> pathways.  He is actively involved in teaching high school, college, medical and graduate students and was recently awarded the Presidents Award for Diversity. </a:t>
            </a:r>
            <a:endParaRPr lang="en-US" sz="2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752600"/>
            <a:ext cx="8305800" cy="4124206"/>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3600" dirty="0" err="1">
                <a:latin typeface="Times New Roman" pitchFamily="18" charset="0"/>
                <a:cs typeface="Times New Roman" pitchFamily="18" charset="0"/>
              </a:rPr>
              <a:t>Dr.</a:t>
            </a:r>
            <a:r>
              <a:rPr lang="en-IN" sz="3600" dirty="0">
                <a:latin typeface="Times New Roman" pitchFamily="18" charset="0"/>
                <a:cs typeface="Times New Roman" pitchFamily="18" charset="0"/>
              </a:rPr>
              <a:t> Sims has an established research laboratory which focuses on neonatal brain injury.  His work attempts to provide strategies that protect the premature neonatal brain. </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 y="1443280"/>
            <a:ext cx="8915400" cy="4801314"/>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Publications</a:t>
            </a:r>
            <a:r>
              <a:rPr lang="en-US" sz="54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2800" dirty="0">
                <a:latin typeface="Times New Roman" pitchFamily="18" charset="0"/>
                <a:cs typeface="Times New Roman" pitchFamily="18" charset="0"/>
              </a:rPr>
              <a:t>Sims B (2012) </a:t>
            </a:r>
            <a:r>
              <a:rPr lang="en-IN" sz="2800" dirty="0" err="1">
                <a:latin typeface="Times New Roman" pitchFamily="18" charset="0"/>
                <a:cs typeface="Times New Roman" pitchFamily="18" charset="0"/>
              </a:rPr>
              <a:t>Neuroprotective</a:t>
            </a:r>
            <a:r>
              <a:rPr lang="en-IN" sz="2800" dirty="0">
                <a:latin typeface="Times New Roman" pitchFamily="18" charset="0"/>
                <a:cs typeface="Times New Roman" pitchFamily="18" charset="0"/>
              </a:rPr>
              <a:t> Strategies in Neonatal Brain Injury. </a:t>
            </a:r>
            <a:r>
              <a:rPr lang="en-IN" sz="2800" dirty="0" err="1">
                <a:latin typeface="Times New Roman" pitchFamily="18" charset="0"/>
                <a:cs typeface="Times New Roman" pitchFamily="18" charset="0"/>
              </a:rPr>
              <a:t>Pediat</a:t>
            </a:r>
            <a:r>
              <a:rPr lang="en-IN" sz="2800" dirty="0">
                <a:latin typeface="Times New Roman" pitchFamily="18" charset="0"/>
                <a:cs typeface="Times New Roman" pitchFamily="18" charset="0"/>
              </a:rPr>
              <a:t> </a:t>
            </a:r>
            <a:r>
              <a:rPr lang="en-IN" sz="2800" dirty="0" err="1">
                <a:latin typeface="Times New Roman" pitchFamily="18" charset="0"/>
                <a:cs typeface="Times New Roman" pitchFamily="18" charset="0"/>
              </a:rPr>
              <a:t>Therapeut</a:t>
            </a:r>
            <a:r>
              <a:rPr lang="en-IN" sz="2800" dirty="0">
                <a:latin typeface="Times New Roman" pitchFamily="18" charset="0"/>
                <a:cs typeface="Times New Roman" pitchFamily="18" charset="0"/>
              </a:rPr>
              <a:t> 2</a:t>
            </a:r>
            <a:r>
              <a:rPr lang="en-IN" sz="2800" dirty="0" smtClean="0">
                <a:latin typeface="Times New Roman" pitchFamily="18" charset="0"/>
                <a:cs typeface="Times New Roman" pitchFamily="18" charset="0"/>
              </a:rPr>
              <a:t>: e117.</a:t>
            </a:r>
          </a:p>
          <a:p>
            <a:pPr marL="514350" indent="-514350">
              <a:buFont typeface="+mj-lt"/>
              <a:buAutoNum type="arabicPeriod"/>
            </a:pPr>
            <a:r>
              <a:rPr lang="en-IN" sz="2800" dirty="0" err="1">
                <a:latin typeface="Times New Roman" pitchFamily="18" charset="0"/>
                <a:cs typeface="Times New Roman" pitchFamily="18" charset="0"/>
              </a:rPr>
              <a:t>Jani</a:t>
            </a:r>
            <a:r>
              <a:rPr lang="en-IN" sz="2800" dirty="0">
                <a:latin typeface="Times New Roman" pitchFamily="18" charset="0"/>
                <a:cs typeface="Times New Roman" pitchFamily="18" charset="0"/>
              </a:rPr>
              <a:t> A, Crockett S, Clarke M, Coleman B, Sims B (2012) Vitamin D3- induced </a:t>
            </a:r>
            <a:r>
              <a:rPr lang="en-IN" sz="2800" dirty="0" err="1">
                <a:latin typeface="Times New Roman" pitchFamily="18" charset="0"/>
                <a:cs typeface="Times New Roman" pitchFamily="18" charset="0"/>
              </a:rPr>
              <a:t>Neuroprotection</a:t>
            </a:r>
            <a:r>
              <a:rPr lang="en-IN" sz="2800" dirty="0">
                <a:latin typeface="Times New Roman" pitchFamily="18" charset="0"/>
                <a:cs typeface="Times New Roman" pitchFamily="18" charset="0"/>
              </a:rPr>
              <a:t> is Dependent on System </a:t>
            </a:r>
            <a:r>
              <a:rPr lang="en-IN" sz="2800" dirty="0" err="1">
                <a:latin typeface="Times New Roman" pitchFamily="18" charset="0"/>
                <a:cs typeface="Times New Roman" pitchFamily="18" charset="0"/>
              </a:rPr>
              <a:t>Xc</a:t>
            </a:r>
            <a:r>
              <a:rPr lang="en-IN" sz="2800" dirty="0">
                <a:latin typeface="Times New Roman" pitchFamily="18" charset="0"/>
                <a:cs typeface="Times New Roman" pitchFamily="18" charset="0"/>
              </a:rPr>
              <a:t> Activity. J Stem Cell Res </a:t>
            </a:r>
            <a:r>
              <a:rPr lang="en-IN" sz="2800" dirty="0" err="1">
                <a:latin typeface="Times New Roman" pitchFamily="18" charset="0"/>
                <a:cs typeface="Times New Roman" pitchFamily="18" charset="0"/>
              </a:rPr>
              <a:t>Ther</a:t>
            </a:r>
            <a:r>
              <a:rPr lang="en-IN" sz="2800" dirty="0">
                <a:latin typeface="Times New Roman" pitchFamily="18" charset="0"/>
                <a:cs typeface="Times New Roman" pitchFamily="18" charset="0"/>
              </a:rPr>
              <a:t> 2</a:t>
            </a:r>
            <a:r>
              <a:rPr lang="en-IN" sz="2800" dirty="0" smtClean="0">
                <a:latin typeface="Times New Roman" pitchFamily="18" charset="0"/>
                <a:cs typeface="Times New Roman" pitchFamily="18" charset="0"/>
              </a:rPr>
              <a:t>: 122</a:t>
            </a:r>
            <a:r>
              <a:rPr lang="en-IN" sz="2800" dirty="0">
                <a:latin typeface="Times New Roman" pitchFamily="18" charset="0"/>
                <a:cs typeface="Times New Roman" pitchFamily="18" charset="0"/>
              </a:rPr>
              <a:t>. </a:t>
            </a:r>
            <a:endParaRPr lang="en-IN" sz="2800" dirty="0" smtClean="0">
              <a:latin typeface="Times New Roman" pitchFamily="18" charset="0"/>
              <a:cs typeface="Times New Roman" pitchFamily="18" charset="0"/>
            </a:endParaRPr>
          </a:p>
          <a:p>
            <a:pPr marL="514350" indent="-514350">
              <a:buFont typeface="+mj-lt"/>
              <a:buAutoNum type="arabicPeriod"/>
            </a:pPr>
            <a:r>
              <a:rPr lang="en-US" sz="2800" dirty="0">
                <a:latin typeface="Times New Roman" pitchFamily="18" charset="0"/>
                <a:cs typeface="Times New Roman" pitchFamily="18" charset="0"/>
              </a:rPr>
              <a:t>Clarke M, Crockett S, Sims B (2012) Melatonin Induces </a:t>
            </a:r>
            <a:r>
              <a:rPr lang="en-US" sz="2800" dirty="0" err="1">
                <a:latin typeface="Times New Roman" pitchFamily="18" charset="0"/>
                <a:cs typeface="Times New Roman" pitchFamily="18" charset="0"/>
              </a:rPr>
              <a:t>Neuroprotection</a:t>
            </a:r>
            <a:r>
              <a:rPr lang="en-US" sz="2800" dirty="0">
                <a:latin typeface="Times New Roman" pitchFamily="18" charset="0"/>
                <a:cs typeface="Times New Roman" pitchFamily="18" charset="0"/>
              </a:rPr>
              <a:t> via System </a:t>
            </a:r>
            <a:r>
              <a:rPr lang="en-US" sz="2800" dirty="0" err="1">
                <a:latin typeface="Times New Roman" pitchFamily="18" charset="0"/>
                <a:cs typeface="Times New Roman" pitchFamily="18" charset="0"/>
              </a:rPr>
              <a:t>Xc</a:t>
            </a:r>
            <a:r>
              <a:rPr lang="en-US" sz="2800" dirty="0">
                <a:latin typeface="Times New Roman" pitchFamily="18" charset="0"/>
                <a:cs typeface="Times New Roman" pitchFamily="18" charset="0"/>
              </a:rPr>
              <a:t> Regulation in Neural Stem Cells. J Stem Cell Res </a:t>
            </a:r>
            <a:r>
              <a:rPr lang="en-US" sz="2800" dirty="0" err="1">
                <a:latin typeface="Times New Roman" pitchFamily="18" charset="0"/>
                <a:cs typeface="Times New Roman" pitchFamily="18" charset="0"/>
              </a:rPr>
              <a:t>Ther</a:t>
            </a:r>
            <a:r>
              <a:rPr lang="en-US" sz="2800" dirty="0">
                <a:latin typeface="Times New Roman" pitchFamily="18" charset="0"/>
                <a:cs typeface="Times New Roman" pitchFamily="18" charset="0"/>
              </a:rPr>
              <a:t> 2</a:t>
            </a:r>
            <a:r>
              <a:rPr lang="en-US" sz="2800" dirty="0" smtClean="0">
                <a:latin typeface="Times New Roman" pitchFamily="18" charset="0"/>
                <a:cs typeface="Times New Roman" pitchFamily="18" charset="0"/>
              </a:rPr>
              <a:t>: 120</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12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1896</TotalTime>
  <Words>608</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242</cp:revision>
  <dcterms:created xsi:type="dcterms:W3CDTF">2014-10-14T11:42:21Z</dcterms:created>
  <dcterms:modified xsi:type="dcterms:W3CDTF">2015-11-16T11:14:52Z</dcterms:modified>
</cp:coreProperties>
</file>