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2" r:id="rId7"/>
    <p:sldId id="333" r:id="rId8"/>
    <p:sldId id="33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477328"/>
          </a:xfrm>
          <a:prstGeom prst="rect">
            <a:avLst/>
          </a:prstGeom>
        </p:spPr>
        <p:txBody>
          <a:bodyPr wrap="square">
            <a:spAutoFit/>
          </a:bodyPr>
          <a:lstStyle/>
          <a:p>
            <a:r>
              <a:rPr lang="en-IN" b="1" dirty="0">
                <a:latin typeface="Times New Roman" pitchFamily="18" charset="0"/>
                <a:cs typeface="Times New Roman" pitchFamily="18" charset="0"/>
              </a:rPr>
              <a:t>Chris A. Maxwell</a:t>
            </a:r>
          </a:p>
          <a:p>
            <a:r>
              <a:rPr lang="en-IN" dirty="0">
                <a:latin typeface="Times New Roman" pitchFamily="18" charset="0"/>
                <a:cs typeface="Times New Roman" pitchFamily="18" charset="0"/>
              </a:rPr>
              <a:t>Scientist Level 1</a:t>
            </a:r>
          </a:p>
          <a:p>
            <a:r>
              <a:rPr lang="en-IN" dirty="0">
                <a:latin typeface="Times New Roman" pitchFamily="18" charset="0"/>
                <a:cs typeface="Times New Roman" pitchFamily="18" charset="0"/>
              </a:rPr>
              <a:t>Child &amp; Family Research Institute</a:t>
            </a:r>
          </a:p>
          <a:p>
            <a:r>
              <a:rPr lang="en-IN" dirty="0">
                <a:latin typeface="Times New Roman" pitchFamily="18" charset="0"/>
                <a:cs typeface="Times New Roman" pitchFamily="18" charset="0"/>
              </a:rPr>
              <a:t>University of British Columbia</a:t>
            </a:r>
          </a:p>
          <a:p>
            <a:r>
              <a:rPr lang="en-IN" dirty="0">
                <a:latin typeface="Times New Roman" pitchFamily="18" charset="0"/>
                <a:cs typeface="Times New Roman" pitchFamily="18" charset="0"/>
              </a:rPr>
              <a:t>Canada</a:t>
            </a:r>
            <a:endParaRPr lang="en-US" dirty="0" smtClean="0">
              <a:latin typeface="Times New Roman" pitchFamily="18" charset="0"/>
              <a:cs typeface="Times New Roman" pitchFamily="18" charset="0"/>
            </a:endParaRPr>
          </a:p>
        </p:txBody>
      </p:sp>
      <p:sp>
        <p:nvSpPr>
          <p:cNvPr id="4" name="Rectangle 3"/>
          <p:cNvSpPr/>
          <p:nvPr/>
        </p:nvSpPr>
        <p:spPr>
          <a:xfrm>
            <a:off x="2439123" y="2133600"/>
            <a:ext cx="5562599"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2" descr="Image result for Women and Infants Center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2" descr="Image result for University of Alabama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2" descr="Image result for Childrens Hospital of Pittsburgh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AutoShape 2" descr="Image result for Medical University of Graz logo"/>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4419600"/>
            <a:ext cx="1448522" cy="1429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4" descr="Chris A. Maxwe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950" y="1752600"/>
            <a:ext cx="1214076"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7800"/>
            <a:ext cx="8382000" cy="4893647"/>
          </a:xfrm>
          <a:prstGeom prst="rect">
            <a:avLst/>
          </a:prstGeom>
        </p:spPr>
        <p:txBody>
          <a:bodyPr wrap="square">
            <a:spAutoFit/>
          </a:bodyPr>
          <a:lstStyle/>
          <a:p>
            <a:r>
              <a:rPr lang="en-US" sz="6000" b="1" i="1" dirty="0" smtClean="0">
                <a:solidFill>
                  <a:srgbClr val="7030A0"/>
                </a:solidFill>
                <a:latin typeface="Times New Roman" pitchFamily="18" charset="0"/>
                <a:cs typeface="Times New Roman" pitchFamily="18" charset="0"/>
              </a:rPr>
              <a:t>Biography</a:t>
            </a:r>
            <a:r>
              <a:rPr lang="en-US" sz="6000" b="1" i="1" dirty="0" smtClean="0">
                <a:solidFill>
                  <a:srgbClr val="7030A0"/>
                </a:solidFill>
                <a:latin typeface="Times New Roman" pitchFamily="18" charset="0"/>
                <a:cs typeface="Times New Roman" pitchFamily="18" charset="0"/>
              </a:rPr>
              <a:t>:</a:t>
            </a:r>
            <a:endParaRPr lang="en-US" sz="6000" b="1" i="1" dirty="0" smtClean="0">
              <a:solidFill>
                <a:srgbClr val="7030A0"/>
              </a:solidFill>
              <a:latin typeface="Times New Roman" pitchFamily="18" charset="0"/>
              <a:cs typeface="Times New Roman" pitchFamily="18" charset="0"/>
            </a:endParaRPr>
          </a:p>
          <a:p>
            <a:endParaRPr lang="en-IN" sz="2800" dirty="0" smtClean="0">
              <a:latin typeface="Times New Roman" pitchFamily="18" charset="0"/>
              <a:cs typeface="Times New Roman" pitchFamily="18" charset="0"/>
            </a:endParaRPr>
          </a:p>
          <a:p>
            <a:r>
              <a:rPr lang="en-IN" sz="2800" dirty="0" err="1" smtClean="0">
                <a:latin typeface="Times New Roman" pitchFamily="18" charset="0"/>
                <a:cs typeface="Times New Roman" pitchFamily="18" charset="0"/>
              </a:rPr>
              <a:t>Dr</a:t>
            </a:r>
            <a:r>
              <a:rPr lang="en-IN" sz="2800" dirty="0" err="1">
                <a:latin typeface="Times New Roman" pitchFamily="18" charset="0"/>
                <a:cs typeface="Times New Roman" pitchFamily="18" charset="0"/>
              </a:rPr>
              <a:t>.</a:t>
            </a:r>
            <a:r>
              <a:rPr lang="en-IN" sz="2800" dirty="0">
                <a:latin typeface="Times New Roman" pitchFamily="18" charset="0"/>
                <a:cs typeface="Times New Roman" pitchFamily="18" charset="0"/>
              </a:rPr>
              <a:t> Chris A. Maxwell completed his PhD from the University of Alberta (Canada), followed by postdoctoral studies from Lawrence Berkeley National Laboratory (Berkeley, USA) and the Catalan Institute of Oncology (Barcelona, Spain). He is now an Assistant Professor in the Department of </a:t>
            </a:r>
            <a:r>
              <a:rPr lang="en-IN" sz="2800" dirty="0" err="1">
                <a:latin typeface="Times New Roman" pitchFamily="18" charset="0"/>
                <a:cs typeface="Times New Roman" pitchFamily="18" charset="0"/>
              </a:rPr>
              <a:t>Pediatrics</a:t>
            </a:r>
            <a:r>
              <a:rPr lang="en-IN" sz="2800" dirty="0">
                <a:latin typeface="Times New Roman" pitchFamily="18" charset="0"/>
                <a:cs typeface="Times New Roman" pitchFamily="18" charset="0"/>
              </a:rPr>
              <a:t> at the University of British Columbia and Scientist within the Child and Family  Research Institute.</a:t>
            </a:r>
            <a:endParaRPr lang="en-IN" sz="2800" dirty="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9100" y="1600200"/>
            <a:ext cx="8305800" cy="4893647"/>
          </a:xfrm>
          <a:prstGeom prst="rect">
            <a:avLst/>
          </a:prstGeom>
        </p:spPr>
        <p:txBody>
          <a:bodyPr wrap="square">
            <a:spAutoFit/>
          </a:bodyPr>
          <a:lstStyle/>
          <a:p>
            <a:r>
              <a:rPr lang="en-US" sz="6000" b="1" i="1" dirty="0" smtClean="0">
                <a:solidFill>
                  <a:srgbClr val="7030A0"/>
                </a:solidFill>
                <a:latin typeface="Times New Roman" pitchFamily="18" charset="0"/>
                <a:cs typeface="Times New Roman" pitchFamily="18" charset="0"/>
              </a:rPr>
              <a:t>Research </a:t>
            </a:r>
            <a:r>
              <a:rPr lang="en-US" sz="6000" b="1" i="1" dirty="0">
                <a:solidFill>
                  <a:srgbClr val="7030A0"/>
                </a:solidFill>
                <a:latin typeface="Times New Roman" pitchFamily="18" charset="0"/>
                <a:cs typeface="Times New Roman" pitchFamily="18" charset="0"/>
              </a:rPr>
              <a:t>Interest</a:t>
            </a:r>
            <a:r>
              <a:rPr lang="en-US" sz="6000" b="1" i="1" dirty="0" smtClean="0">
                <a:solidFill>
                  <a:srgbClr val="7030A0"/>
                </a:solidFill>
                <a:latin typeface="Times New Roman" pitchFamily="18" charset="0"/>
                <a:cs typeface="Times New Roman" pitchFamily="18" charset="0"/>
              </a:rPr>
              <a:t>:</a:t>
            </a:r>
          </a:p>
          <a:p>
            <a:endParaRPr lang="en-US" sz="2800" b="1" i="1" dirty="0" smtClean="0">
              <a:solidFill>
                <a:srgbClr val="7030A0"/>
              </a:solidFill>
              <a:latin typeface="Times New Roman" pitchFamily="18" charset="0"/>
              <a:cs typeface="Times New Roman" pitchFamily="18" charset="0"/>
            </a:endParaRPr>
          </a:p>
          <a:p>
            <a:r>
              <a:rPr lang="en-IN" sz="3200" dirty="0">
                <a:latin typeface="Times New Roman" pitchFamily="18" charset="0"/>
                <a:cs typeface="Times New Roman" pitchFamily="18" charset="0"/>
              </a:rPr>
              <a:t>His research focuses on the molecular regulators of microtubule organization  and centrosome polarity during mitotic spindle assembly, cell polarity, and  migration. The goal of his lab is to identify molecular targets and optimize therapies for cancers in children, adolescents, and young adults.</a:t>
            </a:r>
            <a:endParaRPr lang="en-US" sz="32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a:t>
            </a:r>
            <a:r>
              <a:rPr lang="en-IN" dirty="0" err="1" smtClean="0"/>
              <a:t>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1907</TotalTime>
  <Words>474</Words>
  <Application>Microsoft Office PowerPoint</Application>
  <PresentationFormat>On-screen Show (4:3)</PresentationFormat>
  <Paragraphs>41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258</cp:revision>
  <dcterms:created xsi:type="dcterms:W3CDTF">2014-10-14T11:42:21Z</dcterms:created>
  <dcterms:modified xsi:type="dcterms:W3CDTF">2015-11-16T11:41:00Z</dcterms:modified>
</cp:coreProperties>
</file>