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60" r:id="rId4"/>
    <p:sldId id="261" r:id="rId5"/>
    <p:sldId id="263"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11/4/2015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11/4/2015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11/4/2015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11/4/2015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b="1" dirty="0"/>
              <a:t>David Fukuda</a:t>
            </a:r>
            <a:r>
              <a:rPr lang="en-US" dirty="0"/>
              <a:t/>
            </a:r>
            <a:br>
              <a:rPr lang="en-US" dirty="0"/>
            </a:br>
            <a:r>
              <a:rPr lang="en-US" dirty="0"/>
              <a:t>Department of Exercise Physiology</a:t>
            </a:r>
            <a:br>
              <a:rPr lang="en-US" dirty="0"/>
            </a:br>
            <a:r>
              <a:rPr lang="en-US" dirty="0"/>
              <a:t>University of Oklahoma</a:t>
            </a:r>
            <a:br>
              <a:rPr lang="en-US" dirty="0"/>
            </a:br>
            <a:r>
              <a:rPr lang="en-US" dirty="0"/>
              <a:t>USA</a:t>
            </a:r>
          </a:p>
          <a:p>
            <a:endParaRPr lang="en-US" dirty="0"/>
          </a:p>
        </p:txBody>
      </p:sp>
      <p:sp>
        <p:nvSpPr>
          <p:cNvPr id="4" name="Title 1"/>
          <p:cNvSpPr txBox="1">
            <a:spLocks/>
          </p:cNvSpPr>
          <p:nvPr/>
        </p:nvSpPr>
        <p:spPr>
          <a:xfrm>
            <a:off x="609600" y="242455"/>
            <a:ext cx="8229600" cy="533400"/>
          </a:xfrm>
          <a:prstGeom prst="rect">
            <a:avLst/>
          </a:prstGeom>
        </p:spPr>
        <p:txBody>
          <a:bodyPr vert="horz" anchor="b">
            <a:normAutofit fontScale="97500" lnSpcReduction="10000"/>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sz="3200" b="1" dirty="0" smtClean="0">
                <a:latin typeface="Times New Roman" pitchFamily="18" charset="0"/>
                <a:cs typeface="Times New Roman" pitchFamily="18" charset="0"/>
              </a:rPr>
              <a:t>Journal of Sports Medicine and Doping Studies</a:t>
            </a:r>
            <a:endParaRPr lang="en-US" sz="3200" b="1" dirty="0">
              <a:latin typeface="Times New Roman" pitchFamily="18" charset="0"/>
              <a:cs typeface="Times New Roman" pitchFamily="18" charset="0"/>
            </a:endParaRPr>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796637"/>
            <a:ext cx="1981200" cy="2773680"/>
          </a:xfrm>
          <a:prstGeom prst="rect">
            <a:avLst/>
          </a:prstGeom>
        </p:spPr>
      </p:pic>
      <p:sp>
        <p:nvSpPr>
          <p:cNvPr id="6" name="TextBox 5"/>
          <p:cNvSpPr txBox="1"/>
          <p:nvPr/>
        </p:nvSpPr>
        <p:spPr>
          <a:xfrm>
            <a:off x="2819400" y="5735782"/>
            <a:ext cx="3810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Editorial Board Member</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085483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000" dirty="0">
                <a:latin typeface="Times New Roman" pitchFamily="18" charset="0"/>
                <a:cs typeface="Times New Roman" pitchFamily="18" charset="0"/>
              </a:rPr>
              <a:t>David Fukuda is currently a PhD student working in the Metabolic and Body Composition Laboratory at the University of Oklahoma, under the mentorship of Dr Jeffrey Stout David.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Earned </a:t>
            </a:r>
            <a:r>
              <a:rPr lang="en-US" sz="2000" dirty="0">
                <a:latin typeface="Times New Roman" pitchFamily="18" charset="0"/>
                <a:cs typeface="Times New Roman" pitchFamily="18" charset="0"/>
              </a:rPr>
              <a:t>a Bachelor’s degree in Operations Management from Boise State University, 2004 and a Master’s degree in Exercise Physiology from the University of Oklahoma 2010.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has been involved with the Olympic sport of judo for over 20 years as a competitor instructor coach and referee.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Another </a:t>
            </a:r>
            <a:r>
              <a:rPr lang="en-US" sz="2000" dirty="0">
                <a:latin typeface="Times New Roman" pitchFamily="18" charset="0"/>
                <a:cs typeface="Times New Roman" pitchFamily="18" charset="0"/>
              </a:rPr>
              <a:t>area of interest is the response to training and nutritional supplementation on strength and functionality testing, in elderly individuals. David is also a Certified Strength and Conditioning Specialist CSCS through the National Strength and Conditioning Association NSCA.</a:t>
            </a: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a:latin typeface="Times New Roman" pitchFamily="18" charset="0"/>
                <a:cs typeface="Times New Roman" pitchFamily="18" charset="0"/>
              </a:rPr>
              <a:t>His current research interests are high-intensity interval training, sports nutrition, and metabolism with an emphasis on specific populations, including grappling athletes (judo, wrestling, and jiu-jitsu) and tactical athletes (military, police, and firefighters). </a:t>
            </a: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latin typeface="Times New Roman" pitchFamily="18" charset="0"/>
                <a:cs typeface="Times New Roman" pitchFamily="18" charset="0"/>
              </a:rPr>
              <a:t>Publication Details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28739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59</TotalTime>
  <Words>357</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PowerPoint Presentation</vt:lpstr>
      <vt:lpstr>Biography</vt:lpstr>
      <vt:lpstr>Research Interest</vt:lpstr>
      <vt:lpstr>Publication Details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12</cp:revision>
  <dcterms:created xsi:type="dcterms:W3CDTF">2015-10-14T08:23:48Z</dcterms:created>
  <dcterms:modified xsi:type="dcterms:W3CDTF">2015-11-04T12:58:15Z</dcterms:modified>
</cp:coreProperties>
</file>