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Davidson O </a:t>
            </a:r>
            <a:r>
              <a:rPr lang="en-IN" b="1" dirty="0" err="1">
                <a:latin typeface="Times New Roman" pitchFamily="18" charset="0"/>
                <a:cs typeface="Times New Roman" pitchFamily="18" charset="0"/>
              </a:rPr>
              <a:t>Lawoyin</a:t>
            </a:r>
            <a:r>
              <a:rPr lang="en-IN" b="1" dirty="0">
                <a:latin typeface="Times New Roman" pitchFamily="18" charset="0"/>
                <a:cs typeface="Times New Roman" pitchFamily="18" charset="0"/>
              </a:rPr>
              <a:t> </a:t>
            </a:r>
          </a:p>
          <a:p>
            <a:r>
              <a:rPr lang="en-IN" dirty="0">
                <a:latin typeface="Times New Roman" pitchFamily="18" charset="0"/>
                <a:cs typeface="Times New Roman" pitchFamily="18" charset="0"/>
              </a:rPr>
              <a:t>Associate Professor</a:t>
            </a:r>
          </a:p>
          <a:p>
            <a:r>
              <a:rPr lang="en-IN" dirty="0">
                <a:latin typeface="Times New Roman" pitchFamily="18" charset="0"/>
                <a:cs typeface="Times New Roman" pitchFamily="18" charset="0"/>
              </a:rPr>
              <a:t>Department of Oral &amp; Maxillofacial Surgery</a:t>
            </a:r>
          </a:p>
          <a:p>
            <a:r>
              <a:rPr lang="en-IN" dirty="0">
                <a:latin typeface="Times New Roman" pitchFamily="18" charset="0"/>
                <a:cs typeface="Times New Roman" pitchFamily="18" charset="0"/>
              </a:rPr>
              <a:t>Howard University College of Dentistry </a:t>
            </a:r>
          </a:p>
          <a:p>
            <a:r>
              <a:rPr lang="en-IN" dirty="0">
                <a:latin typeface="Times New Roman" pitchFamily="18" charset="0"/>
                <a:cs typeface="Times New Roman" pitchFamily="18" charset="0"/>
              </a:rPr>
              <a:t>USA</a:t>
            </a:r>
            <a:endParaRPr lang="en-US" dirty="0">
              <a:latin typeface="Times New Roman" pitchFamily="18" charset="0"/>
              <a:cs typeface="Times New Roman" pitchFamily="18" charset="0"/>
            </a:endParaRPr>
          </a:p>
        </p:txBody>
      </p:sp>
      <p:sp>
        <p:nvSpPr>
          <p:cNvPr id="4" name="Rectangle 3"/>
          <p:cNvSpPr/>
          <p:nvPr/>
        </p:nvSpPr>
        <p:spPr>
          <a:xfrm>
            <a:off x="533400" y="1905000"/>
            <a:ext cx="83050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oward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737100"/>
            <a:ext cx="2372259"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447800"/>
            <a:ext cx="8763000" cy="4708981"/>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800" dirty="0">
                <a:latin typeface="Times New Roman" pitchFamily="18" charset="0"/>
                <a:cs typeface="Times New Roman" pitchFamily="18" charset="0"/>
              </a:rPr>
              <a:t>Professor </a:t>
            </a:r>
            <a:r>
              <a:rPr lang="en-IN" sz="2800" dirty="0" err="1">
                <a:latin typeface="Times New Roman" pitchFamily="18" charset="0"/>
                <a:cs typeface="Times New Roman" pitchFamily="18" charset="0"/>
              </a:rPr>
              <a:t>Lawoyin</a:t>
            </a:r>
            <a:r>
              <a:rPr lang="en-IN" sz="2800" dirty="0">
                <a:latin typeface="Times New Roman" pitchFamily="18" charset="0"/>
                <a:cs typeface="Times New Roman" pitchFamily="18" charset="0"/>
              </a:rPr>
              <a:t> got his college degree in Dallas Texas and proceeded to Howard University where he obtained his DDS and later did his residency in Oral and Maxillofacial surgery. Professor </a:t>
            </a:r>
            <a:r>
              <a:rPr lang="en-IN" sz="2800" dirty="0" err="1">
                <a:latin typeface="Times New Roman" pitchFamily="18" charset="0"/>
                <a:cs typeface="Times New Roman" pitchFamily="18" charset="0"/>
              </a:rPr>
              <a:t>Lawoyin</a:t>
            </a:r>
            <a:r>
              <a:rPr lang="en-IN" sz="2800" dirty="0">
                <a:latin typeface="Times New Roman" pitchFamily="18" charset="0"/>
                <a:cs typeface="Times New Roman" pitchFamily="18" charset="0"/>
              </a:rPr>
              <a:t> have taught at the </a:t>
            </a:r>
            <a:r>
              <a:rPr lang="en-IN" sz="2800" dirty="0" err="1">
                <a:latin typeface="Times New Roman" pitchFamily="18" charset="0"/>
                <a:cs typeface="Times New Roman" pitchFamily="18" charset="0"/>
              </a:rPr>
              <a:t>pretigeous</a:t>
            </a:r>
            <a:r>
              <a:rPr lang="en-IN" sz="2800" dirty="0">
                <a:latin typeface="Times New Roman" pitchFamily="18" charset="0"/>
                <a:cs typeface="Times New Roman" pitchFamily="18" charset="0"/>
              </a:rPr>
              <a:t> College of Medicine, University College Ibadan Nigeria for many years. He is currently an attending/faculty member at the College of Dentistry, Howard University. He is well published and has a bias for maxillofacial trauma and </a:t>
            </a:r>
            <a:r>
              <a:rPr lang="en-IN" sz="2800" dirty="0" smtClean="0">
                <a:latin typeface="Times New Roman" pitchFamily="18" charset="0"/>
                <a:cs typeface="Times New Roman" pitchFamily="18" charset="0"/>
              </a:rPr>
              <a:t>pathology.</a:t>
            </a:r>
            <a:endParaRPr lang="en-US" sz="28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338864"/>
            <a:ext cx="8229600" cy="2031325"/>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pPr marL="571500" indent="-571500">
              <a:buFont typeface="Arial" pitchFamily="34" charset="0"/>
              <a:buChar char="•"/>
            </a:pPr>
            <a:r>
              <a:rPr lang="en-IN" sz="3600" dirty="0">
                <a:latin typeface="Times New Roman" pitchFamily="18" charset="0"/>
                <a:cs typeface="Times New Roman" pitchFamily="18" charset="0"/>
              </a:rPr>
              <a:t>Oral and Maxillofacial Surgery</a:t>
            </a:r>
          </a:p>
          <a:p>
            <a:pPr marL="571500" indent="-571500">
              <a:buFont typeface="Arial" pitchFamily="34" charset="0"/>
              <a:buChar char="•"/>
            </a:pPr>
            <a:r>
              <a:rPr lang="en-IN" sz="3600" dirty="0">
                <a:latin typeface="Times New Roman" pitchFamily="18" charset="0"/>
                <a:cs typeface="Times New Roman" pitchFamily="18" charset="0"/>
              </a:rPr>
              <a:t>Maxillofacial trauma and Pathology</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964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1929</TotalTime>
  <Words>502</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256</cp:revision>
  <dcterms:created xsi:type="dcterms:W3CDTF">2014-10-14T11:42:21Z</dcterms:created>
  <dcterms:modified xsi:type="dcterms:W3CDTF">2015-10-29T13:05:11Z</dcterms:modified>
</cp:coreProperties>
</file>