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olankidhanesh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ntaho.com/" TargetMode="External"/><Relationship Id="rId2" Type="http://schemas.openxmlformats.org/officeDocument/2006/relationships/hyperlink" Target="http://www.xenprojec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ertec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7772400" cy="1470025"/>
          </a:xfrm>
        </p:spPr>
        <p:txBody>
          <a:bodyPr/>
          <a:lstStyle/>
          <a:p>
            <a:r>
              <a:rPr lang="en-IN" b="1" u="sng" dirty="0"/>
              <a:t>Dhanesh Kumar Solanki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5105400" cy="3810000"/>
          </a:xfrm>
        </p:spPr>
        <p:txBody>
          <a:bodyPr>
            <a:normAutofit/>
          </a:bodyPr>
          <a:lstStyle/>
          <a:p>
            <a:pPr algn="l"/>
            <a:r>
              <a:rPr lang="en-IN" dirty="0" smtClean="0"/>
              <a:t>E </a:t>
            </a:r>
            <a:r>
              <a:rPr lang="en-IN" dirty="0"/>
              <a:t>325 III-B, </a:t>
            </a:r>
            <a:r>
              <a:rPr lang="en-IN" dirty="0" err="1"/>
              <a:t>Khetri</a:t>
            </a:r>
            <a:r>
              <a:rPr lang="en-IN" dirty="0"/>
              <a:t> Nagar</a:t>
            </a:r>
            <a:endParaRPr lang="en-US" dirty="0"/>
          </a:p>
          <a:p>
            <a:pPr algn="l"/>
            <a:r>
              <a:rPr lang="en-IN" b="1" u="sng" dirty="0" smtClean="0">
                <a:hlinkClick r:id="rId2"/>
              </a:rPr>
              <a:t>solankidhanesh@gmail.com</a:t>
            </a:r>
            <a:endParaRPr lang="en-IN" b="1" u="sng" dirty="0" smtClean="0"/>
          </a:p>
          <a:p>
            <a:pPr algn="l"/>
            <a:r>
              <a:rPr lang="en-IN" dirty="0" err="1" smtClean="0"/>
              <a:t>Jhunjhunu</a:t>
            </a:r>
            <a:r>
              <a:rPr lang="en-IN" dirty="0"/>
              <a:t>, </a:t>
            </a:r>
            <a:r>
              <a:rPr lang="en-IN" dirty="0" smtClean="0"/>
              <a:t>Rajasthan</a:t>
            </a:r>
            <a:endParaRPr lang="en-US" dirty="0"/>
          </a:p>
          <a:p>
            <a:pPr algn="l"/>
            <a:r>
              <a:rPr lang="en-IN" dirty="0" smtClean="0"/>
              <a:t>01593-222966</a:t>
            </a:r>
            <a:r>
              <a:rPr lang="en-IN" dirty="0"/>
              <a:t>, 08283064909</a:t>
            </a:r>
            <a:endParaRPr lang="en-US" dirty="0"/>
          </a:p>
        </p:txBody>
      </p:sp>
      <p:pic>
        <p:nvPicPr>
          <p:cNvPr id="1026" name="Picture 2" descr="C:\Users\haritha-n\Desktop\LOVOTICS\EB members and interviews\new EB\Dhanesh Kumar Solanki\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0574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22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u="sng" dirty="0" smtClean="0"/>
              <a:t>Academics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	Pursuing MS in Software Systems from B.I.T.S </a:t>
            </a:r>
            <a:r>
              <a:rPr lang="en-US" dirty="0" err="1"/>
              <a:t>Pilani</a:t>
            </a:r>
            <a:r>
              <a:rPr lang="en-US" dirty="0"/>
              <a:t> (WILPD) 2012-14.</a:t>
            </a:r>
          </a:p>
          <a:p>
            <a:pPr marL="0" indent="0">
              <a:buNone/>
            </a:pPr>
            <a:r>
              <a:rPr lang="en-US" dirty="0"/>
              <a:t>•	BE from IET ALWAR Under University of Rajasthan 2005-09 with 62.18 %.</a:t>
            </a:r>
          </a:p>
          <a:p>
            <a:pPr marL="0" indent="0">
              <a:buNone/>
            </a:pPr>
            <a:r>
              <a:rPr lang="en-US" dirty="0"/>
              <a:t>•	High Secondary School from C.A. No-1 under C.B.S.E BOARD-04 with 52.8 %.</a:t>
            </a:r>
          </a:p>
          <a:p>
            <a:pPr marL="0" indent="0">
              <a:buNone/>
            </a:pPr>
            <a:r>
              <a:rPr lang="en-US" dirty="0"/>
              <a:t>•	Secondary School from C. A. No-1 under C.B.S.E. BORAD-02 with 50.8 %.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Professional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Certificates in A.I (Artificial Intelligence) from Dr. Peter </a:t>
            </a:r>
            <a:r>
              <a:rPr lang="en-US" dirty="0" err="1"/>
              <a:t>Norvig</a:t>
            </a:r>
            <a:r>
              <a:rPr lang="en-US" dirty="0"/>
              <a:t> &amp; Dr. Sebastian </a:t>
            </a:r>
            <a:r>
              <a:rPr lang="en-US" dirty="0" err="1"/>
              <a:t>Thrun</a:t>
            </a:r>
            <a:r>
              <a:rPr lang="en-US" dirty="0"/>
              <a:t>        Under </a:t>
            </a:r>
            <a:r>
              <a:rPr lang="en-US" dirty="0" err="1"/>
              <a:t>Udacity</a:t>
            </a:r>
            <a:r>
              <a:rPr lang="en-US" dirty="0"/>
              <a:t> (Online Course) with 100% score.</a:t>
            </a:r>
          </a:p>
          <a:p>
            <a:pPr lvl="0"/>
            <a:r>
              <a:rPr lang="en-US" dirty="0"/>
              <a:t> Certificate in M.L (Machine Learning) from Stanford (Engineering) University, Stanford (</a:t>
            </a:r>
            <a:r>
              <a:rPr lang="en-US" dirty="0" err="1"/>
              <a:t>coursera</a:t>
            </a:r>
            <a:r>
              <a:rPr lang="en-US" dirty="0"/>
              <a:t> Online Course) with 80% score.</a:t>
            </a:r>
          </a:p>
          <a:p>
            <a:pPr lvl="0"/>
            <a:r>
              <a:rPr lang="en-US" dirty="0"/>
              <a:t>Certificate in NLP (Natural Language Certificate) from Stanford (Engineering) University, Stanford (courser Online Course) with 86% score.</a:t>
            </a:r>
          </a:p>
          <a:p>
            <a:pPr lvl="0"/>
            <a:r>
              <a:rPr lang="en-US" dirty="0"/>
              <a:t>Certificate in R-Data from Computing Data Analysis (</a:t>
            </a:r>
            <a:r>
              <a:rPr lang="en-US" dirty="0" err="1"/>
              <a:t>Coursera</a:t>
            </a:r>
            <a:r>
              <a:rPr lang="en-US" dirty="0"/>
              <a:t> Online Course).</a:t>
            </a:r>
          </a:p>
          <a:p>
            <a:pPr lvl="0"/>
            <a:r>
              <a:rPr lang="en-US" dirty="0"/>
              <a:t>Certificate in Big Data from (</a:t>
            </a:r>
            <a:r>
              <a:rPr lang="en-US" dirty="0" err="1"/>
              <a:t>Coursera</a:t>
            </a:r>
            <a:r>
              <a:rPr lang="en-US" dirty="0"/>
              <a:t> Online Course)</a:t>
            </a:r>
          </a:p>
          <a:p>
            <a:pPr lvl="0"/>
            <a:r>
              <a:rPr lang="en-US" dirty="0"/>
              <a:t>Certificate in Computational </a:t>
            </a:r>
            <a:r>
              <a:rPr lang="en-US" dirty="0" err="1"/>
              <a:t>NeuroScience</a:t>
            </a:r>
            <a:r>
              <a:rPr lang="en-US" dirty="0"/>
              <a:t> from (</a:t>
            </a:r>
            <a:r>
              <a:rPr lang="en-US" dirty="0" err="1"/>
              <a:t>Coursera</a:t>
            </a:r>
            <a:r>
              <a:rPr lang="en-US" dirty="0"/>
              <a:t> Online Course).</a:t>
            </a:r>
          </a:p>
          <a:p>
            <a:pPr lvl="0"/>
            <a:r>
              <a:rPr lang="en-US" dirty="0"/>
              <a:t>Certificate in Mobile Robotics from (</a:t>
            </a:r>
            <a:r>
              <a:rPr lang="en-US" dirty="0" err="1"/>
              <a:t>Coursera</a:t>
            </a:r>
            <a:r>
              <a:rPr lang="en-US" dirty="0"/>
              <a:t> Online Course).</a:t>
            </a:r>
          </a:p>
          <a:p>
            <a:pPr lvl="0"/>
            <a:r>
              <a:rPr lang="en-US" dirty="0"/>
              <a:t>Certificate of Linux Training from Network Nuts under IET ALWAR.</a:t>
            </a:r>
          </a:p>
          <a:p>
            <a:pPr lvl="0"/>
            <a:r>
              <a:rPr lang="en-US" dirty="0"/>
              <a:t>Certificate of Oracle Training From </a:t>
            </a:r>
            <a:r>
              <a:rPr lang="en-US" dirty="0" err="1"/>
              <a:t>Accelon</a:t>
            </a:r>
            <a:r>
              <a:rPr lang="en-US" dirty="0"/>
              <a:t> </a:t>
            </a:r>
            <a:r>
              <a:rPr lang="en-US" dirty="0" err="1"/>
              <a:t>Pvt</a:t>
            </a:r>
            <a:r>
              <a:rPr lang="en-US" dirty="0"/>
              <a:t> Ltd under IET ALWAR.</a:t>
            </a:r>
          </a:p>
          <a:p>
            <a:pPr lvl="0"/>
            <a:r>
              <a:rPr lang="en-US" dirty="0"/>
              <a:t>Certificate of Java training From Ducat Noida.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170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/>
              <a:t>Research &amp; Development “international competitions</a:t>
            </a:r>
            <a:r>
              <a:rPr lang="en-IN" b="1" u="sng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Project Name: </a:t>
            </a:r>
            <a:r>
              <a:rPr lang="en-IN" b="1" dirty="0" err="1"/>
              <a:t>EnableTalk</a:t>
            </a:r>
            <a:r>
              <a:rPr lang="en-IN" b="1" dirty="0"/>
              <a:t>- </a:t>
            </a:r>
            <a:r>
              <a:rPr lang="en-IN" dirty="0"/>
              <a:t>An Application for enable talking ability of disabled</a:t>
            </a:r>
            <a:r>
              <a:rPr lang="en-IN" b="1" dirty="0"/>
              <a:t> </a:t>
            </a:r>
            <a:endParaRPr lang="en-IN" b="1" dirty="0" smtClean="0"/>
          </a:p>
          <a:p>
            <a:r>
              <a:rPr lang="en-IN" b="1" dirty="0"/>
              <a:t>Project Name: </a:t>
            </a:r>
            <a:r>
              <a:rPr lang="en-IN" dirty="0"/>
              <a:t>1st Biometric Recognition with Portable Devices Competition</a:t>
            </a:r>
            <a:endParaRPr lang="en-US" dirty="0"/>
          </a:p>
          <a:p>
            <a:r>
              <a:rPr lang="en-IN" b="1" dirty="0"/>
              <a:t>Project Name: </a:t>
            </a:r>
            <a:r>
              <a:rPr lang="en-IN" dirty="0"/>
              <a:t>Brain Computer Interaction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3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Paper </a:t>
            </a:r>
            <a:r>
              <a:rPr lang="en-US" b="1" u="sng" dirty="0" smtClean="0"/>
              <a:t>Published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IN" dirty="0"/>
              <a:t>Paper submitted in Springer "Fusion of Multi-slice MR-Scan Images with Genetic Algorithm with </a:t>
            </a:r>
            <a:r>
              <a:rPr lang="en-IN" dirty="0" err="1"/>
              <a:t>Curvelet</a:t>
            </a:r>
            <a:r>
              <a:rPr lang="en-IN" dirty="0"/>
              <a:t>-transform", to the JOURNAL OF COMPUTATIONAL NEUROSCIENCE”</a:t>
            </a:r>
            <a:endParaRPr lang="en-US" b="1" dirty="0"/>
          </a:p>
          <a:p>
            <a:pPr lvl="0"/>
            <a:r>
              <a:rPr lang="en-IN" dirty="0"/>
              <a:t>Paper Submitted in Elsevier “Fusion of Multi-slice EEG scan Images &amp; Signals for Tumour Detection with EEG-NIMG-14-530”</a:t>
            </a:r>
            <a:endParaRPr lang="en-US" b="1" dirty="0"/>
          </a:p>
          <a:p>
            <a:pPr lvl="0"/>
            <a:r>
              <a:rPr lang="en-IN" dirty="0"/>
              <a:t>Sending one More Paper publish in one 13th IEEE International Conference on COGNITIVE INFORMATICS &amp; COGNITIVE COMPUTING</a:t>
            </a:r>
            <a:endParaRPr lang="en-US" b="1" dirty="0"/>
          </a:p>
          <a:p>
            <a:pPr lvl="0"/>
            <a:r>
              <a:rPr lang="en-IN" dirty="0"/>
              <a:t>Paper submitted under </a:t>
            </a:r>
            <a:r>
              <a:rPr lang="en-IN" dirty="0" err="1"/>
              <a:t>BioASQ</a:t>
            </a:r>
            <a:r>
              <a:rPr lang="en-IN" dirty="0"/>
              <a:t> workshop on biomedical semantic indexing and question answering 2013.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14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b="1" u="sng" dirty="0"/>
              <a:t>Review:-</a:t>
            </a:r>
            <a:endParaRPr lang="en-US" dirty="0"/>
          </a:p>
          <a:p>
            <a:pPr marL="0" lvl="0" indent="0">
              <a:buNone/>
            </a:pPr>
            <a:r>
              <a:rPr lang="en-US" dirty="0" err="1"/>
              <a:t>Hadoop</a:t>
            </a:r>
            <a:r>
              <a:rPr lang="en-US" dirty="0"/>
              <a:t> Beginner's Guide By </a:t>
            </a:r>
            <a:r>
              <a:rPr lang="en-US" b="1" dirty="0"/>
              <a:t>Garry </a:t>
            </a:r>
            <a:r>
              <a:rPr lang="en-US" b="1" dirty="0" err="1"/>
              <a:t>TurKington</a:t>
            </a:r>
            <a:r>
              <a:rPr lang="en-US" b="1" dirty="0"/>
              <a:t> </a:t>
            </a:r>
            <a:r>
              <a:rPr lang="en-US" dirty="0"/>
              <a:t>from </a:t>
            </a:r>
            <a:r>
              <a:rPr lang="en-US" dirty="0" err="1"/>
              <a:t>Packt</a:t>
            </a:r>
            <a:r>
              <a:rPr lang="en-US" dirty="0"/>
              <a:t> Publication.</a:t>
            </a:r>
          </a:p>
          <a:p>
            <a:pPr marL="0" lvl="0" indent="0">
              <a:buNone/>
            </a:pPr>
            <a:r>
              <a:rPr lang="en-US" dirty="0" err="1"/>
              <a:t>Hadoop</a:t>
            </a:r>
            <a:r>
              <a:rPr lang="en-US" dirty="0"/>
              <a:t> </a:t>
            </a:r>
            <a:r>
              <a:rPr lang="en-US" dirty="0" err="1"/>
              <a:t>MapReduce</a:t>
            </a:r>
            <a:r>
              <a:rPr lang="en-US" dirty="0"/>
              <a:t> Cookbook By </a:t>
            </a:r>
            <a:r>
              <a:rPr lang="en-US" b="1" dirty="0" err="1"/>
              <a:t>Srinath</a:t>
            </a:r>
            <a:r>
              <a:rPr lang="en-US" b="1" dirty="0"/>
              <a:t> </a:t>
            </a:r>
            <a:r>
              <a:rPr lang="en-US" b="1" dirty="0" err="1"/>
              <a:t>Perera</a:t>
            </a:r>
            <a:r>
              <a:rPr lang="en-US" b="1" dirty="0"/>
              <a:t> &amp; </a:t>
            </a:r>
            <a:r>
              <a:rPr lang="en-US" b="1" dirty="0" err="1"/>
              <a:t>Thilina</a:t>
            </a:r>
            <a:r>
              <a:rPr lang="en-US" b="1" dirty="0"/>
              <a:t> </a:t>
            </a:r>
            <a:r>
              <a:rPr lang="en-US" b="1" dirty="0" err="1"/>
              <a:t>Gunarathe</a:t>
            </a:r>
            <a:r>
              <a:rPr lang="en-US" b="1" dirty="0"/>
              <a:t> </a:t>
            </a:r>
            <a:r>
              <a:rPr lang="en-US" dirty="0"/>
              <a:t>from </a:t>
            </a:r>
            <a:r>
              <a:rPr lang="en-US" dirty="0" err="1"/>
              <a:t>Packt</a:t>
            </a:r>
            <a:r>
              <a:rPr lang="en-US" dirty="0"/>
              <a:t> Publication.</a:t>
            </a:r>
          </a:p>
          <a:p>
            <a:pPr marL="0" lvl="0" indent="0">
              <a:buNone/>
            </a:pPr>
            <a:r>
              <a:rPr lang="en-US" dirty="0" err="1"/>
              <a:t>Hadoop</a:t>
            </a:r>
            <a:r>
              <a:rPr lang="en-US" dirty="0"/>
              <a:t> Real-World Solutions Cookbook By </a:t>
            </a:r>
            <a:r>
              <a:rPr lang="en-US" b="1" dirty="0"/>
              <a:t>Jonathan R. Owens, Jon Lentz &amp; Brian </a:t>
            </a:r>
            <a:r>
              <a:rPr lang="en-US" b="1" dirty="0" err="1"/>
              <a:t>Femiano</a:t>
            </a:r>
            <a:r>
              <a:rPr lang="en-US" b="1" dirty="0"/>
              <a:t> </a:t>
            </a:r>
            <a:r>
              <a:rPr lang="en-US" dirty="0"/>
              <a:t>from </a:t>
            </a:r>
            <a:r>
              <a:rPr lang="en-US" dirty="0" err="1"/>
              <a:t>Packt</a:t>
            </a:r>
            <a:r>
              <a:rPr lang="en-US" dirty="0"/>
              <a:t> Publication.</a:t>
            </a:r>
          </a:p>
          <a:p>
            <a:pPr marL="0" lvl="0" indent="0">
              <a:buNone/>
            </a:pPr>
            <a:r>
              <a:rPr lang="en-US" b="1" dirty="0"/>
              <a:t>Memories with Maya</a:t>
            </a:r>
            <a:r>
              <a:rPr lang="en-US" dirty="0"/>
              <a:t> – The science of Augmented Reality and AI in a </a:t>
            </a:r>
            <a:r>
              <a:rPr lang="en-US" dirty="0" err="1"/>
              <a:t>Transhuman</a:t>
            </a:r>
            <a:r>
              <a:rPr lang="en-US" dirty="0"/>
              <a:t> society from </a:t>
            </a:r>
            <a:r>
              <a:rPr lang="en-US" b="1" dirty="0"/>
              <a:t>Clyde </a:t>
            </a:r>
            <a:r>
              <a:rPr lang="en-US" b="1" dirty="0" err="1"/>
              <a:t>DeSouza</a:t>
            </a:r>
            <a:r>
              <a:rPr lang="en-US" b="1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b="1" dirty="0"/>
              <a:t>Getting Started with </a:t>
            </a:r>
            <a:r>
              <a:rPr lang="en-US" b="1" dirty="0" err="1"/>
              <a:t>Greenplum</a:t>
            </a:r>
            <a:r>
              <a:rPr lang="en-US" b="1" dirty="0"/>
              <a:t> for Big Data Analytics</a:t>
            </a:r>
            <a:r>
              <a:rPr lang="en-US" dirty="0"/>
              <a:t>-by </a:t>
            </a:r>
            <a:r>
              <a:rPr lang="en-IN" b="1" dirty="0" err="1"/>
              <a:t>Sunila</a:t>
            </a:r>
            <a:r>
              <a:rPr lang="en-IN" b="1" dirty="0"/>
              <a:t> </a:t>
            </a:r>
            <a:r>
              <a:rPr lang="en-IN" b="1" dirty="0" err="1"/>
              <a:t>Gollapudi</a:t>
            </a:r>
            <a:r>
              <a:rPr lang="en-IN" b="1" dirty="0"/>
              <a:t> </a:t>
            </a:r>
            <a:r>
              <a:rPr lang="en-IN" dirty="0"/>
              <a:t>from </a:t>
            </a:r>
            <a:r>
              <a:rPr lang="en-IN" dirty="0" err="1"/>
              <a:t>Packt</a:t>
            </a:r>
            <a:r>
              <a:rPr lang="en-IN" dirty="0"/>
              <a:t> Publication</a:t>
            </a:r>
            <a:endParaRPr lang="en-US" dirty="0"/>
          </a:p>
          <a:p>
            <a:pPr marL="0" indent="0">
              <a:buNone/>
            </a:pPr>
            <a:r>
              <a:rPr lang="en-IN" b="1" u="sng" dirty="0"/>
              <a:t>Personal Research Book:-</a:t>
            </a:r>
            <a:endParaRPr lang="en-US" dirty="0"/>
          </a:p>
          <a:p>
            <a:pPr marL="0" lvl="0" indent="0">
              <a:buNone/>
            </a:pPr>
            <a:r>
              <a:rPr lang="en-US" b="1" dirty="0"/>
              <a:t>Electronic Brain Signals Into Computer’s with Robot </a:t>
            </a:r>
            <a:r>
              <a:rPr lang="en-US" dirty="0"/>
              <a:t>looking to publish it into End of 2014.</a:t>
            </a:r>
          </a:p>
          <a:p>
            <a:pPr marL="0" lvl="0" indent="0">
              <a:buNone/>
            </a:pPr>
            <a:r>
              <a:rPr lang="en-US" b="1" dirty="0"/>
              <a:t>Making of Electronic Brain with Electric Signals </a:t>
            </a:r>
            <a:r>
              <a:rPr lang="en-US" dirty="0"/>
              <a:t>looking to publish it into mid of 2015.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6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Extra Curricular Activities and </a:t>
            </a:r>
            <a:r>
              <a:rPr lang="en-US" b="1" u="sng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en-US" sz="3600" b="1" dirty="0"/>
              <a:t>Technology Advisor Member In </a:t>
            </a:r>
            <a:r>
              <a:rPr lang="en-US" sz="3600" b="1" u="sng" dirty="0"/>
              <a:t>LockSchuppen-FutureLab2056.</a:t>
            </a:r>
            <a:r>
              <a:rPr lang="en-US" sz="3600" b="1" dirty="0"/>
              <a:t> </a:t>
            </a:r>
            <a:endParaRPr lang="en-US" sz="3600" dirty="0"/>
          </a:p>
          <a:p>
            <a:pPr lvl="0"/>
            <a:r>
              <a:rPr lang="en-US" sz="3600" b="1" dirty="0"/>
              <a:t>Volunteer Member Under “</a:t>
            </a:r>
            <a:r>
              <a:rPr lang="en-US" sz="3600" b="1" u="sng" dirty="0"/>
              <a:t>MIT USA “SONA LAB”</a:t>
            </a:r>
            <a:r>
              <a:rPr lang="en-US" sz="3600" b="1" dirty="0"/>
              <a:t> “for behaviors processing Online.</a:t>
            </a:r>
            <a:endParaRPr lang="en-US" sz="3600" dirty="0"/>
          </a:p>
          <a:p>
            <a:pPr lvl="0"/>
            <a:r>
              <a:rPr lang="en-US" sz="3600" b="1" dirty="0"/>
              <a:t>Online Developer under “</a:t>
            </a:r>
            <a:r>
              <a:rPr lang="en-US" sz="3600" b="1" u="sng" dirty="0"/>
              <a:t>LEAP MOTION”</a:t>
            </a:r>
            <a:r>
              <a:rPr lang="en-US" sz="3600" b="1" dirty="0"/>
              <a:t> for PROCESSING OF GESTURE WITH HUMAN BRAIN.</a:t>
            </a:r>
            <a:endParaRPr lang="en-US" sz="3600" dirty="0"/>
          </a:p>
          <a:p>
            <a:pPr lvl="0"/>
            <a:r>
              <a:rPr lang="en-US" sz="3600" b="1" dirty="0"/>
              <a:t>Developer under </a:t>
            </a:r>
            <a:r>
              <a:rPr lang="en-US" sz="3600" b="1" u="sng" dirty="0"/>
              <a:t>“Aster </a:t>
            </a:r>
            <a:r>
              <a:rPr lang="en-US" sz="3600" b="1" u="sng" dirty="0" err="1"/>
              <a:t>TeraData</a:t>
            </a:r>
            <a:r>
              <a:rPr lang="en-US" sz="3600" b="1" u="sng" dirty="0"/>
              <a:t>”</a:t>
            </a:r>
            <a:r>
              <a:rPr lang="en-US" sz="3600" b="1" dirty="0"/>
              <a:t> from Processing and making new apps for R Tool to process Data.</a:t>
            </a:r>
            <a:endParaRPr lang="en-US" sz="3600" dirty="0"/>
          </a:p>
          <a:p>
            <a:pPr lvl="0"/>
            <a:r>
              <a:rPr lang="en-US" sz="3600" b="1" dirty="0"/>
              <a:t>Seniors Technical Member Under </a:t>
            </a:r>
            <a:r>
              <a:rPr lang="en-US" sz="3600" b="1" u="sng" dirty="0"/>
              <a:t>“Vibrant Data Lab”</a:t>
            </a:r>
            <a:r>
              <a:rPr lang="en-US" sz="3600" b="1" dirty="0"/>
              <a:t> for Decision Tree for Human Virtual Data with </a:t>
            </a:r>
            <a:r>
              <a:rPr lang="en-US" sz="3600" b="1" u="sng" dirty="0"/>
              <a:t>MAP R.</a:t>
            </a:r>
            <a:endParaRPr lang="en-US" sz="3600" dirty="0"/>
          </a:p>
          <a:p>
            <a:pPr lvl="0"/>
            <a:r>
              <a:rPr lang="en-US" sz="3600" b="1" dirty="0"/>
              <a:t>Member and Reviewer of International Association of Computer Science and Information Technology (I.A.C.S.I.T.), Singapore. </a:t>
            </a:r>
            <a:endParaRPr lang="en-US" sz="3600" dirty="0"/>
          </a:p>
          <a:p>
            <a:pPr lvl="0"/>
            <a:r>
              <a:rPr lang="en-US" sz="3600" b="1" dirty="0"/>
              <a:t>Member of </a:t>
            </a:r>
            <a:r>
              <a:rPr lang="en-IN" sz="3600" b="1" dirty="0"/>
              <a:t>International Association for Automation and Robotics</a:t>
            </a:r>
            <a:r>
              <a:rPr lang="en-IN" sz="3600" b="1" i="1" dirty="0"/>
              <a:t> </a:t>
            </a:r>
            <a:r>
              <a:rPr lang="en-IN" sz="3600" b="1" dirty="0"/>
              <a:t>“ </a:t>
            </a:r>
            <a:r>
              <a:rPr lang="en-US" sz="3600" b="1" dirty="0"/>
              <a:t>I.A.A.R.C.”</a:t>
            </a:r>
            <a:endParaRPr lang="en-US" sz="3600" dirty="0"/>
          </a:p>
          <a:p>
            <a:pPr lvl="0"/>
            <a:r>
              <a:rPr lang="en-IN" sz="3600" b="1" dirty="0"/>
              <a:t>Member of </a:t>
            </a:r>
            <a:r>
              <a:rPr lang="en-IN" sz="3600" dirty="0"/>
              <a:t>INTERNATIONAL ASSOCAITION OF ENGG </a:t>
            </a:r>
            <a:r>
              <a:rPr lang="en-IN" sz="3600" b="1" dirty="0"/>
              <a:t>“IAENG”.</a:t>
            </a:r>
            <a:endParaRPr lang="en-US" sz="3600" dirty="0"/>
          </a:p>
          <a:p>
            <a:pPr lvl="0"/>
            <a:r>
              <a:rPr lang="en-IN" sz="3600" b="1" dirty="0"/>
              <a:t>Member</a:t>
            </a:r>
            <a:r>
              <a:rPr lang="en-IN" sz="3600" dirty="0"/>
              <a:t> </a:t>
            </a:r>
            <a:r>
              <a:rPr lang="en-IN" sz="3600" b="1" dirty="0"/>
              <a:t>Hacker.org.</a:t>
            </a:r>
            <a:endParaRPr lang="en-US" sz="3600" dirty="0"/>
          </a:p>
          <a:p>
            <a:pPr lvl="0"/>
            <a:r>
              <a:rPr lang="en-US" sz="3600" b="1" dirty="0"/>
              <a:t>Member of International Research Association for Talent Development and Excellence</a:t>
            </a:r>
            <a:r>
              <a:rPr lang="en-US" sz="3600" b="1" i="1" dirty="0"/>
              <a:t> </a:t>
            </a:r>
            <a:r>
              <a:rPr lang="en-US" sz="3600" b="1" dirty="0"/>
              <a:t>(</a:t>
            </a:r>
            <a:r>
              <a:rPr lang="en-US" sz="3600" b="1" i="1" dirty="0"/>
              <a:t>IRATDE</a:t>
            </a:r>
            <a:r>
              <a:rPr lang="en-US" sz="3600" b="1" dirty="0"/>
              <a:t>).</a:t>
            </a:r>
            <a:endParaRPr lang="en-US" sz="3600" dirty="0"/>
          </a:p>
          <a:p>
            <a:pPr lvl="0"/>
            <a:r>
              <a:rPr lang="en-US" sz="3600" b="1" dirty="0"/>
              <a:t>Member of </a:t>
            </a:r>
            <a:r>
              <a:rPr lang="en-IN" sz="3600" b="1" i="1" dirty="0"/>
              <a:t>Laboratory Robotics Interest Group</a:t>
            </a:r>
            <a:r>
              <a:rPr lang="en-IN" sz="3600" b="1" dirty="0"/>
              <a:t> (</a:t>
            </a:r>
            <a:r>
              <a:rPr lang="en-IN" sz="3600" b="1" i="1" dirty="0"/>
              <a:t>LRIG</a:t>
            </a:r>
            <a:r>
              <a:rPr lang="en-IN" sz="3600" b="1" dirty="0"/>
              <a:t>).</a:t>
            </a:r>
            <a:endParaRPr lang="en-US" sz="3600" dirty="0"/>
          </a:p>
          <a:p>
            <a:pPr lvl="0"/>
            <a:r>
              <a:rPr lang="en-IN" sz="3600" b="1" dirty="0"/>
              <a:t>Certificate from NASA Mission STS 133,STS 134, STS 135 with Singularity university “</a:t>
            </a:r>
            <a:r>
              <a:rPr lang="en-IN" sz="3600" b="1" dirty="0" err="1"/>
              <a:t>Nasa</a:t>
            </a:r>
            <a:r>
              <a:rPr lang="en-IN" sz="3600" b="1" dirty="0"/>
              <a:t> Campus”.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6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Programming Language and Technology Knowledge Known and </a:t>
            </a:r>
            <a:r>
              <a:rPr lang="en-US" b="1" u="sng" dirty="0" smtClean="0"/>
              <a:t>worked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IN" dirty="0"/>
              <a:t>Programming Language: C, C#, PHP, Java, R and Python </a:t>
            </a:r>
            <a:endParaRPr lang="en-US" dirty="0"/>
          </a:p>
          <a:p>
            <a:pPr lvl="0"/>
            <a:r>
              <a:rPr lang="en-IN" dirty="0"/>
              <a:t>CMS: </a:t>
            </a:r>
            <a:r>
              <a:rPr lang="en-IN" dirty="0" err="1"/>
              <a:t>Wordpress</a:t>
            </a:r>
            <a:endParaRPr lang="en-US" dirty="0"/>
          </a:p>
          <a:p>
            <a:pPr lvl="0"/>
            <a:r>
              <a:rPr lang="en-IN" dirty="0"/>
              <a:t>Scripting Language: JavaScript, </a:t>
            </a:r>
            <a:r>
              <a:rPr lang="en-IN" dirty="0" err="1"/>
              <a:t>JQuery</a:t>
            </a:r>
            <a:r>
              <a:rPr lang="en-IN" dirty="0"/>
              <a:t>, XML.</a:t>
            </a:r>
            <a:endParaRPr lang="en-US" dirty="0"/>
          </a:p>
          <a:p>
            <a:pPr lvl="0"/>
            <a:r>
              <a:rPr lang="en-IN" dirty="0"/>
              <a:t>Data processing Machine Learning, R with OLAP,OLTP</a:t>
            </a:r>
            <a:endParaRPr lang="en-US" dirty="0"/>
          </a:p>
          <a:p>
            <a:pPr lvl="0"/>
            <a:r>
              <a:rPr lang="en-IN" dirty="0"/>
              <a:t>IDE: </a:t>
            </a:r>
            <a:r>
              <a:rPr lang="en-IN" dirty="0" err="1"/>
              <a:t>Matlab</a:t>
            </a:r>
            <a:r>
              <a:rPr lang="en-IN" dirty="0"/>
              <a:t> 2008,2012, Visual Studio-2008/2010/2012, AVR Dude </a:t>
            </a:r>
            <a:endParaRPr lang="en-US" dirty="0"/>
          </a:p>
          <a:p>
            <a:pPr lvl="0"/>
            <a:r>
              <a:rPr lang="en-IN" dirty="0"/>
              <a:t>Database: MS SQL Server-2005/2008, Oracle 10i, My SQL, Access </a:t>
            </a:r>
            <a:endParaRPr lang="en-US" dirty="0"/>
          </a:p>
          <a:p>
            <a:pPr lvl="0"/>
            <a:r>
              <a:rPr lang="en-IN" dirty="0"/>
              <a:t>Operating System: </a:t>
            </a:r>
            <a:r>
              <a:rPr lang="en-IN" dirty="0" err="1"/>
              <a:t>Debian</a:t>
            </a:r>
            <a:r>
              <a:rPr lang="en-IN" dirty="0"/>
              <a:t>, Ubuntu, Linux &amp; Windows</a:t>
            </a:r>
            <a:endParaRPr lang="en-US" dirty="0"/>
          </a:p>
          <a:p>
            <a:pPr lvl="0"/>
            <a:r>
              <a:rPr lang="en-IN" dirty="0"/>
              <a:t>Virtualization Tool: XEN Hypervisor(</a:t>
            </a:r>
            <a:r>
              <a:rPr lang="en-IN" u="sng" dirty="0">
                <a:hlinkClick r:id="rId2"/>
              </a:rPr>
              <a:t>http://www.xenproject.org/</a:t>
            </a:r>
            <a:r>
              <a:rPr lang="en-IN" dirty="0"/>
              <a:t>)</a:t>
            </a:r>
            <a:endParaRPr lang="en-US" dirty="0"/>
          </a:p>
          <a:p>
            <a:pPr lvl="0"/>
            <a:r>
              <a:rPr lang="en-IN" dirty="0"/>
              <a:t>Business Intelligence Tool: </a:t>
            </a:r>
            <a:r>
              <a:rPr lang="en-IN" dirty="0" err="1"/>
              <a:t>Pentaho</a:t>
            </a:r>
            <a:r>
              <a:rPr lang="en-IN" dirty="0"/>
              <a:t> (</a:t>
            </a:r>
            <a:r>
              <a:rPr lang="en-IN" u="sng" dirty="0">
                <a:hlinkClick r:id="rId3"/>
              </a:rPr>
              <a:t>www.pentaho.com</a:t>
            </a:r>
            <a:r>
              <a:rPr lang="en-IN" dirty="0"/>
              <a:t>) and aligned tool for </a:t>
            </a:r>
            <a:r>
              <a:rPr lang="en-IN" dirty="0" err="1"/>
              <a:t>Pentaho</a:t>
            </a:r>
            <a:endParaRPr lang="en-US" dirty="0"/>
          </a:p>
          <a:p>
            <a:pPr lvl="0"/>
            <a:r>
              <a:rPr lang="en-IN" dirty="0"/>
              <a:t>Project Management Tool: </a:t>
            </a:r>
            <a:r>
              <a:rPr lang="en-IN" dirty="0" err="1"/>
              <a:t>Vertec</a:t>
            </a:r>
            <a:r>
              <a:rPr lang="en-IN" dirty="0"/>
              <a:t> (</a:t>
            </a:r>
            <a:r>
              <a:rPr lang="en-IN" u="sng" dirty="0">
                <a:hlinkClick r:id="rId4"/>
              </a:rPr>
              <a:t>www.vertec.com</a:t>
            </a:r>
            <a:r>
              <a:rPr lang="en-IN" dirty="0"/>
              <a:t>)</a:t>
            </a:r>
            <a:endParaRPr lang="en-US" dirty="0"/>
          </a:p>
          <a:p>
            <a:pPr lvl="0"/>
            <a:r>
              <a:rPr lang="en-IN" dirty="0"/>
              <a:t>Other: OCL (Object Control Language)</a:t>
            </a:r>
            <a:endParaRPr lang="en-US" dirty="0"/>
          </a:p>
          <a:p>
            <a:pPr lvl="0"/>
            <a:r>
              <a:rPr lang="en-IN" dirty="0"/>
              <a:t>Open Source: OpenGL, Open CV, Java ML, Open Muscle Model, JCUDA, EYE-EEG, MRI-EEG,EEGLAB, BSP SIGNAL TOOL </a:t>
            </a:r>
            <a:r>
              <a:rPr lang="en-IN" dirty="0" err="1"/>
              <a:t>BOX,Open</a:t>
            </a:r>
            <a:r>
              <a:rPr lang="en-IN" dirty="0"/>
              <a:t> Signal 2.0, Open worm, Open </a:t>
            </a:r>
            <a:r>
              <a:rPr lang="en-IN" dirty="0" err="1"/>
              <a:t>EclipseBrainstorm</a:t>
            </a:r>
            <a:r>
              <a:rPr lang="en-IN" dirty="0"/>
              <a:t>, Brain Explorer 2 &amp; Open R Analysis Tools Etc…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8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u="sng" dirty="0"/>
              <a:t>Interest </a:t>
            </a:r>
            <a:r>
              <a:rPr lang="en-IN" b="1" u="sng" dirty="0" smtClean="0"/>
              <a:t>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Brain Computer Interface</a:t>
            </a:r>
          </a:p>
          <a:p>
            <a:pPr lvl="0"/>
            <a:r>
              <a:rPr lang="en-US" dirty="0"/>
              <a:t>Computational </a:t>
            </a:r>
            <a:r>
              <a:rPr lang="en-US" dirty="0" err="1"/>
              <a:t>Neuro</a:t>
            </a:r>
            <a:r>
              <a:rPr lang="en-US" dirty="0"/>
              <a:t> Science</a:t>
            </a:r>
          </a:p>
          <a:p>
            <a:pPr lvl="0"/>
            <a:r>
              <a:rPr lang="en-US" dirty="0"/>
              <a:t>Digital Image Processing with </a:t>
            </a:r>
            <a:r>
              <a:rPr lang="en-US" dirty="0" err="1"/>
              <a:t>Neuro</a:t>
            </a:r>
            <a:r>
              <a:rPr lang="en-US" dirty="0"/>
              <a:t> Image &amp; Signals</a:t>
            </a:r>
          </a:p>
          <a:p>
            <a:pPr lvl="0"/>
            <a:r>
              <a:rPr lang="en-US" dirty="0"/>
              <a:t>Natural Language Processing</a:t>
            </a:r>
          </a:p>
          <a:p>
            <a:pPr lvl="0"/>
            <a:r>
              <a:rPr lang="en-US" dirty="0"/>
              <a:t>Machine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40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</TotalTime>
  <Words>732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Dhanesh Kumar Solanki</vt:lpstr>
      <vt:lpstr>Academics</vt:lpstr>
      <vt:lpstr>Professional</vt:lpstr>
      <vt:lpstr>Research &amp; Development “international competitions”</vt:lpstr>
      <vt:lpstr>Paper Published</vt:lpstr>
      <vt:lpstr>Books</vt:lpstr>
      <vt:lpstr>Extra Curricular Activities and Achievements</vt:lpstr>
      <vt:lpstr>Programming Language and Technology Knowledge Known and worked</vt:lpstr>
      <vt:lpstr>Interest Area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Dhanesh Kumar Solanki</dc:title>
  <dc:creator>Haritha Reddy Nagidi</dc:creator>
  <cp:lastModifiedBy>Haritha Reddy Nagidi</cp:lastModifiedBy>
  <cp:revision>3</cp:revision>
  <dcterms:created xsi:type="dcterms:W3CDTF">2006-08-16T00:00:00Z</dcterms:created>
  <dcterms:modified xsi:type="dcterms:W3CDTF">2014-10-09T11:27:49Z</dcterms:modified>
</cp:coreProperties>
</file>