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345" r:id="rId2"/>
    <p:sldId id="346" r:id="rId3"/>
    <p:sldId id="256" r:id="rId4"/>
    <p:sldId id="257" r:id="rId5"/>
    <p:sldId id="341" r:id="rId6"/>
    <p:sldId id="260" r:id="rId7"/>
    <p:sldId id="347" r:id="rId8"/>
    <p:sldId id="348" r:id="rId9"/>
    <p:sldId id="34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717" y="2005042"/>
            <a:ext cx="5210503" cy="4524315"/>
          </a:xfrm>
          <a:prstGeom prst="rect">
            <a:avLst/>
          </a:prstGeom>
        </p:spPr>
        <p:txBody>
          <a:bodyPr wrap="square">
            <a:spAutoFit/>
          </a:bodyPr>
          <a:lstStyle/>
          <a:p>
            <a:pPr>
              <a:lnSpc>
                <a:spcPct val="150000"/>
              </a:lnSpc>
            </a:pPr>
            <a:r>
              <a:rPr lang="en-IN" sz="2400" b="1" dirty="0"/>
              <a:t>Ding </a:t>
            </a:r>
            <a:r>
              <a:rPr lang="en-IN" sz="2400" b="1" dirty="0" err="1"/>
              <a:t>Xue</a:t>
            </a:r>
            <a:r>
              <a:rPr lang="en-IN" sz="2400" b="1" dirty="0"/>
              <a:t> </a:t>
            </a:r>
            <a:r>
              <a:rPr lang="en-IN" sz="2400" b="1" dirty="0" err="1"/>
              <a:t>zhi</a:t>
            </a:r>
            <a:endParaRPr lang="en-IN" sz="2400" b="1" dirty="0"/>
          </a:p>
          <a:p>
            <a:pPr>
              <a:lnSpc>
                <a:spcPct val="150000"/>
              </a:lnSpc>
            </a:pPr>
            <a:r>
              <a:rPr lang="en-IN" sz="2400" b="1" dirty="0"/>
              <a:t>Northwest Institute of Plateau Biology</a:t>
            </a:r>
          </a:p>
          <a:p>
            <a:pPr>
              <a:lnSpc>
                <a:spcPct val="150000"/>
              </a:lnSpc>
            </a:pPr>
            <a:r>
              <a:rPr lang="en-IN" sz="2400" b="1" dirty="0"/>
              <a:t>Chinese Academy of Sciences Xining </a:t>
            </a:r>
            <a:r>
              <a:rPr lang="en-IN" sz="2400" b="1" dirty="0" smtClean="0"/>
              <a:t> Lanzhou </a:t>
            </a:r>
            <a:r>
              <a:rPr lang="en-IN" sz="2400" b="1" dirty="0"/>
              <a:t>University</a:t>
            </a:r>
          </a:p>
          <a:p>
            <a:pPr>
              <a:lnSpc>
                <a:spcPct val="150000"/>
              </a:lnSpc>
            </a:pPr>
            <a:r>
              <a:rPr lang="en-IN" sz="2400" b="1" dirty="0"/>
              <a:t>China </a:t>
            </a:r>
          </a:p>
          <a:p>
            <a:pPr>
              <a:lnSpc>
                <a:spcPct val="150000"/>
              </a:lnSpc>
            </a:pPr>
            <a:r>
              <a:rPr lang="en-IN" sz="2400" b="1" dirty="0"/>
              <a:t>Tel: 86-931-89-4107</a:t>
            </a:r>
          </a:p>
          <a:p>
            <a:pPr>
              <a:lnSpc>
                <a:spcPct val="150000"/>
              </a:lnSpc>
            </a:pPr>
            <a:r>
              <a:rPr lang="en-IN" sz="2400" b="1" dirty="0"/>
              <a:t>Fax: 86-931-89-14107</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Ding Xue zh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5945" y="2241854"/>
            <a:ext cx="2667000" cy="3733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200329"/>
          </a:xfrm>
          <a:prstGeom prst="rect">
            <a:avLst/>
          </a:prstGeom>
        </p:spPr>
        <p:txBody>
          <a:bodyPr wrap="square">
            <a:spAutoFit/>
          </a:bodyPr>
          <a:lstStyle/>
          <a:p>
            <a:pPr marL="342900" indent="-342900" algn="just">
              <a:buFont typeface="Arial" pitchFamily="34" charset="0"/>
              <a:buChar char="•"/>
            </a:pPr>
            <a:r>
              <a:rPr lang="en-IN" sz="2400" dirty="0"/>
              <a:t>Ding </a:t>
            </a:r>
            <a:r>
              <a:rPr lang="en-IN" sz="2400" dirty="0" err="1"/>
              <a:t>Xue</a:t>
            </a:r>
            <a:r>
              <a:rPr lang="en-IN" sz="2400" dirty="0"/>
              <a:t> </a:t>
            </a:r>
            <a:r>
              <a:rPr lang="en-IN" sz="2400" dirty="0" err="1"/>
              <a:t>zhi</a:t>
            </a:r>
            <a:r>
              <a:rPr lang="en-IN" sz="2400" dirty="0"/>
              <a:t> is an PhD holder working as professor in Northwest Institute of Plateau Biology, Chinese Academy of Sciences Xining at Lanzhou University.</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IN" sz="2400" dirty="0"/>
              <a:t>Ding </a:t>
            </a:r>
            <a:r>
              <a:rPr lang="en-IN" sz="2400" dirty="0" err="1"/>
              <a:t>Xue</a:t>
            </a:r>
            <a:r>
              <a:rPr lang="en-IN" sz="2400" dirty="0"/>
              <a:t> </a:t>
            </a:r>
            <a:r>
              <a:rPr lang="en-IN" sz="2400" dirty="0" err="1"/>
              <a:t>zhi</a:t>
            </a:r>
            <a:r>
              <a:rPr lang="en-IN" sz="2400" dirty="0"/>
              <a:t> research interest include Strategies to improve livestock production especially grazing animals, reduce its effects on the environment and agro-ecosystem, and enhance on-farm food safety. Recent and </a:t>
            </a:r>
            <a:r>
              <a:rPr lang="en-IN" sz="2400" dirty="0" smtClean="0"/>
              <a:t>on going </a:t>
            </a:r>
            <a:r>
              <a:rPr lang="en-IN" sz="2400" dirty="0"/>
              <a:t>research projects include strategies to mitigate methane emissions from livestock; improving livestock genetic characteristic using current molecular biology.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a:t>Measurement of Methane and Carbon Dioxide Emissions from Ruminants Based on the NDIR </a:t>
            </a:r>
            <a:r>
              <a:rPr lang="en-IN" sz="2400" b="1" dirty="0" smtClean="0"/>
              <a:t>Technique</a:t>
            </a:r>
          </a:p>
          <a:p>
            <a:r>
              <a:rPr lang="en-US" sz="2400" dirty="0"/>
              <a:t>DING </a:t>
            </a:r>
            <a:r>
              <a:rPr lang="en-US" sz="2400" dirty="0" err="1" smtClean="0"/>
              <a:t>Xue-zhi</a:t>
            </a:r>
            <a:r>
              <a:rPr lang="en-US" sz="2400" dirty="0" smtClean="0"/>
              <a:t>,  </a:t>
            </a:r>
            <a:r>
              <a:rPr lang="en-US" sz="2400" dirty="0"/>
              <a:t>LONG </a:t>
            </a:r>
            <a:r>
              <a:rPr lang="en-US" sz="2400" dirty="0" smtClean="0"/>
              <a:t>Rui-jun2, MI </a:t>
            </a:r>
            <a:r>
              <a:rPr lang="en-US" sz="2400" dirty="0" err="1" smtClean="0"/>
              <a:t>Jian</a:t>
            </a:r>
            <a:r>
              <a:rPr lang="en-US" sz="2400" dirty="0" smtClean="0"/>
              <a:t>-dui, GUO </a:t>
            </a:r>
            <a:r>
              <a:rPr lang="en-US" sz="2400" dirty="0" err="1" smtClean="0"/>
              <a:t>Xu</a:t>
            </a:r>
            <a:r>
              <a:rPr lang="en-US" sz="2400" dirty="0" smtClean="0"/>
              <a:t>-sheng</a:t>
            </a:r>
            <a:endParaRPr lang="en-US" sz="2400" b="1" dirty="0" smtClean="0"/>
          </a:p>
          <a:p>
            <a:endParaRPr lang="en-IN" sz="2400" b="1" dirty="0" smtClean="0"/>
          </a:p>
          <a:p>
            <a:r>
              <a:rPr lang="en-IN" sz="2400" b="1" dirty="0" smtClean="0"/>
              <a:t>Study </a:t>
            </a:r>
            <a:r>
              <a:rPr lang="en-IN" sz="2400" b="1" dirty="0"/>
              <a:t>on in vitro fermentation characteristics of alfalfa hay mixed with straw and their combined utilization</a:t>
            </a:r>
          </a:p>
          <a:p>
            <a:endParaRPr lang="en-US" sz="2400" dirty="0" smtClean="0"/>
          </a:p>
          <a:p>
            <a:r>
              <a:rPr lang="en-US" sz="2400" dirty="0" smtClean="0"/>
              <a:t>YANG Fu-</a:t>
            </a:r>
            <a:r>
              <a:rPr lang="en-US" sz="2400" dirty="0" err="1" smtClean="0"/>
              <a:t>lin,DING</a:t>
            </a:r>
            <a:r>
              <a:rPr lang="en-US" sz="2400" dirty="0" smtClean="0"/>
              <a:t> </a:t>
            </a:r>
            <a:r>
              <a:rPr lang="en-US" sz="2400" dirty="0" err="1" smtClean="0"/>
              <a:t>Xue-zhi,SHI</a:t>
            </a:r>
            <a:r>
              <a:rPr lang="en-US" sz="2400" dirty="0" smtClean="0"/>
              <a:t> </a:t>
            </a:r>
            <a:r>
              <a:rPr lang="en-US" sz="2400" dirty="0" err="1" smtClean="0"/>
              <a:t>Hai-shan,HUANG</a:t>
            </a:r>
            <a:r>
              <a:rPr lang="en-US" sz="2400" dirty="0" smtClean="0"/>
              <a:t> </a:t>
            </a:r>
            <a:r>
              <a:rPr lang="en-US" sz="2400" dirty="0"/>
              <a:t>Xiao-dan1,LONG </a:t>
            </a:r>
            <a:r>
              <a:rPr lang="en-US" sz="2400" dirty="0" err="1"/>
              <a:t>Rui-jun</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924</TotalTime>
  <Words>492</Words>
  <Application>Microsoft Office PowerPoint</Application>
  <PresentationFormat>On-screen Show (4:3)</PresentationFormat>
  <Paragraphs>43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2015-11-24T06:36:06Z</dcterms:modified>
</cp:coreProperties>
</file>