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p:scale>
          <a:sx n="76" d="100"/>
          <a:sy n="76" d="100"/>
        </p:scale>
        <p:origin x="-120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02517CA-5C3F-44CE-B852-B2235CE731D5}" type="datetimeFigureOut">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ED2DEE3-919B-4FC9-ABA1-E1A62761BEAD}" type="slidenum">
              <a:rPr lang="en-US"/>
              <a:pPr>
                <a:defRPr/>
              </a:pPr>
              <a:t>‹#›</a:t>
            </a:fld>
            <a:endParaRPr lang="en-US"/>
          </a:p>
        </p:txBody>
      </p:sp>
    </p:spTree>
    <p:extLst>
      <p:ext uri="{BB962C8B-B14F-4D97-AF65-F5344CB8AC3E}">
        <p14:creationId xmlns:p14="http://schemas.microsoft.com/office/powerpoint/2010/main" val="1968412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4E7C02A-9C1E-4B4F-908D-94598E2D8E92}" type="datetimeFigureOut">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6287ED-1859-48C1-9159-F6E43EEBD448}" type="slidenum">
              <a:rPr lang="en-US"/>
              <a:pPr>
                <a:defRPr/>
              </a:pPr>
              <a:t>‹#›</a:t>
            </a:fld>
            <a:endParaRPr lang="en-US"/>
          </a:p>
        </p:txBody>
      </p:sp>
    </p:spTree>
    <p:extLst>
      <p:ext uri="{BB962C8B-B14F-4D97-AF65-F5344CB8AC3E}">
        <p14:creationId xmlns:p14="http://schemas.microsoft.com/office/powerpoint/2010/main" val="248564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75852D6-D0E3-4A21-BD45-99C6FD094184}" type="datetimeFigureOut">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4791A20-1251-49C5-BE76-490EA23356F0}" type="slidenum">
              <a:rPr lang="en-US"/>
              <a:pPr>
                <a:defRPr/>
              </a:pPr>
              <a:t>‹#›</a:t>
            </a:fld>
            <a:endParaRPr lang="en-US"/>
          </a:p>
        </p:txBody>
      </p:sp>
    </p:spTree>
    <p:extLst>
      <p:ext uri="{BB962C8B-B14F-4D97-AF65-F5344CB8AC3E}">
        <p14:creationId xmlns:p14="http://schemas.microsoft.com/office/powerpoint/2010/main" val="3137865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2FB7CF-8D96-4B5E-B355-AD15B92C34FA}" type="datetimeFigureOut">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CB2F57-1E02-4EB5-90B8-3EF47BC6DE31}" type="slidenum">
              <a:rPr lang="en-US"/>
              <a:pPr>
                <a:defRPr/>
              </a:pPr>
              <a:t>‹#›</a:t>
            </a:fld>
            <a:endParaRPr lang="en-US"/>
          </a:p>
        </p:txBody>
      </p:sp>
    </p:spTree>
    <p:extLst>
      <p:ext uri="{BB962C8B-B14F-4D97-AF65-F5344CB8AC3E}">
        <p14:creationId xmlns:p14="http://schemas.microsoft.com/office/powerpoint/2010/main" val="540970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8F01417-C3B8-4B39-BB27-AD539AB86ECA}" type="datetimeFigureOut">
              <a:rPr lang="en-US"/>
              <a:pPr>
                <a:defRPr/>
              </a:pPr>
              <a:t>10/13/2015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17BA709-596E-4A45-B8D5-0DF3D832DBA9}" type="slidenum">
              <a:rPr lang="en-US"/>
              <a:pPr>
                <a:defRPr/>
              </a:pPr>
              <a:t>‹#›</a:t>
            </a:fld>
            <a:endParaRPr lang="en-US"/>
          </a:p>
        </p:txBody>
      </p:sp>
    </p:spTree>
    <p:extLst>
      <p:ext uri="{BB962C8B-B14F-4D97-AF65-F5344CB8AC3E}">
        <p14:creationId xmlns:p14="http://schemas.microsoft.com/office/powerpoint/2010/main" val="257040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A9664FE-32EE-4D12-A3E8-0DD5C72A93CA}" type="datetimeFigureOut">
              <a:rPr lang="en-US"/>
              <a:pPr>
                <a:defRPr/>
              </a:pPr>
              <a:t>10/13/2015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3140859-1D26-474C-8386-1A44780FA7AF}" type="slidenum">
              <a:rPr lang="en-US"/>
              <a:pPr>
                <a:defRPr/>
              </a:pPr>
              <a:t>‹#›</a:t>
            </a:fld>
            <a:endParaRPr lang="en-US"/>
          </a:p>
        </p:txBody>
      </p:sp>
    </p:spTree>
    <p:extLst>
      <p:ext uri="{BB962C8B-B14F-4D97-AF65-F5344CB8AC3E}">
        <p14:creationId xmlns:p14="http://schemas.microsoft.com/office/powerpoint/2010/main" val="2646898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8D8702E-1EB2-4424-916B-B55B049B3B8A}" type="datetimeFigureOut">
              <a:rPr lang="en-US"/>
              <a:pPr>
                <a:defRPr/>
              </a:pPr>
              <a:t>10/13/2015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68176BA-20B5-4620-8B84-00A6279E466E}" type="slidenum">
              <a:rPr lang="en-US"/>
              <a:pPr>
                <a:defRPr/>
              </a:pPr>
              <a:t>‹#›</a:t>
            </a:fld>
            <a:endParaRPr lang="en-US"/>
          </a:p>
        </p:txBody>
      </p:sp>
    </p:spTree>
    <p:extLst>
      <p:ext uri="{BB962C8B-B14F-4D97-AF65-F5344CB8AC3E}">
        <p14:creationId xmlns:p14="http://schemas.microsoft.com/office/powerpoint/2010/main" val="424687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FC4C668-57C6-4294-ADF8-9E5E109F65CA}" type="datetimeFigureOut">
              <a:rPr lang="en-US"/>
              <a:pPr>
                <a:defRPr/>
              </a:pPr>
              <a:t>10/13/2015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858BD80-3D86-4D26-9B0E-108F9C63346C}" type="slidenum">
              <a:rPr lang="en-US"/>
              <a:pPr>
                <a:defRPr/>
              </a:pPr>
              <a:t>‹#›</a:t>
            </a:fld>
            <a:endParaRPr lang="en-US"/>
          </a:p>
        </p:txBody>
      </p:sp>
    </p:spTree>
    <p:extLst>
      <p:ext uri="{BB962C8B-B14F-4D97-AF65-F5344CB8AC3E}">
        <p14:creationId xmlns:p14="http://schemas.microsoft.com/office/powerpoint/2010/main" val="30768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F62D5A-2DA3-4834-988F-280CF23BFC75}" type="datetimeFigureOut">
              <a:rPr lang="en-US"/>
              <a:pPr>
                <a:defRPr/>
              </a:pPr>
              <a:t>10/13/2015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36F02E2-F7A7-4062-AF9E-1AFAB21AA8D6}" type="slidenum">
              <a:rPr lang="en-US"/>
              <a:pPr>
                <a:defRPr/>
              </a:pPr>
              <a:t>‹#›</a:t>
            </a:fld>
            <a:endParaRPr lang="en-US"/>
          </a:p>
        </p:txBody>
      </p:sp>
    </p:spTree>
    <p:extLst>
      <p:ext uri="{BB962C8B-B14F-4D97-AF65-F5344CB8AC3E}">
        <p14:creationId xmlns:p14="http://schemas.microsoft.com/office/powerpoint/2010/main" val="694882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246E91A-D65C-4B31-9C4B-BF730FE26339}" type="datetimeFigureOut">
              <a:rPr lang="en-US"/>
              <a:pPr>
                <a:defRPr/>
              </a:pPr>
              <a:t>10/13/2015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2B37ED-443E-4D35-B016-A94018173F33}" type="slidenum">
              <a:rPr lang="en-US"/>
              <a:pPr>
                <a:defRPr/>
              </a:pPr>
              <a:t>‹#›</a:t>
            </a:fld>
            <a:endParaRPr lang="en-US"/>
          </a:p>
        </p:txBody>
      </p:sp>
    </p:spTree>
    <p:extLst>
      <p:ext uri="{BB962C8B-B14F-4D97-AF65-F5344CB8AC3E}">
        <p14:creationId xmlns:p14="http://schemas.microsoft.com/office/powerpoint/2010/main" val="59605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C31860-BC92-43D3-A05C-4DA42BD13D51}" type="datetimeFigureOut">
              <a:rPr lang="en-US"/>
              <a:pPr>
                <a:defRPr/>
              </a:pPr>
              <a:t>10/13/2015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68C08F4-75FE-419E-9626-914BB9A44D37}" type="slidenum">
              <a:rPr lang="en-US"/>
              <a:pPr>
                <a:defRPr/>
              </a:pPr>
              <a:t>‹#›</a:t>
            </a:fld>
            <a:endParaRPr lang="en-US"/>
          </a:p>
        </p:txBody>
      </p:sp>
    </p:spTree>
    <p:extLst>
      <p:ext uri="{BB962C8B-B14F-4D97-AF65-F5344CB8AC3E}">
        <p14:creationId xmlns:p14="http://schemas.microsoft.com/office/powerpoint/2010/main" val="4050157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B6556A3-B114-4216-AA6E-FD12F7F6FB2D}" type="datetimeFigureOut">
              <a:rPr lang="en-US"/>
              <a:pPr>
                <a:defRPr/>
              </a:pPr>
              <a:t>10/13/2015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919DF118-B33B-42B9-A20D-1E9053E8B1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 </a:t>
            </a:r>
            <a:r>
              <a:rPr lang="en-US" dirty="0" err="1"/>
              <a:t>S</a:t>
            </a:r>
            <a:r>
              <a:rPr lang="en-US" dirty="0" err="1" smtClean="0"/>
              <a:t>urena</a:t>
            </a:r>
            <a:r>
              <a:rPr lang="en-US" dirty="0" smtClean="0"/>
              <a:t> </a:t>
            </a:r>
            <a:r>
              <a:rPr lang="en-US" dirty="0" err="1"/>
              <a:t>V</a:t>
            </a:r>
            <a:r>
              <a:rPr lang="en-US" dirty="0" err="1" smtClean="0"/>
              <a:t>ahabi</a:t>
            </a:r>
            <a:r>
              <a:rPr lang="en-US" dirty="0" smtClean="0"/>
              <a:t> </a:t>
            </a:r>
            <a:endParaRPr lang="en-US" dirty="0"/>
          </a:p>
        </p:txBody>
      </p:sp>
      <p:sp>
        <p:nvSpPr>
          <p:cNvPr id="3" name="Content Placeholder 2"/>
          <p:cNvSpPr>
            <a:spLocks noGrp="1"/>
          </p:cNvSpPr>
          <p:nvPr>
            <p:ph idx="1"/>
          </p:nvPr>
        </p:nvSpPr>
        <p:spPr/>
        <p:txBody>
          <a:bodyPr/>
          <a:lstStyle/>
          <a:p>
            <a:endParaRPr lang="en-US"/>
          </a:p>
        </p:txBody>
      </p:sp>
      <p:pic>
        <p:nvPicPr>
          <p:cNvPr id="1026" name="Picture 2" descr="C:\Users\rahul-s\Desktop\johh editor\journal-of-oral-hygiene-vector-biology-dr.-surena-vahabi-1653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28973" y="2157715"/>
            <a:ext cx="2251710" cy="3072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8165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title"/>
          </p:nvPr>
        </p:nvSpPr>
        <p:spPr>
          <a:xfrm>
            <a:off x="457200" y="274638"/>
            <a:ext cx="8229600" cy="792162"/>
          </a:xfrm>
        </p:spPr>
        <p:txBody>
          <a:bodyPr/>
          <a:lstStyle/>
          <a:p>
            <a:r>
              <a:rPr lang="en-US" sz="2400" b="1" dirty="0" smtClean="0"/>
              <a:t>Research interest and efforts towards scientific community…</a:t>
            </a:r>
          </a:p>
        </p:txBody>
      </p:sp>
      <p:sp>
        <p:nvSpPr>
          <p:cNvPr id="5" name="Content Placeholder 4"/>
          <p:cNvSpPr>
            <a:spLocks noGrp="1"/>
          </p:cNvSpPr>
          <p:nvPr>
            <p:ph idx="1"/>
          </p:nvPr>
        </p:nvSpPr>
        <p:spPr>
          <a:xfrm>
            <a:off x="533400" y="1981200"/>
            <a:ext cx="8229600" cy="5486400"/>
          </a:xfrm>
        </p:spPr>
        <p:txBody>
          <a:bodyPr rtlCol="0">
            <a:normAutofit/>
          </a:bodyPr>
          <a:lstStyle/>
          <a:p>
            <a:pPr marL="0" indent="0" algn="just" fontAlgn="auto">
              <a:spcAft>
                <a:spcPts val="0"/>
              </a:spcAft>
              <a:buFont typeface="Arial" panose="020B0604020202020204" pitchFamily="34" charset="0"/>
              <a:buNone/>
              <a:defRPr/>
            </a:pPr>
            <a:r>
              <a:rPr lang="en-GB" sz="1800" dirty="0" smtClean="0"/>
              <a:t> My area of interests in clinical practice is periodontal therapy, regenerative periodontal surgeries and implant dentistry, grafting and sinus lifting procedures. All the studies regarding dentistry especially those relating to periodontology was my field of interests…</a:t>
            </a:r>
          </a:p>
          <a:p>
            <a:pPr marL="0" indent="0" fontAlgn="auto">
              <a:spcAft>
                <a:spcPts val="0"/>
              </a:spcAft>
              <a:buFont typeface="Arial" panose="020B0604020202020204" pitchFamily="34" charset="0"/>
              <a:buNone/>
              <a:defRPr/>
            </a:pPr>
            <a:endParaRPr lang="en-GB" sz="1800" dirty="0" smtClean="0"/>
          </a:p>
          <a:p>
            <a:pPr marL="0" indent="0" fontAlgn="auto">
              <a:spcAft>
                <a:spcPts val="0"/>
              </a:spcAft>
              <a:buFont typeface="Arial" panose="020B0604020202020204" pitchFamily="34" charset="0"/>
              <a:buNone/>
              <a:defRPr/>
            </a:pPr>
            <a:endParaRPr lang="en-GB" sz="1800" dirty="0" smtClean="0"/>
          </a:p>
          <a:p>
            <a:pPr marL="0" indent="0" fontAlgn="auto">
              <a:spcAft>
                <a:spcPts val="0"/>
              </a:spcAft>
              <a:buNone/>
              <a:defRPr/>
            </a:pPr>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Membership in professional &amp; Scientific Associations/ Societies or Councils</a:t>
            </a:r>
            <a:r>
              <a:rPr lang="en-US" sz="2800" dirty="0" smtClean="0"/>
              <a:t>:</a:t>
            </a:r>
            <a:endParaRPr lang="en-US" sz="2800" dirty="0"/>
          </a:p>
        </p:txBody>
      </p:sp>
      <p:sp>
        <p:nvSpPr>
          <p:cNvPr id="3" name="Content Placeholder 2"/>
          <p:cNvSpPr>
            <a:spLocks noGrp="1"/>
          </p:cNvSpPr>
          <p:nvPr>
            <p:ph idx="1"/>
          </p:nvPr>
        </p:nvSpPr>
        <p:spPr/>
        <p:txBody>
          <a:bodyPr/>
          <a:lstStyle/>
          <a:p>
            <a:pPr marL="0" indent="0" fontAlgn="auto">
              <a:spcAft>
                <a:spcPts val="0"/>
              </a:spcAft>
              <a:buFont typeface="Arial" panose="020B0604020202020204" pitchFamily="34" charset="0"/>
              <a:buNone/>
              <a:defRPr/>
            </a:pPr>
            <a:r>
              <a:rPr lang="en-US" sz="2400" b="1" dirty="0" smtClean="0"/>
              <a:t>IDA </a:t>
            </a:r>
            <a:r>
              <a:rPr lang="en-US" sz="2400" dirty="0"/>
              <a:t>(Iranian Dental Association) since 1995</a:t>
            </a:r>
          </a:p>
          <a:p>
            <a:pPr marL="0" indent="0" fontAlgn="auto">
              <a:spcAft>
                <a:spcPts val="0"/>
              </a:spcAft>
              <a:buFont typeface="Arial" panose="020B0604020202020204" pitchFamily="34" charset="0"/>
              <a:buNone/>
              <a:defRPr/>
            </a:pPr>
            <a:r>
              <a:rPr lang="en-US" sz="2400" b="1" dirty="0"/>
              <a:t>IAP </a:t>
            </a:r>
            <a:r>
              <a:rPr lang="en-US" sz="2400" dirty="0"/>
              <a:t>(Iranian Academy of Periodontology) since 2002</a:t>
            </a:r>
          </a:p>
          <a:p>
            <a:pPr marL="0" indent="0" fontAlgn="auto">
              <a:spcAft>
                <a:spcPts val="0"/>
              </a:spcAft>
              <a:buFont typeface="Arial" panose="020B0604020202020204" pitchFamily="34" charset="0"/>
              <a:buNone/>
              <a:defRPr/>
            </a:pPr>
            <a:r>
              <a:rPr lang="en-US" sz="2400" b="1" dirty="0"/>
              <a:t>Iranian Dental Research Center </a:t>
            </a:r>
            <a:r>
              <a:rPr lang="en-US" sz="2400" dirty="0"/>
              <a:t>since 2003</a:t>
            </a:r>
          </a:p>
          <a:p>
            <a:pPr marL="0" indent="0" fontAlgn="auto">
              <a:spcAft>
                <a:spcPts val="0"/>
              </a:spcAft>
              <a:buFont typeface="Arial" panose="020B0604020202020204" pitchFamily="34" charset="0"/>
              <a:buNone/>
              <a:defRPr/>
            </a:pPr>
            <a:r>
              <a:rPr lang="en-US" sz="2400" b="1" dirty="0"/>
              <a:t>IADR </a:t>
            </a:r>
            <a:r>
              <a:rPr lang="en-US" sz="2400" dirty="0"/>
              <a:t>(International Association of Dental Research)</a:t>
            </a:r>
            <a:r>
              <a:rPr lang="en-US" sz="2400" b="1" dirty="0"/>
              <a:t> </a:t>
            </a:r>
            <a:r>
              <a:rPr lang="en-US" sz="2400" dirty="0"/>
              <a:t>2005 and 2014</a:t>
            </a:r>
          </a:p>
          <a:p>
            <a:pPr marL="0" indent="0" fontAlgn="auto">
              <a:spcAft>
                <a:spcPts val="0"/>
              </a:spcAft>
              <a:buFont typeface="Arial" panose="020B0604020202020204" pitchFamily="34" charset="0"/>
              <a:buNone/>
              <a:defRPr/>
            </a:pPr>
            <a:r>
              <a:rPr lang="en-US" sz="2400" b="1" dirty="0"/>
              <a:t>HDA </a:t>
            </a:r>
            <a:r>
              <a:rPr lang="en-US" sz="2400" dirty="0"/>
              <a:t>(Holistic Dental Association) since 2013</a:t>
            </a:r>
          </a:p>
          <a:p>
            <a:endParaRPr lang="en-US" sz="2400" dirty="0"/>
          </a:p>
        </p:txBody>
      </p:sp>
    </p:spTree>
    <p:extLst>
      <p:ext uri="{BB962C8B-B14F-4D97-AF65-F5344CB8AC3E}">
        <p14:creationId xmlns:p14="http://schemas.microsoft.com/office/powerpoint/2010/main" val="6287818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106</Words>
  <Application>Microsoft Office PowerPoint</Application>
  <PresentationFormat>On-screen Show (4:3)</PresentationFormat>
  <Paragraphs>10</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Dr. Surena Vahabi </vt:lpstr>
      <vt:lpstr>Research interest and efforts towards scientific community…</vt:lpstr>
      <vt:lpstr>Membership in professional &amp; Scientific Associations/ Societies or Councils: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interest and efforts towards scientific community…</dc:title>
  <dc:creator>user</dc:creator>
  <cp:lastModifiedBy>rahul-s</cp:lastModifiedBy>
  <cp:revision>4</cp:revision>
  <dcterms:created xsi:type="dcterms:W3CDTF">2014-07-25T05:15:10Z</dcterms:created>
  <dcterms:modified xsi:type="dcterms:W3CDTF">2015-10-13T14:01:02Z</dcterms:modified>
</cp:coreProperties>
</file>