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Edmond S. Chan</a:t>
            </a: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Division of Allergy</a:t>
            </a:r>
          </a:p>
          <a:p>
            <a:r>
              <a:rPr lang="en-IN" dirty="0">
                <a:latin typeface="Times New Roman" pitchFamily="18" charset="0"/>
                <a:cs typeface="Times New Roman" pitchFamily="18" charset="0"/>
              </a:rPr>
              <a:t>University of British Columbia</a:t>
            </a:r>
          </a:p>
          <a:p>
            <a:r>
              <a:rPr lang="en-IN" dirty="0">
                <a:latin typeface="Times New Roman" pitchFamily="18" charset="0"/>
                <a:cs typeface="Times New Roman" pitchFamily="18" charset="0"/>
              </a:rPr>
              <a:t>Canada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922" y="4465926"/>
            <a:ext cx="14478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descr="Edmond S. Ch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278" y="1752600"/>
            <a:ext cx="1591836"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828800"/>
            <a:ext cx="8382000" cy="4339650"/>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r>
              <a:rPr lang="en-IN" sz="5400" dirty="0">
                <a:latin typeface="Times New Roman" pitchFamily="18" charset="0"/>
                <a:cs typeface="Times New Roman" pitchFamily="18" charset="0"/>
              </a:rPr>
              <a:t>Edmond S. Chan is currently working in Department of </a:t>
            </a:r>
            <a:r>
              <a:rPr lang="en-IN" sz="5400" dirty="0" err="1">
                <a:latin typeface="Times New Roman" pitchFamily="18" charset="0"/>
                <a:cs typeface="Times New Roman" pitchFamily="18" charset="0"/>
              </a:rPr>
              <a:t>Pediatrics</a:t>
            </a:r>
            <a:r>
              <a:rPr lang="en-IN" sz="5400" dirty="0">
                <a:latin typeface="Times New Roman" pitchFamily="18" charset="0"/>
                <a:cs typeface="Times New Roman" pitchFamily="18" charset="0"/>
              </a:rPr>
              <a:t> at University of British Columbia, Canada.</a:t>
            </a:r>
            <a:endParaRPr lang="en-IN" sz="5400" dirty="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9100" y="1981200"/>
            <a:ext cx="8305800" cy="2985433"/>
          </a:xfrm>
          <a:prstGeom prst="rect">
            <a:avLst/>
          </a:prstGeom>
        </p:spPr>
        <p:txBody>
          <a:bodyPr wrap="square">
            <a:spAutoFit/>
          </a:bodyPr>
          <a:lstStyle/>
          <a:p>
            <a:r>
              <a:rPr lang="en-US" sz="8000" b="1" i="1" dirty="0" smtClean="0">
                <a:solidFill>
                  <a:srgbClr val="7030A0"/>
                </a:solidFill>
                <a:latin typeface="Times New Roman" pitchFamily="18" charset="0"/>
                <a:cs typeface="Times New Roman" pitchFamily="18" charset="0"/>
              </a:rPr>
              <a:t>Research </a:t>
            </a:r>
            <a:r>
              <a:rPr lang="en-US" sz="8000" b="1" i="1" dirty="0">
                <a:solidFill>
                  <a:srgbClr val="7030A0"/>
                </a:solidFill>
                <a:latin typeface="Times New Roman" pitchFamily="18" charset="0"/>
                <a:cs typeface="Times New Roman" pitchFamily="18" charset="0"/>
              </a:rPr>
              <a:t>Interest</a:t>
            </a:r>
            <a:r>
              <a:rPr lang="en-US" sz="80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8000" dirty="0" err="1">
                <a:latin typeface="Times New Roman" pitchFamily="18" charset="0"/>
                <a:cs typeface="Times New Roman" pitchFamily="18" charset="0"/>
              </a:rPr>
              <a:t>Pediatrics</a:t>
            </a:r>
            <a:endParaRPr lang="en-US" sz="8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1908</TotalTime>
  <Words>375</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259</cp:revision>
  <dcterms:created xsi:type="dcterms:W3CDTF">2014-10-14T11:42:21Z</dcterms:created>
  <dcterms:modified xsi:type="dcterms:W3CDTF">2015-11-16T11:44:13Z</dcterms:modified>
</cp:coreProperties>
</file>