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345" r:id="rId2"/>
    <p:sldId id="346" r:id="rId3"/>
    <p:sldId id="256" r:id="rId4"/>
    <p:sldId id="257" r:id="rId5"/>
    <p:sldId id="341" r:id="rId6"/>
    <p:sldId id="260" r:id="rId7"/>
    <p:sldId id="347" r:id="rId8"/>
    <p:sldId id="348" r:id="rId9"/>
    <p:sldId id="34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44"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11/24/2015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11/24/2015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3254865"/>
          </a:xfrm>
          <a:prstGeom prst="rect">
            <a:avLst/>
          </a:prstGeom>
        </p:spPr>
        <p:txBody>
          <a:bodyPr wrap="square">
            <a:spAutoFit/>
          </a:bodyPr>
          <a:lstStyle/>
          <a:p>
            <a:pPr>
              <a:lnSpc>
                <a:spcPct val="150000"/>
              </a:lnSpc>
            </a:pPr>
            <a:r>
              <a:rPr lang="en-IN" sz="2800" b="1" dirty="0"/>
              <a:t>Elijah W </a:t>
            </a:r>
            <a:r>
              <a:rPr lang="en-IN" sz="2800" b="1" dirty="0" err="1"/>
              <a:t>Stommel</a:t>
            </a:r>
            <a:r>
              <a:rPr lang="en-IN" sz="2800" b="1" dirty="0"/>
              <a:t> </a:t>
            </a:r>
          </a:p>
          <a:p>
            <a:pPr>
              <a:lnSpc>
                <a:spcPct val="150000"/>
              </a:lnSpc>
            </a:pPr>
            <a:r>
              <a:rPr lang="en-IN" sz="2800" b="1" dirty="0"/>
              <a:t>Associate Professor</a:t>
            </a:r>
          </a:p>
          <a:p>
            <a:pPr>
              <a:lnSpc>
                <a:spcPct val="150000"/>
              </a:lnSpc>
            </a:pPr>
            <a:r>
              <a:rPr lang="en-IN" sz="2800" b="1" dirty="0"/>
              <a:t>Department of Neurology </a:t>
            </a:r>
          </a:p>
          <a:p>
            <a:pPr>
              <a:lnSpc>
                <a:spcPct val="150000"/>
              </a:lnSpc>
            </a:pPr>
            <a:r>
              <a:rPr lang="en-IN" sz="2800" b="1" dirty="0"/>
              <a:t>McGill University</a:t>
            </a:r>
          </a:p>
          <a:p>
            <a:pPr>
              <a:lnSpc>
                <a:spcPct val="150000"/>
              </a:lnSpc>
            </a:pPr>
            <a:r>
              <a:rPr lang="en-IN" sz="2800" b="1" dirty="0"/>
              <a:t>USA</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Elijah W Stomme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4963" y="2396847"/>
            <a:ext cx="2723237" cy="3812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1569660"/>
          </a:xfrm>
          <a:prstGeom prst="rect">
            <a:avLst/>
          </a:prstGeom>
        </p:spPr>
        <p:txBody>
          <a:bodyPr wrap="square">
            <a:spAutoFit/>
          </a:bodyPr>
          <a:lstStyle/>
          <a:p>
            <a:pPr marL="342900" indent="-342900" algn="just">
              <a:buFont typeface="Arial" pitchFamily="34" charset="0"/>
              <a:buChar char="•"/>
            </a:pPr>
            <a:r>
              <a:rPr lang="en-IN" sz="2400" dirty="0"/>
              <a:t>Elijah w </a:t>
            </a:r>
            <a:r>
              <a:rPr lang="en-IN" sz="2400" dirty="0" err="1"/>
              <a:t>Stommel</a:t>
            </a:r>
            <a:r>
              <a:rPr lang="en-IN" sz="2400" dirty="0"/>
              <a:t> has completed his MD from Boston University School of Medicine and PhD from Marine Biological Lab Dartmouth-Hitchcock Medical </a:t>
            </a:r>
            <a:r>
              <a:rPr lang="en-IN" sz="2400" dirty="0" err="1"/>
              <a:t>Center</a:t>
            </a:r>
            <a:r>
              <a:rPr lang="en-IN" sz="2400" dirty="0"/>
              <a:t> McGill University, USA.</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1569660"/>
          </a:xfrm>
          <a:prstGeom prst="rect">
            <a:avLst/>
          </a:prstGeom>
        </p:spPr>
        <p:txBody>
          <a:bodyPr wrap="square">
            <a:spAutoFit/>
          </a:bodyPr>
          <a:lstStyle/>
          <a:p>
            <a:pPr marL="342900" indent="-342900" algn="just">
              <a:buFont typeface="Arial" pitchFamily="34" charset="0"/>
              <a:buChar char="•"/>
            </a:pPr>
            <a:r>
              <a:rPr lang="en-US" sz="2400" dirty="0"/>
              <a:t>Elijah w </a:t>
            </a:r>
            <a:r>
              <a:rPr lang="en-US" sz="2400" dirty="0" err="1"/>
              <a:t>Stommel</a:t>
            </a:r>
            <a:r>
              <a:rPr lang="en-US" sz="2400" dirty="0"/>
              <a:t> research interest include Epidemiology research, Clinical trials research in ALS, peripheral neuropathy, Diabetic Neuropathy and Cell Biology.</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1908215"/>
          </a:xfrm>
          <a:prstGeom prst="rect">
            <a:avLst/>
          </a:prstGeom>
        </p:spPr>
        <p:txBody>
          <a:bodyPr wrap="square">
            <a:spAutoFit/>
          </a:bodyPr>
          <a:lstStyle/>
          <a:p>
            <a:r>
              <a:rPr lang="en-IN" sz="2400" b="1" dirty="0"/>
              <a:t>Spinal Magnetic Resonance Imaging in Chronic </a:t>
            </a:r>
            <a:r>
              <a:rPr lang="en-IN" sz="2400" b="1" dirty="0" smtClean="0"/>
              <a:t>Poliomyelitis</a:t>
            </a:r>
          </a:p>
          <a:p>
            <a:r>
              <a:rPr lang="en-US" sz="2400" dirty="0" err="1"/>
              <a:t>Ziller</a:t>
            </a:r>
            <a:r>
              <a:rPr lang="en-US" sz="2400" dirty="0"/>
              <a:t>, Matthias Georg MD, FRCPC*; </a:t>
            </a:r>
            <a:r>
              <a:rPr lang="en-US" sz="2400" dirty="0" err="1"/>
              <a:t>Stommel</a:t>
            </a:r>
            <a:r>
              <a:rPr lang="en-US" sz="2400" dirty="0"/>
              <a:t>, Elijah W. MD, </a:t>
            </a:r>
            <a:r>
              <a:rPr lang="en-US" sz="2400" dirty="0" smtClean="0"/>
              <a:t>PhD</a:t>
            </a:r>
            <a:endParaRPr lang="en-US" sz="2400" b="1" dirty="0" smtClean="0"/>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a:t>
            </a:r>
            <a:r>
              <a:rPr lang="en-IN" sz="3600" dirty="0"/>
              <a:t>of 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926</TotalTime>
  <Words>428</Words>
  <Application>Microsoft Office PowerPoint</Application>
  <PresentationFormat>On-screen Show (4:3)</PresentationFormat>
  <Paragraphs>38</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70</cp:revision>
  <dcterms:created xsi:type="dcterms:W3CDTF">2014-10-01T07:08:05Z</dcterms:created>
  <dcterms:modified xsi:type="dcterms:W3CDTF">2015-11-24T06:48:36Z</dcterms:modified>
</cp:coreProperties>
</file>