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0" r:id="rId4"/>
    <p:sldId id="264" r:id="rId5"/>
    <p:sldId id="261" r:id="rId6"/>
    <p:sldId id="258"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12/2/2015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12/2/2015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12/2/2015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12/2/2015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8458200" cy="609600"/>
          </a:xfrm>
        </p:spPr>
        <p:txBody>
          <a:bodyPr>
            <a:normAutofit/>
          </a:bodyPr>
          <a:lstStyle/>
          <a:p>
            <a:r>
              <a:rPr lang="en-US" sz="2800" b="1" dirty="0">
                <a:latin typeface="Times New Roman" pitchFamily="18" charset="0"/>
                <a:cs typeface="Times New Roman" pitchFamily="18" charset="0"/>
              </a:rPr>
              <a:t>International Journal of Advancements in Technology</a:t>
            </a:r>
            <a:endParaRPr lang="en-US" sz="2800" dirty="0"/>
          </a:p>
        </p:txBody>
      </p:sp>
      <p:sp>
        <p:nvSpPr>
          <p:cNvPr id="3" name="Subtitle 2"/>
          <p:cNvSpPr>
            <a:spLocks noGrp="1"/>
          </p:cNvSpPr>
          <p:nvPr>
            <p:ph type="subTitle" idx="1"/>
          </p:nvPr>
        </p:nvSpPr>
        <p:spPr>
          <a:xfrm>
            <a:off x="-20782" y="3962400"/>
            <a:ext cx="5638800" cy="1752600"/>
          </a:xfrm>
        </p:spPr>
        <p:txBody>
          <a:bodyPr>
            <a:normAutofit fontScale="77500" lnSpcReduction="20000"/>
          </a:bodyPr>
          <a:lstStyle/>
          <a:p>
            <a:r>
              <a:rPr lang="en-US" b="1" dirty="0"/>
              <a:t>Eric M </a:t>
            </a:r>
            <a:r>
              <a:rPr lang="en-US" b="1" dirty="0" err="1"/>
              <a:t>Lui</a:t>
            </a:r>
            <a:r>
              <a:rPr lang="en-US" b="1" dirty="0"/>
              <a:t> </a:t>
            </a:r>
          </a:p>
          <a:p>
            <a:r>
              <a:rPr lang="en-US" dirty="0"/>
              <a:t>Editor-in-Chief</a:t>
            </a:r>
          </a:p>
          <a:p>
            <a:r>
              <a:rPr lang="en-US" dirty="0"/>
              <a:t>Meredith Professor</a:t>
            </a:r>
          </a:p>
          <a:p>
            <a:r>
              <a:rPr lang="en-US" dirty="0"/>
              <a:t>Department of Civil &amp; Environmental Engineering</a:t>
            </a:r>
          </a:p>
          <a:p>
            <a:r>
              <a:rPr lang="en-US" dirty="0"/>
              <a:t>Syracuse University</a:t>
            </a:r>
          </a:p>
          <a:p>
            <a:r>
              <a:rPr lang="en-US" dirty="0"/>
              <a:t>USA</a:t>
            </a:r>
            <a:endParaRPr lang="en-US" dirty="0"/>
          </a:p>
        </p:txBody>
      </p:sp>
      <p:sp>
        <p:nvSpPr>
          <p:cNvPr id="5" name="TextBox 4"/>
          <p:cNvSpPr txBox="1"/>
          <p:nvPr/>
        </p:nvSpPr>
        <p:spPr>
          <a:xfrm>
            <a:off x="1752600" y="5943600"/>
            <a:ext cx="6286500" cy="646331"/>
          </a:xfrm>
          <a:prstGeom prst="rect">
            <a:avLst/>
          </a:prstGeom>
          <a:noFill/>
        </p:spPr>
        <p:txBody>
          <a:bodyPr wrap="square" rtlCol="0">
            <a:spAutoFit/>
          </a:bodyPr>
          <a:lstStyle/>
          <a:p>
            <a:pPr algn="ctr"/>
            <a:r>
              <a:rPr lang="en-US" b="1" dirty="0"/>
              <a:t>Editorial Board Member</a:t>
            </a:r>
          </a:p>
          <a:p>
            <a:pPr algn="ctr"/>
            <a:r>
              <a:rPr lang="en-US" b="1" dirty="0" smtClean="0"/>
              <a:t>Journal of</a:t>
            </a:r>
            <a:endParaRPr lang="en-US" b="1" dirty="0"/>
          </a:p>
        </p:txBody>
      </p:sp>
      <p:pic>
        <p:nvPicPr>
          <p:cNvPr id="1026" name="Picture 2" descr="E:\IJOAT\PPTS of Editors\Eric M Lu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524000"/>
            <a:ext cx="207424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679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1800" dirty="0"/>
              <a:t>Dr. Eric M. </a:t>
            </a:r>
            <a:r>
              <a:rPr lang="en-US" sz="1800" dirty="0" err="1"/>
              <a:t>Lui</a:t>
            </a:r>
            <a:r>
              <a:rPr lang="en-US" sz="1800" dirty="0"/>
              <a:t> is Laura J. and L. Douglas Meredith Professor in the Department of Civil and Environmental Engineering at Syracuse University, New York. He received his B.S. degree in Civil and Environmental Engineering with high honors from the University of Wisconsin at Madison, Wisconsin, and his M.S. and Ph.D. degrees in Civil Engineering from Purdue University, Indiana, USA.</a:t>
            </a:r>
          </a:p>
          <a:p>
            <a:r>
              <a:rPr lang="en-US" sz="1800" dirty="0"/>
              <a:t>Dr. </a:t>
            </a:r>
            <a:r>
              <a:rPr lang="en-US" sz="1800" dirty="0" err="1"/>
              <a:t>Lui's</a:t>
            </a:r>
            <a:r>
              <a:rPr lang="en-US" sz="1800" dirty="0"/>
              <a:t> teaching and research interests are in the areas of structural stability, structural dynamics, earthquake engineering, structural materials, numerical modeling, engineering computations and computer-aided analysis and design of building and bridge structures. He is the author of numerous journal articles, conference proceedings, special publications and research reports in these areas. He is also a contributing author to a number of engineering monographs and technical handbooks. </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1800" dirty="0"/>
              <a:t>In addition, he is the author/co-editor of the 2nd edition CRC Handbook of Structural Engineering and the co-author/co-editor of four books on the subject of steel design, structural stability, and earthquake engineering.</a:t>
            </a:r>
          </a:p>
          <a:p>
            <a:r>
              <a:rPr lang="en-US" sz="1800" dirty="0" smtClean="0"/>
              <a:t>From </a:t>
            </a:r>
            <a:r>
              <a:rPr lang="en-US" sz="1800" dirty="0"/>
              <a:t>2003 to 2009, he served as the department chair of the Department of Civil and Environmental Engineering at Syracuse University. During his tenure as the department chair, he guided the overhaul of the undergraduate and graduate civil and environmental engineering curricula; and working closely with the development office staff, succeeded in attracting millions of dollars of development fund into the department from alumni.</a:t>
            </a:r>
          </a:p>
          <a:p>
            <a:r>
              <a:rPr lang="en-US" sz="1800" dirty="0"/>
              <a:t>He is the recipients of numerous awards and has been listed in more than ten Who's Who publications as well as served as a consultant for a number of state and local engineering firms.</a:t>
            </a:r>
          </a:p>
          <a:p>
            <a:pPr algn="just"/>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2815782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109728" indent="0" algn="just">
              <a:buNone/>
            </a:pPr>
            <a:r>
              <a:rPr lang="en-US" dirty="0"/>
              <a:t>Structural Analysis, Design and Assessment of Buildings and Bridges</a:t>
            </a:r>
            <a:r>
              <a:rPr lang="en-US" dirty="0" smtClean="0"/>
              <a:t>, Steel </a:t>
            </a:r>
            <a:r>
              <a:rPr lang="en-US" dirty="0"/>
              <a:t>Structures and Structural Stability, Structural Dynamics and Earthquake Engineering, Structural Materials, Computer and Numerical Modeling, Green Engineering and Sustainable Development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68966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TotalTime>
  <Words>536</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Urban</vt:lpstr>
      <vt:lpstr>PowerPoint Presentation</vt:lpstr>
      <vt:lpstr>International Journal of Advancements in Technology</vt:lpstr>
      <vt:lpstr>Biography</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Bharghava Batchala</cp:lastModifiedBy>
  <cp:revision>10</cp:revision>
  <dcterms:created xsi:type="dcterms:W3CDTF">2015-10-14T08:23:48Z</dcterms:created>
  <dcterms:modified xsi:type="dcterms:W3CDTF">2015-12-02T11:34:55Z</dcterms:modified>
</cp:coreProperties>
</file>