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60" r:id="rId4"/>
    <p:sldId id="264" r:id="rId5"/>
    <p:sldId id="261" r:id="rId6"/>
    <p:sldId id="258"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27B36-9192-4676-A098-001A6846494D}" type="datetimeFigureOut">
              <a:rPr lang="en-US" smtClean="0"/>
              <a:t>11/2/2015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EDBBDC-7E4C-4773-AC21-4C169E4BF4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27B36-9192-4676-A098-001A6846494D}" type="datetimeFigureOut">
              <a:rPr lang="en-US" smtClean="0"/>
              <a:t>11/2/2015</a:t>
            </a:fld>
            <a:endParaRPr lang="en-US"/>
          </a:p>
        </p:txBody>
      </p:sp>
      <p:sp>
        <p:nvSpPr>
          <p:cNvPr id="27" name="Slide Number Placeholder 26"/>
          <p:cNvSpPr>
            <a:spLocks noGrp="1"/>
          </p:cNvSpPr>
          <p:nvPr>
            <p:ph type="sldNum" sz="quarter" idx="11"/>
          </p:nvPr>
        </p:nvSpPr>
        <p:spPr/>
        <p:txBody>
          <a:bodyPr rtlCol="0"/>
          <a:lstStyle/>
          <a:p>
            <a:fld id="{BFEDBBDC-7E4C-4773-AC21-4C169E4BF4B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27B36-9192-4676-A098-001A6846494D}" type="datetimeFigureOut">
              <a:rPr lang="en-US" smtClean="0"/>
              <a:t>11/2/2015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EDBBDC-7E4C-4773-AC21-4C169E4BF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27B36-9192-4676-A098-001A6846494D}" type="datetimeFigureOut">
              <a:rPr lang="en-US" smtClean="0"/>
              <a:t>11/2/2015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EDBBDC-7E4C-4773-AC21-4C169E4BF4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458200" cy="609599"/>
          </a:xfrm>
        </p:spPr>
        <p:txBody>
          <a:bodyPr>
            <a:normAutofit fontScale="90000"/>
          </a:bodyPr>
          <a:lstStyle/>
          <a:p>
            <a:r>
              <a:rPr lang="en-US" b="1" dirty="0">
                <a:latin typeface="Times New Roman" pitchFamily="18" charset="0"/>
                <a:cs typeface="Times New Roman" pitchFamily="18" charset="0"/>
              </a:rPr>
              <a:t>Journal of Oral Hygiene and </a:t>
            </a:r>
            <a:r>
              <a:rPr lang="en-US" b="1" dirty="0" smtClean="0">
                <a:latin typeface="Times New Roman" pitchFamily="18" charset="0"/>
                <a:cs typeface="Times New Roman" pitchFamily="18" charset="0"/>
              </a:rPr>
              <a:t>Health</a:t>
            </a:r>
            <a:endParaRPr lang="en-US" dirty="0"/>
          </a:p>
        </p:txBody>
      </p:sp>
      <p:sp>
        <p:nvSpPr>
          <p:cNvPr id="3" name="Subtitle 2"/>
          <p:cNvSpPr>
            <a:spLocks noGrp="1"/>
          </p:cNvSpPr>
          <p:nvPr>
            <p:ph type="subTitle" idx="1"/>
          </p:nvPr>
        </p:nvSpPr>
        <p:spPr/>
        <p:txBody>
          <a:bodyPr>
            <a:normAutofit fontScale="92500" lnSpcReduction="20000"/>
          </a:bodyPr>
          <a:lstStyle/>
          <a:p>
            <a:r>
              <a:rPr lang="en-US" b="1" dirty="0"/>
              <a:t>Genevieve Benoit</a:t>
            </a:r>
            <a:r>
              <a:rPr lang="en-US" dirty="0"/>
              <a:t/>
            </a:r>
            <a:br>
              <a:rPr lang="en-US" dirty="0"/>
            </a:br>
            <a:r>
              <a:rPr lang="en-US" dirty="0"/>
              <a:t>Associate Professor </a:t>
            </a:r>
            <a:br>
              <a:rPr lang="en-US" dirty="0"/>
            </a:br>
            <a:r>
              <a:rPr lang="en-US" dirty="0"/>
              <a:t>Clinical Comprehensive Dentistry &amp; Biomaterials</a:t>
            </a:r>
            <a:br>
              <a:rPr lang="en-US" dirty="0"/>
            </a:br>
            <a:r>
              <a:rPr lang="en-US" dirty="0"/>
              <a:t>LSUHSC School of Dentistry, New Orleans, USA</a:t>
            </a:r>
          </a:p>
          <a:p>
            <a:endParaRPr lang="en-US" dirty="0"/>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3800" y="928255"/>
            <a:ext cx="1828800" cy="2560320"/>
          </a:xfrm>
          <a:prstGeom prst="rect">
            <a:avLst/>
          </a:prstGeom>
        </p:spPr>
      </p:pic>
      <p:sp>
        <p:nvSpPr>
          <p:cNvPr id="5" name="TextBox 4"/>
          <p:cNvSpPr txBox="1"/>
          <p:nvPr/>
        </p:nvSpPr>
        <p:spPr>
          <a:xfrm>
            <a:off x="1731818" y="5791200"/>
            <a:ext cx="6286500" cy="646331"/>
          </a:xfrm>
          <a:prstGeom prst="rect">
            <a:avLst/>
          </a:prstGeom>
          <a:noFill/>
        </p:spPr>
        <p:txBody>
          <a:bodyPr wrap="square" rtlCol="0">
            <a:spAutoFit/>
          </a:bodyPr>
          <a:lstStyle/>
          <a:p>
            <a:pPr algn="ctr"/>
            <a:r>
              <a:rPr lang="en-US" b="1" dirty="0"/>
              <a:t>Editorial Board Member</a:t>
            </a:r>
          </a:p>
          <a:p>
            <a:pPr algn="ctr"/>
            <a:r>
              <a:rPr lang="en-US" b="1" dirty="0" smtClean="0"/>
              <a:t>Journal of Oral Hygiene &amp; Health</a:t>
            </a:r>
            <a:endParaRPr lang="en-US" b="1" dirty="0"/>
          </a:p>
        </p:txBody>
      </p:sp>
    </p:spTree>
    <p:extLst>
      <p:ext uri="{BB962C8B-B14F-4D97-AF65-F5344CB8AC3E}">
        <p14:creationId xmlns:p14="http://schemas.microsoft.com/office/powerpoint/2010/main" val="2157832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1800" dirty="0">
                <a:latin typeface="Times New Roman" pitchFamily="18" charset="0"/>
                <a:cs typeface="Times New Roman" pitchFamily="18" charset="0"/>
              </a:rPr>
              <a:t>Genevieve Benoit currently serves as the Supervisor of the University of Louisiana at Lafayette and Louisiana State University School of Dentistry Dental Hygiene Program in Lafayette, Louisiana.  Prior to her appointment at ULL/LSUSD, she worked in private practice for three years and continued for eleven years during the summer reinforcing her clinical skills.  </a:t>
            </a:r>
            <a:endParaRPr lang="en-US" sz="1800" dirty="0" smtClean="0">
              <a:latin typeface="Times New Roman" pitchFamily="18" charset="0"/>
              <a:cs typeface="Times New Roman" pitchFamily="18" charset="0"/>
            </a:endParaRPr>
          </a:p>
          <a:p>
            <a:pPr algn="just"/>
            <a:r>
              <a:rPr lang="en-US" sz="1800" dirty="0" smtClean="0">
                <a:latin typeface="Times New Roman" pitchFamily="18" charset="0"/>
                <a:cs typeface="Times New Roman" pitchFamily="18" charset="0"/>
              </a:rPr>
              <a:t>She </a:t>
            </a:r>
            <a:r>
              <a:rPr lang="en-US" sz="1800" dirty="0">
                <a:latin typeface="Times New Roman" pitchFamily="18" charset="0"/>
                <a:cs typeface="Times New Roman" pitchFamily="18" charset="0"/>
              </a:rPr>
              <a:t>developed her expertise in clinical teaching while she was the Clinical Supervisor for both Dental Hygiene I and II at Lamar Technical Institute for over 8 years.  In addition, she taught head and Neck Anatomy, Pre-Clinical Dental hygiene, Radiology and Clinical Seminars.   </a:t>
            </a:r>
            <a:endParaRPr lang="en-US" sz="1800" dirty="0" smtClean="0">
              <a:latin typeface="Times New Roman" pitchFamily="18" charset="0"/>
              <a:cs typeface="Times New Roman" pitchFamily="18" charset="0"/>
            </a:endParaRPr>
          </a:p>
          <a:p>
            <a:pPr algn="just"/>
            <a:r>
              <a:rPr lang="en-US" sz="1800" dirty="0" smtClean="0">
                <a:latin typeface="Times New Roman" pitchFamily="18" charset="0"/>
                <a:cs typeface="Times New Roman" pitchFamily="18" charset="0"/>
              </a:rPr>
              <a:t>She </a:t>
            </a:r>
            <a:r>
              <a:rPr lang="en-US" sz="1800" dirty="0">
                <a:latin typeface="Times New Roman" pitchFamily="18" charset="0"/>
                <a:cs typeface="Times New Roman" pitchFamily="18" charset="0"/>
              </a:rPr>
              <a:t>currently is a CE lecturer for the Louisiana State University School of Dentistry Continuing Dental </a:t>
            </a:r>
            <a:r>
              <a:rPr lang="en-US" sz="1800" dirty="0" smtClean="0">
                <a:latin typeface="Times New Roman" pitchFamily="18" charset="0"/>
                <a:cs typeface="Times New Roman" pitchFamily="18" charset="0"/>
              </a:rPr>
              <a:t>Education.</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She </a:t>
            </a:r>
            <a:r>
              <a:rPr lang="en-US" sz="1800" dirty="0">
                <a:latin typeface="Times New Roman" pitchFamily="18" charset="0"/>
                <a:cs typeface="Times New Roman" pitchFamily="18" charset="0"/>
              </a:rPr>
              <a:t>currently is a dental hygiene consultant for the Commission on Dental Accreditation.  </a:t>
            </a:r>
            <a:br>
              <a:rPr lang="en-US" sz="1800" dirty="0">
                <a:latin typeface="Times New Roman" pitchFamily="18" charset="0"/>
                <a:cs typeface="Times New Roman" pitchFamily="18" charset="0"/>
              </a:rPr>
            </a:b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1800" dirty="0">
                <a:latin typeface="Times New Roman" pitchFamily="18" charset="0"/>
                <a:cs typeface="Times New Roman" pitchFamily="18" charset="0"/>
              </a:rPr>
              <a:t>Genevieve earned a Associate degree in Dental Hygiene from Lamar University  in 1984 and a Bachelor Degree in General Studies  in 1989 and Master’s of Education in 1992 from the University of Southwestern Louisiana. </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1397323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Clinical Dental Hygiene</a:t>
            </a:r>
          </a:p>
          <a:p>
            <a:pPr algn="just"/>
            <a:r>
              <a:rPr lang="en-US" dirty="0">
                <a:latin typeface="Times New Roman" pitchFamily="18" charset="0"/>
                <a:cs typeface="Times New Roman" pitchFamily="18" charset="0"/>
              </a:rPr>
              <a:t>Prosthetic Joint Replacement and Antibiotic Premedication</a:t>
            </a:r>
          </a:p>
          <a:p>
            <a:pPr algn="just"/>
            <a:r>
              <a:rPr lang="en-US" dirty="0">
                <a:latin typeface="Times New Roman" pitchFamily="18" charset="0"/>
                <a:cs typeface="Times New Roman" pitchFamily="18" charset="0"/>
              </a:rPr>
              <a:t>Pharmacology for the Dental Hygienist</a:t>
            </a:r>
          </a:p>
        </p:txBody>
      </p:sp>
    </p:spTree>
    <p:extLst>
      <p:ext uri="{BB962C8B-B14F-4D97-AF65-F5344CB8AC3E}">
        <p14:creationId xmlns:p14="http://schemas.microsoft.com/office/powerpoint/2010/main" val="4168966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TotalTime>
  <Words>253</Words>
  <Application>Microsoft Office PowerPoint</Application>
  <PresentationFormat>On-screen Show (4:3)</PresentationFormat>
  <Paragraphs>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Urban</vt:lpstr>
      <vt:lpstr>PowerPoint Presentation</vt:lpstr>
      <vt:lpstr>Journal of Oral Hygiene and Health</vt:lpstr>
      <vt:lpstr>Biography</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7</cp:revision>
  <dcterms:created xsi:type="dcterms:W3CDTF">2015-10-14T08:23:48Z</dcterms:created>
  <dcterms:modified xsi:type="dcterms:W3CDTF">2015-11-02T09:55:10Z</dcterms:modified>
</cp:coreProperties>
</file>