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0374" y="4646474"/>
            <a:ext cx="8150225" cy="1477328"/>
          </a:xfrm>
          <a:prstGeom prst="rect">
            <a:avLst/>
          </a:prstGeom>
        </p:spPr>
        <p:txBody>
          <a:bodyPr wrap="square">
            <a:spAutoFit/>
          </a:bodyPr>
          <a:lstStyle/>
          <a:p>
            <a:r>
              <a:rPr lang="en-IN" b="1" dirty="0">
                <a:latin typeface="Times New Roman" pitchFamily="18" charset="0"/>
                <a:cs typeface="Times New Roman" pitchFamily="18" charset="0"/>
              </a:rPr>
              <a:t>George </a:t>
            </a:r>
            <a:r>
              <a:rPr lang="en-IN" b="1" dirty="0" err="1">
                <a:latin typeface="Times New Roman" pitchFamily="18" charset="0"/>
                <a:cs typeface="Times New Roman" pitchFamily="18" charset="0"/>
              </a:rPr>
              <a:t>Papadakis</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Professor, Vice Rector</a:t>
            </a:r>
          </a:p>
          <a:p>
            <a:r>
              <a:rPr lang="en-IN" dirty="0">
                <a:latin typeface="Times New Roman" pitchFamily="18" charset="0"/>
                <a:cs typeface="Times New Roman" pitchFamily="18" charset="0"/>
              </a:rPr>
              <a:t>Department of Natural Resources and Agricultural Engineering</a:t>
            </a:r>
          </a:p>
          <a:p>
            <a:r>
              <a:rPr lang="en-IN" dirty="0">
                <a:latin typeface="Times New Roman" pitchFamily="18" charset="0"/>
                <a:cs typeface="Times New Roman" pitchFamily="18" charset="0"/>
              </a:rPr>
              <a:t>Athens</a:t>
            </a:r>
          </a:p>
          <a:p>
            <a:r>
              <a:rPr lang="en-IN" dirty="0">
                <a:latin typeface="Times New Roman" pitchFamily="18" charset="0"/>
                <a:cs typeface="Times New Roman" pitchFamily="18" charset="0"/>
              </a:rPr>
              <a:t>Greece</a:t>
            </a:r>
            <a:endParaRPr lang="en-US" dirty="0" smtClean="0">
              <a:latin typeface="Times New Roman" pitchFamily="18" charset="0"/>
              <a:cs typeface="Times New Roman" pitchFamily="18" charset="0"/>
            </a:endParaRPr>
          </a:p>
        </p:txBody>
      </p:sp>
      <p:sp>
        <p:nvSpPr>
          <p:cNvPr id="4" name="Rectangle 3"/>
          <p:cNvSpPr/>
          <p:nvPr/>
        </p:nvSpPr>
        <p:spPr>
          <a:xfrm>
            <a:off x="2590800" y="1898073"/>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3" name="AutoShape 4" descr="Image result for National Observatory of Athens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6" name="Picture 2" descr="George Papadaki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5738" y="1898073"/>
            <a:ext cx="1780598" cy="2308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7976" y="1752600"/>
            <a:ext cx="8382000" cy="4647426"/>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1600" dirty="0">
                <a:latin typeface="Times New Roman" pitchFamily="18" charset="0"/>
                <a:cs typeface="Times New Roman" pitchFamily="18" charset="0"/>
              </a:rPr>
              <a:t>2010: Vice Rector AUA, responsible for the economics, research and development of the University (four years term)</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2009: Full Professor at AUA, Dept. of Natural Resources and Agricultural Engineering</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2003: Associate Professor at AUA, Dept. of Natural Resources and Agricultural Engineering</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1996: Assistant Professor at AUA, Dept. of Natural Resources and Agricultural Engineering</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1993-1996: Researcher at AUA, (renewable energy projects)</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1991-1992: Researcher at CRES (Centre for Renewable energy Sources, Greece)</a:t>
            </a:r>
          </a:p>
          <a:p>
            <a:endParaRPr lang="en-IN" sz="1600" dirty="0">
              <a:latin typeface="Times New Roman" pitchFamily="18" charset="0"/>
              <a:cs typeface="Times New Roman" pitchFamily="18" charset="0"/>
            </a:endParaRPr>
          </a:p>
          <a:p>
            <a:r>
              <a:rPr lang="en-IN" sz="1600" dirty="0">
                <a:latin typeface="Times New Roman" pitchFamily="18" charset="0"/>
                <a:cs typeface="Times New Roman" pitchFamily="18" charset="0"/>
              </a:rPr>
              <a:t>1989: PhD from AUA on Agricultural Engineering 1983: Diploma on Agricultural Engineering from AUA</a:t>
            </a:r>
            <a:endParaRPr lang="en-IN" sz="16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8318" y="1905000"/>
            <a:ext cx="8305800" cy="393954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2400" dirty="0" smtClean="0">
                <a:latin typeface="Times New Roman" pitchFamily="18" charset="0"/>
                <a:cs typeface="Times New Roman" pitchFamily="18" charset="0"/>
              </a:rPr>
              <a:t>Utilization </a:t>
            </a:r>
            <a:r>
              <a:rPr lang="en-IN" sz="2400" dirty="0">
                <a:latin typeface="Times New Roman" pitchFamily="18" charset="0"/>
                <a:cs typeface="Times New Roman" pitchFamily="18" charset="0"/>
              </a:rPr>
              <a:t>of renewable energy (RE) sources and related technologies with particular attention to the development and application of RE technologies to supply power in rural and remote </a:t>
            </a:r>
            <a:r>
              <a:rPr lang="en-IN" sz="2400" dirty="0" smtClean="0">
                <a:latin typeface="Times New Roman" pitchFamily="18" charset="0"/>
                <a:cs typeface="Times New Roman" pitchFamily="18" charset="0"/>
              </a:rPr>
              <a:t>areas, also </a:t>
            </a:r>
            <a:r>
              <a:rPr lang="en-IN" sz="2400" dirty="0">
                <a:latin typeface="Times New Roman" pitchFamily="18" charset="0"/>
                <a:cs typeface="Times New Roman" pitchFamily="18" charset="0"/>
              </a:rPr>
              <a:t>involved in research in the field of energy efficiency and agricultural </a:t>
            </a:r>
            <a:r>
              <a:rPr lang="en-IN" sz="2400" dirty="0" smtClean="0">
                <a:latin typeface="Times New Roman" pitchFamily="18" charset="0"/>
                <a:cs typeface="Times New Roman" pitchFamily="18" charset="0"/>
              </a:rPr>
              <a:t>engineering, renewable </a:t>
            </a:r>
            <a:r>
              <a:rPr lang="en-IN" sz="2400" dirty="0">
                <a:latin typeface="Times New Roman" pitchFamily="18" charset="0"/>
                <a:cs typeface="Times New Roman" pitchFamily="18" charset="0"/>
              </a:rPr>
              <a:t>energy technologies with emphasis on solar energy technologies and hybrid </a:t>
            </a:r>
            <a:r>
              <a:rPr lang="en-IN" sz="2400" dirty="0" smtClean="0">
                <a:latin typeface="Times New Roman" pitchFamily="18" charset="0"/>
                <a:cs typeface="Times New Roman" pitchFamily="18" charset="0"/>
              </a:rPr>
              <a:t>systems, energy efficiency, </a:t>
            </a:r>
            <a:r>
              <a:rPr lang="en-IN" sz="2400" dirty="0" err="1" smtClean="0">
                <a:latin typeface="Times New Roman" pitchFamily="18" charset="0"/>
                <a:cs typeface="Times New Roman" pitchFamily="18" charset="0"/>
              </a:rPr>
              <a:t>Rankine</a:t>
            </a:r>
            <a:r>
              <a:rPr lang="en-IN" sz="2400" dirty="0" smtClean="0">
                <a:latin typeface="Times New Roman" pitchFamily="18" charset="0"/>
                <a:cs typeface="Times New Roman" pitchFamily="18" charset="0"/>
              </a:rPr>
              <a:t> cycle.</a:t>
            </a:r>
            <a:endParaRPr lang="en-US" sz="24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1980</TotalTime>
  <Words>540</Words>
  <Application>Microsoft Office PowerPoint</Application>
  <PresentationFormat>On-screen Show (4:3)</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303</cp:revision>
  <dcterms:created xsi:type="dcterms:W3CDTF">2014-10-14T11:42:21Z</dcterms:created>
  <dcterms:modified xsi:type="dcterms:W3CDTF">2015-11-17T10:16:39Z</dcterms:modified>
</cp:coreProperties>
</file>