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45363" y="379475"/>
            <a:ext cx="8688324" cy="112166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8269223" y="379475"/>
            <a:ext cx="790955" cy="1121664"/>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52169" y="491871"/>
            <a:ext cx="6439661" cy="670560"/>
          </a:xfrm>
          <a:prstGeom prst="rect">
            <a:avLst/>
          </a:prstGeom>
        </p:spPr>
        <p:txBody>
          <a:bodyPr wrap="square" lIns="0" tIns="0" rIns="0" bIns="0">
            <a:spAutoFit/>
          </a:bodyPr>
          <a:lstStyle>
            <a:lvl1pPr>
              <a:defRPr sz="44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535940" y="1613153"/>
            <a:ext cx="8072119" cy="4313555"/>
          </a:xfrm>
          <a:prstGeom prst="rect">
            <a:avLst/>
          </a:prstGeom>
        </p:spPr>
        <p:txBody>
          <a:bodyPr wrap="square" lIns="0" tIns="0" rIns="0" bIns="0">
            <a:spAutoFit/>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2" Type="http://schemas.openxmlformats.org/officeDocument/2006/relationships/image" Target="../media/image4.jp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jp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8" Type="http://schemas.openxmlformats.org/officeDocument/2006/relationships/image" Target="../media/image10.png"/><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6.jpg"/><Relationship Id="rId4" Type="http://schemas.openxmlformats.org/officeDocument/2006/relationships/image" Target="../media/image6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hyperlink" Target="mailto:gxydis@gmail.com" TargetMode="External"/><Relationship Id="rId5" Type="http://schemas.openxmlformats.org/officeDocument/2006/relationships/hyperlink" Target="mailto:gxydis@mail.ireteth.certh.gr" TargetMode="External"/><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jpg"/><Relationship Id="rId1" Type="http://schemas.openxmlformats.org/officeDocument/2006/relationships/slideLayout" Target="../slideLayouts/slideLayout5.xml"/><Relationship Id="rId6" Type="http://schemas.openxmlformats.org/officeDocument/2006/relationships/image" Target="../media/image79.png"/><Relationship Id="rId11" Type="http://schemas.openxmlformats.org/officeDocument/2006/relationships/hyperlink" Target="http://omicsonline.org/membership.php" TargetMode="External"/><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xml.rels><?xml version="1.0" encoding="UTF-8" standalone="yes"?>
<Relationships xmlns="http://schemas.openxmlformats.org/package/2006/relationships"><Relationship Id="rId3" Type="http://schemas.openxmlformats.org/officeDocument/2006/relationships/hyperlink" Target="http://www.xydis.gr/gr)"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pn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jp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658" y="6391785"/>
            <a:ext cx="1971675" cy="381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3166" y="4946777"/>
            <a:ext cx="1971675" cy="9334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4359" y="2756916"/>
            <a:ext cx="2820924" cy="239268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09600" y="404240"/>
            <a:ext cx="2790825" cy="2362200"/>
          </a:xfrm>
          <a:custGeom>
            <a:avLst/>
            <a:gdLst/>
            <a:ahLst/>
            <a:cxnLst/>
            <a:rect l="l" t="t" r="r" b="b"/>
            <a:pathLst>
              <a:path w="2790825" h="2362200">
                <a:moveTo>
                  <a:pt x="2587498" y="0"/>
                </a:moveTo>
                <a:lnTo>
                  <a:pt x="203009" y="0"/>
                </a:lnTo>
                <a:lnTo>
                  <a:pt x="156462" y="5356"/>
                </a:lnTo>
                <a:lnTo>
                  <a:pt x="113732" y="20617"/>
                </a:lnTo>
                <a:lnTo>
                  <a:pt x="76038" y="44567"/>
                </a:lnTo>
                <a:lnTo>
                  <a:pt x="44599" y="75989"/>
                </a:lnTo>
                <a:lnTo>
                  <a:pt x="20634" y="113670"/>
                </a:lnTo>
                <a:lnTo>
                  <a:pt x="5361" y="156394"/>
                </a:lnTo>
                <a:lnTo>
                  <a:pt x="0" y="202946"/>
                </a:lnTo>
                <a:lnTo>
                  <a:pt x="0" y="2159127"/>
                </a:lnTo>
                <a:lnTo>
                  <a:pt x="5361" y="2205685"/>
                </a:lnTo>
                <a:lnTo>
                  <a:pt x="20634" y="2248427"/>
                </a:lnTo>
                <a:lnTo>
                  <a:pt x="44599" y="2286133"/>
                </a:lnTo>
                <a:lnTo>
                  <a:pt x="76038" y="2317583"/>
                </a:lnTo>
                <a:lnTo>
                  <a:pt x="113732" y="2341557"/>
                </a:lnTo>
                <a:lnTo>
                  <a:pt x="156462" y="2356836"/>
                </a:lnTo>
                <a:lnTo>
                  <a:pt x="203009" y="2362200"/>
                </a:lnTo>
                <a:lnTo>
                  <a:pt x="2587498" y="2362200"/>
                </a:lnTo>
                <a:lnTo>
                  <a:pt x="2634049" y="2356836"/>
                </a:lnTo>
                <a:lnTo>
                  <a:pt x="2676773" y="2341557"/>
                </a:lnTo>
                <a:lnTo>
                  <a:pt x="2714454" y="2317583"/>
                </a:lnTo>
                <a:lnTo>
                  <a:pt x="2745876" y="2286133"/>
                </a:lnTo>
                <a:lnTo>
                  <a:pt x="2769826" y="2248427"/>
                </a:lnTo>
                <a:lnTo>
                  <a:pt x="2785087" y="2205685"/>
                </a:lnTo>
                <a:lnTo>
                  <a:pt x="2790444" y="2159127"/>
                </a:lnTo>
                <a:lnTo>
                  <a:pt x="2790444" y="202946"/>
                </a:lnTo>
                <a:lnTo>
                  <a:pt x="2785087" y="156394"/>
                </a:lnTo>
                <a:lnTo>
                  <a:pt x="2769826" y="113670"/>
                </a:lnTo>
                <a:lnTo>
                  <a:pt x="2745876" y="75989"/>
                </a:lnTo>
                <a:lnTo>
                  <a:pt x="2714454" y="44567"/>
                </a:lnTo>
                <a:lnTo>
                  <a:pt x="2676773" y="20617"/>
                </a:lnTo>
                <a:lnTo>
                  <a:pt x="2634049" y="5356"/>
                </a:lnTo>
                <a:lnTo>
                  <a:pt x="2587498" y="0"/>
                </a:lnTo>
                <a:close/>
              </a:path>
            </a:pathLst>
          </a:custGeom>
          <a:solidFill>
            <a:srgbClr val="ECECEC"/>
          </a:solidFill>
        </p:spPr>
        <p:txBody>
          <a:bodyPr wrap="square" lIns="0" tIns="0" rIns="0" bIns="0" rtlCol="0"/>
          <a:lstStyle/>
          <a:p>
            <a:endParaRPr/>
          </a:p>
        </p:txBody>
      </p:sp>
      <p:sp>
        <p:nvSpPr>
          <p:cNvPr id="6" name="object 6"/>
          <p:cNvSpPr/>
          <p:nvPr/>
        </p:nvSpPr>
        <p:spPr>
          <a:xfrm>
            <a:off x="609600" y="404240"/>
            <a:ext cx="2790444" cy="23622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51459" y="4925567"/>
            <a:ext cx="2869692" cy="78943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651760" y="4925567"/>
            <a:ext cx="1328927" cy="78943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511296" y="4925567"/>
            <a:ext cx="2442972" cy="789432"/>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484876" y="4925567"/>
            <a:ext cx="1498092" cy="789432"/>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513576" y="4925567"/>
            <a:ext cx="557783" cy="789432"/>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601968" y="4925567"/>
            <a:ext cx="537972" cy="789432"/>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670547" y="4925567"/>
            <a:ext cx="1696211" cy="789432"/>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897368" y="4925567"/>
            <a:ext cx="1246631" cy="789432"/>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8676131" y="4925567"/>
            <a:ext cx="467868" cy="789432"/>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4463796" y="5352288"/>
            <a:ext cx="557784" cy="789432"/>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4619244" y="5858255"/>
            <a:ext cx="169163" cy="234695"/>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4541520" y="5942076"/>
            <a:ext cx="365760" cy="513588"/>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457200" y="6175246"/>
            <a:ext cx="2691384" cy="682752"/>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2679192" y="6175246"/>
            <a:ext cx="1760220" cy="682752"/>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3970020" y="6175246"/>
            <a:ext cx="4191000" cy="682752"/>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7691628" y="6175246"/>
            <a:ext cx="1248155" cy="682752"/>
          </a:xfrm>
          <a:prstGeom prst="rect">
            <a:avLst/>
          </a:prstGeom>
          <a:blipFill>
            <a:blip r:embed="rId21" cstate="print"/>
            <a:stretch>
              <a:fillRect/>
            </a:stretch>
          </a:blipFill>
        </p:spPr>
        <p:txBody>
          <a:bodyPr wrap="square" lIns="0" tIns="0" rIns="0" bIns="0" rtlCol="0"/>
          <a:lstStyle/>
          <a:p>
            <a:endParaRPr/>
          </a:p>
        </p:txBody>
      </p:sp>
      <p:sp>
        <p:nvSpPr>
          <p:cNvPr id="23" name="object 23"/>
          <p:cNvSpPr/>
          <p:nvPr/>
        </p:nvSpPr>
        <p:spPr>
          <a:xfrm>
            <a:off x="8470392" y="6175246"/>
            <a:ext cx="557783" cy="682752"/>
          </a:xfrm>
          <a:prstGeom prst="rect">
            <a:avLst/>
          </a:prstGeom>
          <a:blipFill>
            <a:blip r:embed="rId22" cstate="print"/>
            <a:stretch>
              <a:fillRect/>
            </a:stretch>
          </a:blipFill>
        </p:spPr>
        <p:txBody>
          <a:bodyPr wrap="square" lIns="0" tIns="0" rIns="0" bIns="0" rtlCol="0"/>
          <a:lstStyle/>
          <a:p>
            <a:endParaRPr/>
          </a:p>
        </p:txBody>
      </p:sp>
      <p:sp>
        <p:nvSpPr>
          <p:cNvPr id="24" name="object 24"/>
          <p:cNvSpPr txBox="1"/>
          <p:nvPr/>
        </p:nvSpPr>
        <p:spPr>
          <a:xfrm>
            <a:off x="2861310" y="5030470"/>
            <a:ext cx="6049010" cy="1687830"/>
          </a:xfrm>
          <a:prstGeom prst="rect">
            <a:avLst/>
          </a:prstGeom>
        </p:spPr>
        <p:txBody>
          <a:bodyPr vert="horz" wrap="square" lIns="0" tIns="0" rIns="0" bIns="0" rtlCol="0">
            <a:spAutoFit/>
          </a:bodyPr>
          <a:lstStyle/>
          <a:p>
            <a:pPr marL="40005" indent="-27940">
              <a:lnSpc>
                <a:spcPct val="100000"/>
              </a:lnSpc>
            </a:pPr>
            <a:r>
              <a:rPr sz="2800" spc="-5" dirty="0">
                <a:latin typeface="Times New Roman"/>
                <a:cs typeface="Times New Roman"/>
              </a:rPr>
              <a:t>Open</a:t>
            </a:r>
            <a:r>
              <a:rPr sz="2800" spc="10" dirty="0">
                <a:latin typeface="Times New Roman"/>
                <a:cs typeface="Times New Roman"/>
              </a:rPr>
              <a:t> </a:t>
            </a:r>
            <a:r>
              <a:rPr sz="2800" spc="-5" dirty="0">
                <a:latin typeface="Times New Roman"/>
                <a:cs typeface="Times New Roman"/>
              </a:rPr>
              <a:t>Uni</a:t>
            </a:r>
            <a:r>
              <a:rPr sz="2800" dirty="0">
                <a:latin typeface="Times New Roman"/>
                <a:cs typeface="Times New Roman"/>
              </a:rPr>
              <a:t>v</a:t>
            </a:r>
            <a:r>
              <a:rPr sz="2800" spc="-5" dirty="0">
                <a:latin typeface="Times New Roman"/>
                <a:cs typeface="Times New Roman"/>
              </a:rPr>
              <a:t>ersi</a:t>
            </a:r>
            <a:r>
              <a:rPr sz="2800" dirty="0">
                <a:latin typeface="Times New Roman"/>
                <a:cs typeface="Times New Roman"/>
              </a:rPr>
              <a:t>t</a:t>
            </a:r>
            <a:r>
              <a:rPr sz="2800" spc="-5" dirty="0">
                <a:latin typeface="Times New Roman"/>
                <a:cs typeface="Times New Roman"/>
              </a:rPr>
              <a:t>y</a:t>
            </a:r>
            <a:r>
              <a:rPr sz="2800" spc="-25" dirty="0">
                <a:latin typeface="Times New Roman"/>
                <a:cs typeface="Times New Roman"/>
              </a:rPr>
              <a:t> </a:t>
            </a:r>
            <a:r>
              <a:rPr sz="2800" spc="-5" dirty="0">
                <a:latin typeface="Times New Roman"/>
                <a:cs typeface="Times New Roman"/>
              </a:rPr>
              <a:t>of</a:t>
            </a:r>
            <a:r>
              <a:rPr sz="2800" spc="15" dirty="0">
                <a:latin typeface="Times New Roman"/>
                <a:cs typeface="Times New Roman"/>
              </a:rPr>
              <a:t> </a:t>
            </a:r>
            <a:r>
              <a:rPr sz="2800" spc="-5" dirty="0">
                <a:latin typeface="Times New Roman"/>
                <a:cs typeface="Times New Roman"/>
              </a:rPr>
              <a:t>Cyp</a:t>
            </a:r>
            <a:r>
              <a:rPr sz="2800" dirty="0">
                <a:latin typeface="Times New Roman"/>
                <a:cs typeface="Times New Roman"/>
              </a:rPr>
              <a:t>r</a:t>
            </a:r>
            <a:r>
              <a:rPr sz="2800" spc="-5" dirty="0">
                <a:latin typeface="Times New Roman"/>
                <a:cs typeface="Times New Roman"/>
              </a:rPr>
              <a:t>u</a:t>
            </a:r>
            <a:r>
              <a:rPr sz="2800" spc="5" dirty="0">
                <a:latin typeface="Times New Roman"/>
                <a:cs typeface="Times New Roman"/>
              </a:rPr>
              <a:t>s</a:t>
            </a:r>
            <a:r>
              <a:rPr sz="2800" spc="-5" dirty="0">
                <a:latin typeface="Times New Roman"/>
                <a:cs typeface="Times New Roman"/>
              </a:rPr>
              <a:t>,</a:t>
            </a:r>
            <a:r>
              <a:rPr sz="2800" spc="-165" dirty="0">
                <a:latin typeface="Times New Roman"/>
                <a:cs typeface="Times New Roman"/>
              </a:rPr>
              <a:t> </a:t>
            </a:r>
            <a:r>
              <a:rPr sz="2800" spc="-5" dirty="0">
                <a:latin typeface="Times New Roman"/>
                <a:cs typeface="Times New Roman"/>
              </a:rPr>
              <a:t>Adj</a:t>
            </a:r>
            <a:r>
              <a:rPr sz="2800" dirty="0">
                <a:latin typeface="Times New Roman"/>
                <a:cs typeface="Times New Roman"/>
              </a:rPr>
              <a:t>u</a:t>
            </a:r>
            <a:r>
              <a:rPr sz="2800" spc="-5" dirty="0">
                <a:latin typeface="Times New Roman"/>
                <a:cs typeface="Times New Roman"/>
              </a:rPr>
              <a:t>nct</a:t>
            </a:r>
            <a:r>
              <a:rPr sz="2800" spc="-55" dirty="0">
                <a:latin typeface="Times New Roman"/>
                <a:cs typeface="Times New Roman"/>
              </a:rPr>
              <a:t> </a:t>
            </a:r>
            <a:r>
              <a:rPr sz="2800" spc="-110" dirty="0">
                <a:latin typeface="Times New Roman"/>
                <a:cs typeface="Times New Roman"/>
              </a:rPr>
              <a:t>T</a:t>
            </a:r>
            <a:r>
              <a:rPr sz="2800" spc="-5" dirty="0">
                <a:latin typeface="Times New Roman"/>
                <a:cs typeface="Times New Roman"/>
              </a:rPr>
              <a:t>u</a:t>
            </a:r>
            <a:r>
              <a:rPr sz="2800" dirty="0">
                <a:latin typeface="Times New Roman"/>
                <a:cs typeface="Times New Roman"/>
              </a:rPr>
              <a:t>t</a:t>
            </a:r>
            <a:r>
              <a:rPr sz="2800" spc="-5" dirty="0">
                <a:latin typeface="Times New Roman"/>
                <a:cs typeface="Times New Roman"/>
              </a:rPr>
              <a:t>or</a:t>
            </a: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43"/>
              </a:spcBef>
            </a:pPr>
            <a:endParaRPr sz="2800">
              <a:latin typeface="Times New Roman"/>
              <a:cs typeface="Times New Roman"/>
            </a:endParaRPr>
          </a:p>
          <a:p>
            <a:pPr marL="40005">
              <a:lnSpc>
                <a:spcPct val="100000"/>
              </a:lnSpc>
            </a:pPr>
            <a:r>
              <a:rPr sz="2800" spc="-5" dirty="0">
                <a:latin typeface="Times New Roman"/>
                <a:cs typeface="Times New Roman"/>
              </a:rPr>
              <a:t>H</a:t>
            </a:r>
            <a:r>
              <a:rPr sz="2800" spc="-20" dirty="0">
                <a:latin typeface="Times New Roman"/>
                <a:cs typeface="Times New Roman"/>
              </a:rPr>
              <a:t>e</a:t>
            </a:r>
            <a:r>
              <a:rPr sz="2800" spc="-5" dirty="0">
                <a:latin typeface="Times New Roman"/>
                <a:cs typeface="Times New Roman"/>
              </a:rPr>
              <a:t>llenic Open Un</a:t>
            </a:r>
            <a:r>
              <a:rPr sz="2800" dirty="0">
                <a:latin typeface="Times New Roman"/>
                <a:cs typeface="Times New Roman"/>
              </a:rPr>
              <a:t>i</a:t>
            </a:r>
            <a:r>
              <a:rPr sz="2800" spc="-5" dirty="0">
                <a:latin typeface="Times New Roman"/>
                <a:cs typeface="Times New Roman"/>
              </a:rPr>
              <a:t>versi</a:t>
            </a:r>
            <a:r>
              <a:rPr sz="2800" dirty="0">
                <a:latin typeface="Times New Roman"/>
                <a:cs typeface="Times New Roman"/>
              </a:rPr>
              <a:t>t</a:t>
            </a:r>
            <a:r>
              <a:rPr sz="2800" spc="-185" dirty="0">
                <a:latin typeface="Times New Roman"/>
                <a:cs typeface="Times New Roman"/>
              </a:rPr>
              <a:t>y</a:t>
            </a:r>
            <a:r>
              <a:rPr sz="2800" spc="-5" dirty="0">
                <a:latin typeface="Times New Roman"/>
                <a:cs typeface="Times New Roman"/>
              </a:rPr>
              <a:t>,</a:t>
            </a:r>
            <a:r>
              <a:rPr sz="2800" spc="-180" dirty="0">
                <a:latin typeface="Times New Roman"/>
                <a:cs typeface="Times New Roman"/>
              </a:rPr>
              <a:t> </a:t>
            </a:r>
            <a:r>
              <a:rPr sz="2800" spc="-5" dirty="0">
                <a:latin typeface="Times New Roman"/>
                <a:cs typeface="Times New Roman"/>
              </a:rPr>
              <a:t>Adju</a:t>
            </a:r>
            <a:r>
              <a:rPr sz="2800" dirty="0">
                <a:latin typeface="Times New Roman"/>
                <a:cs typeface="Times New Roman"/>
              </a:rPr>
              <a:t>n</a:t>
            </a:r>
            <a:r>
              <a:rPr sz="2800" spc="-5" dirty="0">
                <a:latin typeface="Times New Roman"/>
                <a:cs typeface="Times New Roman"/>
              </a:rPr>
              <a:t>ct</a:t>
            </a:r>
            <a:r>
              <a:rPr sz="2800" spc="-55" dirty="0">
                <a:latin typeface="Times New Roman"/>
                <a:cs typeface="Times New Roman"/>
              </a:rPr>
              <a:t> </a:t>
            </a:r>
            <a:r>
              <a:rPr sz="2800" spc="-110" dirty="0">
                <a:latin typeface="Times New Roman"/>
                <a:cs typeface="Times New Roman"/>
              </a:rPr>
              <a:t>T</a:t>
            </a:r>
            <a:r>
              <a:rPr sz="2800" spc="-5" dirty="0">
                <a:latin typeface="Times New Roman"/>
                <a:cs typeface="Times New Roman"/>
              </a:rPr>
              <a:t>ut</a:t>
            </a:r>
            <a:r>
              <a:rPr sz="2800" dirty="0">
                <a:latin typeface="Times New Roman"/>
                <a:cs typeface="Times New Roman"/>
              </a:rPr>
              <a:t>o</a:t>
            </a:r>
            <a:r>
              <a:rPr sz="2800" spc="-5" dirty="0">
                <a:latin typeface="Times New Roman"/>
                <a:cs typeface="Times New Roman"/>
              </a:rPr>
              <a:t>r</a:t>
            </a:r>
            <a:endParaRPr sz="2800">
              <a:latin typeface="Times New Roman"/>
              <a:cs typeface="Times New Roman"/>
            </a:endParaRPr>
          </a:p>
        </p:txBody>
      </p:sp>
      <p:sp>
        <p:nvSpPr>
          <p:cNvPr id="25" name="object 25"/>
          <p:cNvSpPr/>
          <p:nvPr/>
        </p:nvSpPr>
        <p:spPr>
          <a:xfrm>
            <a:off x="4343400" y="436689"/>
            <a:ext cx="3759961" cy="1233487"/>
          </a:xfrm>
          <a:prstGeom prst="rect">
            <a:avLst/>
          </a:prstGeom>
          <a:blipFill>
            <a:blip r:embed="rId23" cstate="print"/>
            <a:stretch>
              <a:fillRect/>
            </a:stretch>
          </a:blipFill>
        </p:spPr>
        <p:txBody>
          <a:bodyPr wrap="square" lIns="0" tIns="0" rIns="0" bIns="0" rtlCol="0"/>
          <a:lstStyle/>
          <a:p>
            <a:endParaRPr/>
          </a:p>
        </p:txBody>
      </p:sp>
      <p:sp>
        <p:nvSpPr>
          <p:cNvPr id="26" name="object 26"/>
          <p:cNvSpPr/>
          <p:nvPr/>
        </p:nvSpPr>
        <p:spPr>
          <a:xfrm>
            <a:off x="4796028" y="1999488"/>
            <a:ext cx="2705100" cy="789431"/>
          </a:xfrm>
          <a:prstGeom prst="rect">
            <a:avLst/>
          </a:prstGeom>
          <a:blipFill>
            <a:blip r:embed="rId24" cstate="print"/>
            <a:stretch>
              <a:fillRect/>
            </a:stretch>
          </a:blipFill>
        </p:spPr>
        <p:txBody>
          <a:bodyPr wrap="square" lIns="0" tIns="0" rIns="0" bIns="0" rtlCol="0"/>
          <a:lstStyle/>
          <a:p>
            <a:endParaRPr/>
          </a:p>
        </p:txBody>
      </p:sp>
      <p:sp>
        <p:nvSpPr>
          <p:cNvPr id="27" name="object 27"/>
          <p:cNvSpPr/>
          <p:nvPr/>
        </p:nvSpPr>
        <p:spPr>
          <a:xfrm>
            <a:off x="7031735" y="1999488"/>
            <a:ext cx="557783" cy="789431"/>
          </a:xfrm>
          <a:prstGeom prst="rect">
            <a:avLst/>
          </a:prstGeom>
          <a:blipFill>
            <a:blip r:embed="rId15" cstate="print"/>
            <a:stretch>
              <a:fillRect/>
            </a:stretch>
          </a:blipFill>
        </p:spPr>
        <p:txBody>
          <a:bodyPr wrap="square" lIns="0" tIns="0" rIns="0" bIns="0" rtlCol="0"/>
          <a:lstStyle/>
          <a:p>
            <a:endParaRPr/>
          </a:p>
        </p:txBody>
      </p:sp>
      <p:sp>
        <p:nvSpPr>
          <p:cNvPr id="28" name="object 28"/>
          <p:cNvSpPr/>
          <p:nvPr/>
        </p:nvSpPr>
        <p:spPr>
          <a:xfrm>
            <a:off x="3421379" y="2426207"/>
            <a:ext cx="3063240" cy="789432"/>
          </a:xfrm>
          <a:prstGeom prst="rect">
            <a:avLst/>
          </a:prstGeom>
          <a:blipFill>
            <a:blip r:embed="rId25" cstate="print"/>
            <a:stretch>
              <a:fillRect/>
            </a:stretch>
          </a:blipFill>
        </p:spPr>
        <p:txBody>
          <a:bodyPr wrap="square" lIns="0" tIns="0" rIns="0" bIns="0" rtlCol="0"/>
          <a:lstStyle/>
          <a:p>
            <a:endParaRPr/>
          </a:p>
        </p:txBody>
      </p:sp>
      <p:sp>
        <p:nvSpPr>
          <p:cNvPr id="29" name="object 29"/>
          <p:cNvSpPr/>
          <p:nvPr/>
        </p:nvSpPr>
        <p:spPr>
          <a:xfrm>
            <a:off x="6015228" y="2426207"/>
            <a:ext cx="557783" cy="789432"/>
          </a:xfrm>
          <a:prstGeom prst="rect">
            <a:avLst/>
          </a:prstGeom>
          <a:blipFill>
            <a:blip r:embed="rId15" cstate="print"/>
            <a:stretch>
              <a:fillRect/>
            </a:stretch>
          </a:blipFill>
        </p:spPr>
        <p:txBody>
          <a:bodyPr wrap="square" lIns="0" tIns="0" rIns="0" bIns="0" rtlCol="0"/>
          <a:lstStyle/>
          <a:p>
            <a:endParaRPr/>
          </a:p>
        </p:txBody>
      </p:sp>
      <p:sp>
        <p:nvSpPr>
          <p:cNvPr id="30" name="object 30"/>
          <p:cNvSpPr/>
          <p:nvPr/>
        </p:nvSpPr>
        <p:spPr>
          <a:xfrm>
            <a:off x="6103620" y="2426207"/>
            <a:ext cx="2772155" cy="789432"/>
          </a:xfrm>
          <a:prstGeom prst="rect">
            <a:avLst/>
          </a:prstGeom>
          <a:blipFill>
            <a:blip r:embed="rId26" cstate="print"/>
            <a:stretch>
              <a:fillRect/>
            </a:stretch>
          </a:blipFill>
        </p:spPr>
        <p:txBody>
          <a:bodyPr wrap="square" lIns="0" tIns="0" rIns="0" bIns="0" rtlCol="0"/>
          <a:lstStyle/>
          <a:p>
            <a:endParaRPr/>
          </a:p>
        </p:txBody>
      </p:sp>
      <p:sp>
        <p:nvSpPr>
          <p:cNvPr id="31" name="object 31"/>
          <p:cNvSpPr/>
          <p:nvPr/>
        </p:nvSpPr>
        <p:spPr>
          <a:xfrm>
            <a:off x="8406383" y="2426207"/>
            <a:ext cx="557783" cy="789432"/>
          </a:xfrm>
          <a:prstGeom prst="rect">
            <a:avLst/>
          </a:prstGeom>
          <a:blipFill>
            <a:blip r:embed="rId15" cstate="print"/>
            <a:stretch>
              <a:fillRect/>
            </a:stretch>
          </a:blipFill>
        </p:spPr>
        <p:txBody>
          <a:bodyPr wrap="square" lIns="0" tIns="0" rIns="0" bIns="0" rtlCol="0"/>
          <a:lstStyle/>
          <a:p>
            <a:endParaRPr/>
          </a:p>
        </p:txBody>
      </p:sp>
      <p:sp>
        <p:nvSpPr>
          <p:cNvPr id="32" name="object 32"/>
          <p:cNvSpPr/>
          <p:nvPr/>
        </p:nvSpPr>
        <p:spPr>
          <a:xfrm>
            <a:off x="2930651" y="2852927"/>
            <a:ext cx="1004315" cy="789432"/>
          </a:xfrm>
          <a:prstGeom prst="rect">
            <a:avLst/>
          </a:prstGeom>
          <a:blipFill>
            <a:blip r:embed="rId27" cstate="print"/>
            <a:stretch>
              <a:fillRect/>
            </a:stretch>
          </a:blipFill>
        </p:spPr>
        <p:txBody>
          <a:bodyPr wrap="square" lIns="0" tIns="0" rIns="0" bIns="0" rtlCol="0"/>
          <a:lstStyle/>
          <a:p>
            <a:endParaRPr/>
          </a:p>
        </p:txBody>
      </p:sp>
      <p:sp>
        <p:nvSpPr>
          <p:cNvPr id="33" name="object 33"/>
          <p:cNvSpPr/>
          <p:nvPr/>
        </p:nvSpPr>
        <p:spPr>
          <a:xfrm>
            <a:off x="3465576" y="2852927"/>
            <a:ext cx="557784" cy="789432"/>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3553967" y="2852927"/>
            <a:ext cx="557784" cy="789432"/>
          </a:xfrm>
          <a:prstGeom prst="rect">
            <a:avLst/>
          </a:prstGeom>
          <a:blipFill>
            <a:blip r:embed="rId15" cstate="print"/>
            <a:stretch>
              <a:fillRect/>
            </a:stretch>
          </a:blipFill>
        </p:spPr>
        <p:txBody>
          <a:bodyPr wrap="square" lIns="0" tIns="0" rIns="0" bIns="0" rtlCol="0"/>
          <a:lstStyle/>
          <a:p>
            <a:endParaRPr/>
          </a:p>
        </p:txBody>
      </p:sp>
      <p:sp>
        <p:nvSpPr>
          <p:cNvPr id="35" name="object 35"/>
          <p:cNvSpPr/>
          <p:nvPr/>
        </p:nvSpPr>
        <p:spPr>
          <a:xfrm>
            <a:off x="3642359" y="2852927"/>
            <a:ext cx="2362200" cy="789432"/>
          </a:xfrm>
          <a:prstGeom prst="rect">
            <a:avLst/>
          </a:prstGeom>
          <a:blipFill>
            <a:blip r:embed="rId29" cstate="print"/>
            <a:stretch>
              <a:fillRect/>
            </a:stretch>
          </a:blipFill>
        </p:spPr>
        <p:txBody>
          <a:bodyPr wrap="square" lIns="0" tIns="0" rIns="0" bIns="0" rtlCol="0"/>
          <a:lstStyle/>
          <a:p>
            <a:endParaRPr/>
          </a:p>
        </p:txBody>
      </p:sp>
      <p:sp>
        <p:nvSpPr>
          <p:cNvPr id="36" name="object 36"/>
          <p:cNvSpPr/>
          <p:nvPr/>
        </p:nvSpPr>
        <p:spPr>
          <a:xfrm>
            <a:off x="5535167" y="2852927"/>
            <a:ext cx="745236" cy="789432"/>
          </a:xfrm>
          <a:prstGeom prst="rect">
            <a:avLst/>
          </a:prstGeom>
          <a:blipFill>
            <a:blip r:embed="rId30" cstate="print"/>
            <a:stretch>
              <a:fillRect/>
            </a:stretch>
          </a:blipFill>
        </p:spPr>
        <p:txBody>
          <a:bodyPr wrap="square" lIns="0" tIns="0" rIns="0" bIns="0" rtlCol="0"/>
          <a:lstStyle/>
          <a:p>
            <a:endParaRPr/>
          </a:p>
        </p:txBody>
      </p:sp>
      <p:sp>
        <p:nvSpPr>
          <p:cNvPr id="37" name="object 37"/>
          <p:cNvSpPr/>
          <p:nvPr/>
        </p:nvSpPr>
        <p:spPr>
          <a:xfrm>
            <a:off x="5811011" y="2852927"/>
            <a:ext cx="2121408" cy="789432"/>
          </a:xfrm>
          <a:prstGeom prst="rect">
            <a:avLst/>
          </a:prstGeom>
          <a:blipFill>
            <a:blip r:embed="rId31" cstate="print"/>
            <a:stretch>
              <a:fillRect/>
            </a:stretch>
          </a:blipFill>
        </p:spPr>
        <p:txBody>
          <a:bodyPr wrap="square" lIns="0" tIns="0" rIns="0" bIns="0" rtlCol="0"/>
          <a:lstStyle/>
          <a:p>
            <a:endParaRPr/>
          </a:p>
        </p:txBody>
      </p:sp>
      <p:sp>
        <p:nvSpPr>
          <p:cNvPr id="38" name="object 38"/>
          <p:cNvSpPr/>
          <p:nvPr/>
        </p:nvSpPr>
        <p:spPr>
          <a:xfrm>
            <a:off x="7463028" y="2852927"/>
            <a:ext cx="638555" cy="789432"/>
          </a:xfrm>
          <a:prstGeom prst="rect">
            <a:avLst/>
          </a:prstGeom>
          <a:blipFill>
            <a:blip r:embed="rId32" cstate="print"/>
            <a:stretch>
              <a:fillRect/>
            </a:stretch>
          </a:blipFill>
        </p:spPr>
        <p:txBody>
          <a:bodyPr wrap="square" lIns="0" tIns="0" rIns="0" bIns="0" rtlCol="0"/>
          <a:lstStyle/>
          <a:p>
            <a:endParaRPr/>
          </a:p>
        </p:txBody>
      </p:sp>
      <p:sp>
        <p:nvSpPr>
          <p:cNvPr id="39" name="object 39"/>
          <p:cNvSpPr/>
          <p:nvPr/>
        </p:nvSpPr>
        <p:spPr>
          <a:xfrm>
            <a:off x="7632192" y="2852927"/>
            <a:ext cx="1511807" cy="789432"/>
          </a:xfrm>
          <a:prstGeom prst="rect">
            <a:avLst/>
          </a:prstGeom>
          <a:blipFill>
            <a:blip r:embed="rId33" cstate="print"/>
            <a:stretch>
              <a:fillRect/>
            </a:stretch>
          </a:blipFill>
        </p:spPr>
        <p:txBody>
          <a:bodyPr wrap="square" lIns="0" tIns="0" rIns="0" bIns="0" rtlCol="0"/>
          <a:lstStyle/>
          <a:p>
            <a:endParaRPr/>
          </a:p>
        </p:txBody>
      </p:sp>
      <p:sp>
        <p:nvSpPr>
          <p:cNvPr id="40" name="object 40"/>
          <p:cNvSpPr/>
          <p:nvPr/>
        </p:nvSpPr>
        <p:spPr>
          <a:xfrm>
            <a:off x="8895588" y="2852927"/>
            <a:ext cx="248411" cy="789432"/>
          </a:xfrm>
          <a:prstGeom prst="rect">
            <a:avLst/>
          </a:prstGeom>
          <a:blipFill>
            <a:blip r:embed="rId34" cstate="print"/>
            <a:stretch>
              <a:fillRect/>
            </a:stretch>
          </a:blipFill>
        </p:spPr>
        <p:txBody>
          <a:bodyPr wrap="square" lIns="0" tIns="0" rIns="0" bIns="0" rtlCol="0"/>
          <a:lstStyle/>
          <a:p>
            <a:endParaRPr/>
          </a:p>
        </p:txBody>
      </p:sp>
      <p:sp>
        <p:nvSpPr>
          <p:cNvPr id="41" name="object 41"/>
          <p:cNvSpPr/>
          <p:nvPr/>
        </p:nvSpPr>
        <p:spPr>
          <a:xfrm>
            <a:off x="3473196" y="3279647"/>
            <a:ext cx="1504188" cy="789432"/>
          </a:xfrm>
          <a:prstGeom prst="rect">
            <a:avLst/>
          </a:prstGeom>
          <a:blipFill>
            <a:blip r:embed="rId35" cstate="print"/>
            <a:stretch>
              <a:fillRect/>
            </a:stretch>
          </a:blipFill>
        </p:spPr>
        <p:txBody>
          <a:bodyPr wrap="square" lIns="0" tIns="0" rIns="0" bIns="0" rtlCol="0"/>
          <a:lstStyle/>
          <a:p>
            <a:endParaRPr/>
          </a:p>
        </p:txBody>
      </p:sp>
      <p:sp>
        <p:nvSpPr>
          <p:cNvPr id="42" name="object 42"/>
          <p:cNvSpPr/>
          <p:nvPr/>
        </p:nvSpPr>
        <p:spPr>
          <a:xfrm>
            <a:off x="4507991" y="3279647"/>
            <a:ext cx="2363723" cy="789432"/>
          </a:xfrm>
          <a:prstGeom prst="rect">
            <a:avLst/>
          </a:prstGeom>
          <a:blipFill>
            <a:blip r:embed="rId36" cstate="print"/>
            <a:stretch>
              <a:fillRect/>
            </a:stretch>
          </a:blipFill>
        </p:spPr>
        <p:txBody>
          <a:bodyPr wrap="square" lIns="0" tIns="0" rIns="0" bIns="0" rtlCol="0"/>
          <a:lstStyle/>
          <a:p>
            <a:endParaRPr/>
          </a:p>
        </p:txBody>
      </p:sp>
      <p:sp>
        <p:nvSpPr>
          <p:cNvPr id="43" name="object 43"/>
          <p:cNvSpPr/>
          <p:nvPr/>
        </p:nvSpPr>
        <p:spPr>
          <a:xfrm>
            <a:off x="6402323" y="3279647"/>
            <a:ext cx="745235" cy="789432"/>
          </a:xfrm>
          <a:prstGeom prst="rect">
            <a:avLst/>
          </a:prstGeom>
          <a:blipFill>
            <a:blip r:embed="rId30" cstate="print"/>
            <a:stretch>
              <a:fillRect/>
            </a:stretch>
          </a:blipFill>
        </p:spPr>
        <p:txBody>
          <a:bodyPr wrap="square" lIns="0" tIns="0" rIns="0" bIns="0" rtlCol="0"/>
          <a:lstStyle/>
          <a:p>
            <a:endParaRPr/>
          </a:p>
        </p:txBody>
      </p:sp>
      <p:sp>
        <p:nvSpPr>
          <p:cNvPr id="44" name="object 44"/>
          <p:cNvSpPr/>
          <p:nvPr/>
        </p:nvSpPr>
        <p:spPr>
          <a:xfrm>
            <a:off x="6678168" y="3279647"/>
            <a:ext cx="2144268" cy="789432"/>
          </a:xfrm>
          <a:prstGeom prst="rect">
            <a:avLst/>
          </a:prstGeom>
          <a:blipFill>
            <a:blip r:embed="rId37" cstate="print"/>
            <a:stretch>
              <a:fillRect/>
            </a:stretch>
          </a:blipFill>
        </p:spPr>
        <p:txBody>
          <a:bodyPr wrap="square" lIns="0" tIns="0" rIns="0" bIns="0" rtlCol="0"/>
          <a:lstStyle/>
          <a:p>
            <a:endParaRPr/>
          </a:p>
        </p:txBody>
      </p:sp>
      <p:sp>
        <p:nvSpPr>
          <p:cNvPr id="45" name="object 45"/>
          <p:cNvSpPr/>
          <p:nvPr/>
        </p:nvSpPr>
        <p:spPr>
          <a:xfrm>
            <a:off x="8353043" y="3279647"/>
            <a:ext cx="557783" cy="789432"/>
          </a:xfrm>
          <a:prstGeom prst="rect">
            <a:avLst/>
          </a:prstGeom>
          <a:blipFill>
            <a:blip r:embed="rId15" cstate="print"/>
            <a:stretch>
              <a:fillRect/>
            </a:stretch>
          </a:blipFill>
        </p:spPr>
        <p:txBody>
          <a:bodyPr wrap="square" lIns="0" tIns="0" rIns="0" bIns="0" rtlCol="0"/>
          <a:lstStyle/>
          <a:p>
            <a:endParaRPr/>
          </a:p>
        </p:txBody>
      </p:sp>
      <p:sp>
        <p:nvSpPr>
          <p:cNvPr id="46" name="object 46"/>
          <p:cNvSpPr txBox="1"/>
          <p:nvPr/>
        </p:nvSpPr>
        <p:spPr>
          <a:xfrm>
            <a:off x="3138677" y="2103501"/>
            <a:ext cx="5990590" cy="1718310"/>
          </a:xfrm>
          <a:prstGeom prst="rect">
            <a:avLst/>
          </a:prstGeom>
        </p:spPr>
        <p:txBody>
          <a:bodyPr vert="horz" wrap="square" lIns="0" tIns="0" rIns="0" bIns="0" rtlCol="0">
            <a:spAutoFit/>
          </a:bodyPr>
          <a:lstStyle/>
          <a:p>
            <a:pPr algn="ctr">
              <a:lnSpc>
                <a:spcPct val="100000"/>
              </a:lnSpc>
            </a:pPr>
            <a:r>
              <a:rPr sz="2800" spc="-5" dirty="0">
                <a:latin typeface="Times New Roman"/>
                <a:cs typeface="Times New Roman"/>
              </a:rPr>
              <a:t>Geo</a:t>
            </a:r>
            <a:r>
              <a:rPr sz="2800" spc="-50" dirty="0">
                <a:latin typeface="Times New Roman"/>
                <a:cs typeface="Times New Roman"/>
              </a:rPr>
              <a:t>r</a:t>
            </a:r>
            <a:r>
              <a:rPr sz="2800" spc="-5" dirty="0">
                <a:latin typeface="Times New Roman"/>
                <a:cs typeface="Times New Roman"/>
              </a:rPr>
              <a:t>g</a:t>
            </a:r>
            <a:r>
              <a:rPr sz="2800" dirty="0">
                <a:latin typeface="Times New Roman"/>
                <a:cs typeface="Times New Roman"/>
              </a:rPr>
              <a:t>i</a:t>
            </a:r>
            <a:r>
              <a:rPr sz="2800" spc="-5" dirty="0">
                <a:latin typeface="Times New Roman"/>
                <a:cs typeface="Times New Roman"/>
              </a:rPr>
              <a:t>os</a:t>
            </a:r>
            <a:r>
              <a:rPr sz="2800" spc="-10" dirty="0">
                <a:latin typeface="Times New Roman"/>
                <a:cs typeface="Times New Roman"/>
              </a:rPr>
              <a:t> </a:t>
            </a:r>
            <a:r>
              <a:rPr sz="2800" spc="-5" dirty="0">
                <a:latin typeface="Times New Roman"/>
                <a:cs typeface="Times New Roman"/>
              </a:rPr>
              <a:t>Xy</a:t>
            </a:r>
            <a:r>
              <a:rPr sz="2800" dirty="0">
                <a:latin typeface="Times New Roman"/>
                <a:cs typeface="Times New Roman"/>
              </a:rPr>
              <a:t>d</a:t>
            </a:r>
            <a:r>
              <a:rPr sz="2800" spc="-5" dirty="0">
                <a:latin typeface="Times New Roman"/>
                <a:cs typeface="Times New Roman"/>
              </a:rPr>
              <a:t>is</a:t>
            </a:r>
            <a:endParaRPr sz="2800">
              <a:latin typeface="Times New Roman"/>
              <a:cs typeface="Times New Roman"/>
            </a:endParaRPr>
          </a:p>
          <a:p>
            <a:pPr marL="12700" marR="5080" indent="490220">
              <a:lnSpc>
                <a:spcPct val="100000"/>
              </a:lnSpc>
            </a:pPr>
            <a:r>
              <a:rPr sz="2800" spc="-5" dirty="0">
                <a:latin typeface="Times New Roman"/>
                <a:cs typeface="Times New Roman"/>
              </a:rPr>
              <a:t>Sen</a:t>
            </a:r>
            <a:r>
              <a:rPr sz="2800" dirty="0">
                <a:latin typeface="Times New Roman"/>
                <a:cs typeface="Times New Roman"/>
              </a:rPr>
              <a:t>i</a:t>
            </a:r>
            <a:r>
              <a:rPr sz="2800" spc="-5" dirty="0">
                <a:latin typeface="Times New Roman"/>
                <a:cs typeface="Times New Roman"/>
              </a:rPr>
              <a:t>or</a:t>
            </a:r>
            <a:r>
              <a:rPr sz="2800" spc="5" dirty="0">
                <a:latin typeface="Times New Roman"/>
                <a:cs typeface="Times New Roman"/>
              </a:rPr>
              <a:t> </a:t>
            </a:r>
            <a:r>
              <a:rPr sz="2800" spc="-5" dirty="0">
                <a:latin typeface="Times New Roman"/>
                <a:cs typeface="Times New Roman"/>
              </a:rPr>
              <a:t>R</a:t>
            </a:r>
            <a:r>
              <a:rPr sz="2800" spc="-20" dirty="0">
                <a:latin typeface="Times New Roman"/>
                <a:cs typeface="Times New Roman"/>
              </a:rPr>
              <a:t>e</a:t>
            </a:r>
            <a:r>
              <a:rPr sz="2800" spc="-5" dirty="0">
                <a:latin typeface="Times New Roman"/>
                <a:cs typeface="Times New Roman"/>
              </a:rPr>
              <a:t>searcher</a:t>
            </a:r>
            <a:r>
              <a:rPr sz="2800" dirty="0">
                <a:latin typeface="Times New Roman"/>
                <a:cs typeface="Times New Roman"/>
              </a:rPr>
              <a:t> </a:t>
            </a:r>
            <a:r>
              <a:rPr sz="2800" spc="-5" dirty="0">
                <a:latin typeface="Times New Roman"/>
                <a:cs typeface="Times New Roman"/>
              </a:rPr>
              <a:t>(</a:t>
            </a:r>
            <a:r>
              <a:rPr sz="2800" dirty="0">
                <a:latin typeface="Times New Roman"/>
                <a:cs typeface="Times New Roman"/>
              </a:rPr>
              <a:t>p</a:t>
            </a:r>
            <a:r>
              <a:rPr sz="2800" spc="-5" dirty="0">
                <a:latin typeface="Times New Roman"/>
                <a:cs typeface="Times New Roman"/>
              </a:rPr>
              <a:t>r</a:t>
            </a:r>
            <a:r>
              <a:rPr sz="2800" dirty="0">
                <a:latin typeface="Times New Roman"/>
                <a:cs typeface="Times New Roman"/>
              </a:rPr>
              <a:t>o</a:t>
            </a:r>
            <a:r>
              <a:rPr sz="2800" spc="-5" dirty="0">
                <a:latin typeface="Times New Roman"/>
                <a:cs typeface="Times New Roman"/>
              </a:rPr>
              <a:t>ject</a:t>
            </a:r>
            <a:r>
              <a:rPr sz="2800" spc="-10" dirty="0">
                <a:latin typeface="Times New Roman"/>
                <a:cs typeface="Times New Roman"/>
              </a:rPr>
              <a:t> </a:t>
            </a:r>
            <a:r>
              <a:rPr sz="2800" spc="-5" dirty="0">
                <a:latin typeface="Times New Roman"/>
                <a:cs typeface="Times New Roman"/>
              </a:rPr>
              <a:t>f</a:t>
            </a:r>
            <a:r>
              <a:rPr sz="2800" dirty="0">
                <a:latin typeface="Times New Roman"/>
                <a:cs typeface="Times New Roman"/>
              </a:rPr>
              <a:t>u</a:t>
            </a:r>
            <a:r>
              <a:rPr sz="2800" spc="-5" dirty="0">
                <a:latin typeface="Times New Roman"/>
                <a:cs typeface="Times New Roman"/>
              </a:rPr>
              <a:t>n</a:t>
            </a:r>
            <a:r>
              <a:rPr sz="2800" dirty="0">
                <a:latin typeface="Times New Roman"/>
                <a:cs typeface="Times New Roman"/>
              </a:rPr>
              <a:t>d</a:t>
            </a:r>
            <a:r>
              <a:rPr sz="2800" spc="-5" dirty="0">
                <a:latin typeface="Times New Roman"/>
                <a:cs typeface="Times New Roman"/>
              </a:rPr>
              <a:t>ed) I</a:t>
            </a:r>
            <a:r>
              <a:rPr sz="2800" dirty="0">
                <a:latin typeface="Times New Roman"/>
                <a:cs typeface="Times New Roman"/>
              </a:rPr>
              <a:t>n</a:t>
            </a:r>
            <a:r>
              <a:rPr sz="2800" spc="-5" dirty="0">
                <a:latin typeface="Times New Roman"/>
                <a:cs typeface="Times New Roman"/>
              </a:rPr>
              <a:t>s</a:t>
            </a:r>
            <a:r>
              <a:rPr sz="2800" dirty="0">
                <a:latin typeface="Times New Roman"/>
                <a:cs typeface="Times New Roman"/>
              </a:rPr>
              <a:t>t</a:t>
            </a:r>
            <a:r>
              <a:rPr sz="2800" spc="-5" dirty="0">
                <a:latin typeface="Times New Roman"/>
                <a:cs typeface="Times New Roman"/>
              </a:rPr>
              <a:t>.</a:t>
            </a:r>
            <a:r>
              <a:rPr sz="2800" spc="-10" dirty="0">
                <a:latin typeface="Times New Roman"/>
                <a:cs typeface="Times New Roman"/>
              </a:rPr>
              <a:t> </a:t>
            </a:r>
            <a:r>
              <a:rPr sz="2800" spc="-5" dirty="0">
                <a:latin typeface="Times New Roman"/>
                <a:cs typeface="Times New Roman"/>
              </a:rPr>
              <a:t>f</a:t>
            </a:r>
            <a:r>
              <a:rPr sz="2800" dirty="0">
                <a:latin typeface="Times New Roman"/>
                <a:cs typeface="Times New Roman"/>
              </a:rPr>
              <a:t>o</a:t>
            </a:r>
            <a:r>
              <a:rPr sz="2800" spc="-5" dirty="0">
                <a:latin typeface="Times New Roman"/>
                <a:cs typeface="Times New Roman"/>
              </a:rPr>
              <a:t>r R</a:t>
            </a:r>
            <a:r>
              <a:rPr sz="2800" spc="-15" dirty="0">
                <a:latin typeface="Times New Roman"/>
                <a:cs typeface="Times New Roman"/>
              </a:rPr>
              <a:t>e</a:t>
            </a:r>
            <a:r>
              <a:rPr sz="2800" spc="-5" dirty="0">
                <a:latin typeface="Times New Roman"/>
                <a:cs typeface="Times New Roman"/>
              </a:rPr>
              <a:t>search</a:t>
            </a:r>
            <a:r>
              <a:rPr sz="2800" dirty="0">
                <a:latin typeface="Times New Roman"/>
                <a:cs typeface="Times New Roman"/>
              </a:rPr>
              <a:t> </a:t>
            </a:r>
            <a:r>
              <a:rPr sz="2800" spc="-10" dirty="0">
                <a:latin typeface="Times New Roman"/>
                <a:cs typeface="Times New Roman"/>
              </a:rPr>
              <a:t>&amp;</a:t>
            </a:r>
            <a:r>
              <a:rPr sz="2800" spc="-204" dirty="0">
                <a:latin typeface="Times New Roman"/>
                <a:cs typeface="Times New Roman"/>
              </a:rPr>
              <a:t>T</a:t>
            </a:r>
            <a:r>
              <a:rPr sz="2800" spc="-5" dirty="0">
                <a:latin typeface="Times New Roman"/>
                <a:cs typeface="Times New Roman"/>
              </a:rPr>
              <a:t>e</a:t>
            </a:r>
            <a:r>
              <a:rPr sz="2800" spc="-20" dirty="0">
                <a:latin typeface="Times New Roman"/>
                <a:cs typeface="Times New Roman"/>
              </a:rPr>
              <a:t>c</a:t>
            </a:r>
            <a:r>
              <a:rPr sz="2800" spc="-5" dirty="0">
                <a:latin typeface="Times New Roman"/>
                <a:cs typeface="Times New Roman"/>
              </a:rPr>
              <a:t>h</a:t>
            </a:r>
            <a:r>
              <a:rPr sz="2800" dirty="0">
                <a:latin typeface="Times New Roman"/>
                <a:cs typeface="Times New Roman"/>
              </a:rPr>
              <a:t>n</a:t>
            </a:r>
            <a:r>
              <a:rPr sz="2800" spc="-5" dirty="0">
                <a:latin typeface="Times New Roman"/>
                <a:cs typeface="Times New Roman"/>
              </a:rPr>
              <a:t>o</a:t>
            </a:r>
            <a:r>
              <a:rPr sz="2800" dirty="0">
                <a:latin typeface="Times New Roman"/>
                <a:cs typeface="Times New Roman"/>
              </a:rPr>
              <a:t>l</a:t>
            </a:r>
            <a:r>
              <a:rPr sz="2800" spc="-5" dirty="0">
                <a:latin typeface="Times New Roman"/>
                <a:cs typeface="Times New Roman"/>
              </a:rPr>
              <a:t>o</a:t>
            </a:r>
            <a:r>
              <a:rPr sz="2800" dirty="0">
                <a:latin typeface="Times New Roman"/>
                <a:cs typeface="Times New Roman"/>
              </a:rPr>
              <a:t>g</a:t>
            </a:r>
            <a:r>
              <a:rPr sz="2800" spc="-170" dirty="0">
                <a:latin typeface="Times New Roman"/>
                <a:cs typeface="Times New Roman"/>
              </a:rPr>
              <a:t>y</a:t>
            </a:r>
            <a:r>
              <a:rPr sz="2800" spc="-5" dirty="0">
                <a:latin typeface="Times New Roman"/>
                <a:cs typeface="Times New Roman"/>
              </a:rPr>
              <a:t>,</a:t>
            </a:r>
            <a:r>
              <a:rPr sz="2800" spc="-70" dirty="0">
                <a:latin typeface="Times New Roman"/>
                <a:cs typeface="Times New Roman"/>
              </a:rPr>
              <a:t> </a:t>
            </a:r>
            <a:r>
              <a:rPr sz="2800" spc="-5" dirty="0">
                <a:latin typeface="Times New Roman"/>
                <a:cs typeface="Times New Roman"/>
              </a:rPr>
              <a:t>Thessaly</a:t>
            </a:r>
            <a:endParaRPr sz="2800">
              <a:latin typeface="Times New Roman"/>
              <a:cs typeface="Times New Roman"/>
            </a:endParaRPr>
          </a:p>
          <a:p>
            <a:pPr marL="554990">
              <a:lnSpc>
                <a:spcPct val="100000"/>
              </a:lnSpc>
            </a:pPr>
            <a:r>
              <a:rPr sz="2800" spc="-5" dirty="0">
                <a:latin typeface="Times New Roman"/>
                <a:cs typeface="Times New Roman"/>
              </a:rPr>
              <a:t>C</a:t>
            </a:r>
            <a:r>
              <a:rPr sz="2800" spc="-20" dirty="0">
                <a:latin typeface="Times New Roman"/>
                <a:cs typeface="Times New Roman"/>
              </a:rPr>
              <a:t>e</a:t>
            </a:r>
            <a:r>
              <a:rPr sz="2800" spc="-5" dirty="0">
                <a:latin typeface="Times New Roman"/>
                <a:cs typeface="Times New Roman"/>
              </a:rPr>
              <a:t>n</a:t>
            </a:r>
            <a:r>
              <a:rPr sz="2800" dirty="0">
                <a:latin typeface="Times New Roman"/>
                <a:cs typeface="Times New Roman"/>
              </a:rPr>
              <a:t>t</a:t>
            </a:r>
            <a:r>
              <a:rPr sz="2800" spc="-5" dirty="0">
                <a:latin typeface="Times New Roman"/>
                <a:cs typeface="Times New Roman"/>
              </a:rPr>
              <a:t>re</a:t>
            </a:r>
            <a:r>
              <a:rPr sz="2800" dirty="0">
                <a:latin typeface="Times New Roman"/>
                <a:cs typeface="Times New Roman"/>
              </a:rPr>
              <a:t> </a:t>
            </a:r>
            <a:r>
              <a:rPr sz="2800" spc="-5" dirty="0">
                <a:latin typeface="Times New Roman"/>
                <a:cs typeface="Times New Roman"/>
              </a:rPr>
              <a:t>f</a:t>
            </a:r>
            <a:r>
              <a:rPr sz="2800" dirty="0">
                <a:latin typeface="Times New Roman"/>
                <a:cs typeface="Times New Roman"/>
              </a:rPr>
              <a:t>o</a:t>
            </a:r>
            <a:r>
              <a:rPr sz="2800" spc="-5" dirty="0">
                <a:latin typeface="Times New Roman"/>
                <a:cs typeface="Times New Roman"/>
              </a:rPr>
              <a:t>r R</a:t>
            </a:r>
            <a:r>
              <a:rPr sz="2800" spc="-15" dirty="0">
                <a:latin typeface="Times New Roman"/>
                <a:cs typeface="Times New Roman"/>
              </a:rPr>
              <a:t>e</a:t>
            </a:r>
            <a:r>
              <a:rPr sz="2800" spc="-5" dirty="0">
                <a:latin typeface="Times New Roman"/>
                <a:cs typeface="Times New Roman"/>
              </a:rPr>
              <a:t>search</a:t>
            </a:r>
            <a:r>
              <a:rPr sz="2800" spc="10" dirty="0">
                <a:latin typeface="Times New Roman"/>
                <a:cs typeface="Times New Roman"/>
              </a:rPr>
              <a:t> </a:t>
            </a:r>
            <a:r>
              <a:rPr sz="2800" spc="-10" dirty="0">
                <a:latin typeface="Times New Roman"/>
                <a:cs typeface="Times New Roman"/>
              </a:rPr>
              <a:t>&amp;</a:t>
            </a:r>
            <a:r>
              <a:rPr sz="2800" spc="-204" dirty="0">
                <a:latin typeface="Times New Roman"/>
                <a:cs typeface="Times New Roman"/>
              </a:rPr>
              <a:t>T</a:t>
            </a:r>
            <a:r>
              <a:rPr sz="2800" spc="-5" dirty="0">
                <a:latin typeface="Times New Roman"/>
                <a:cs typeface="Times New Roman"/>
              </a:rPr>
              <a:t>e</a:t>
            </a:r>
            <a:r>
              <a:rPr sz="2800" spc="-20" dirty="0">
                <a:latin typeface="Times New Roman"/>
                <a:cs typeface="Times New Roman"/>
              </a:rPr>
              <a:t>c</a:t>
            </a:r>
            <a:r>
              <a:rPr sz="2800" spc="-5" dirty="0">
                <a:latin typeface="Times New Roman"/>
                <a:cs typeface="Times New Roman"/>
              </a:rPr>
              <a:t>h</a:t>
            </a:r>
            <a:r>
              <a:rPr sz="2800" dirty="0">
                <a:latin typeface="Times New Roman"/>
                <a:cs typeface="Times New Roman"/>
              </a:rPr>
              <a:t>n</a:t>
            </a:r>
            <a:r>
              <a:rPr sz="2800" spc="-5" dirty="0">
                <a:latin typeface="Times New Roman"/>
                <a:cs typeface="Times New Roman"/>
              </a:rPr>
              <a:t>o</a:t>
            </a:r>
            <a:r>
              <a:rPr sz="2800" dirty="0">
                <a:latin typeface="Times New Roman"/>
                <a:cs typeface="Times New Roman"/>
              </a:rPr>
              <a:t>l</a:t>
            </a:r>
            <a:r>
              <a:rPr sz="2800" spc="-5" dirty="0">
                <a:latin typeface="Times New Roman"/>
                <a:cs typeface="Times New Roman"/>
              </a:rPr>
              <a:t>o</a:t>
            </a:r>
            <a:r>
              <a:rPr sz="2800" dirty="0">
                <a:latin typeface="Times New Roman"/>
                <a:cs typeface="Times New Roman"/>
              </a:rPr>
              <a:t>g</a:t>
            </a:r>
            <a:r>
              <a:rPr sz="2800" spc="-5" dirty="0">
                <a:latin typeface="Times New Roman"/>
                <a:cs typeface="Times New Roman"/>
              </a:rPr>
              <a:t>y</a:t>
            </a:r>
            <a:endParaRPr sz="28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8157" y="472694"/>
            <a:ext cx="4883150" cy="1149350"/>
          </a:xfrm>
          <a:prstGeom prst="rect">
            <a:avLst/>
          </a:prstGeom>
        </p:spPr>
        <p:txBody>
          <a:bodyPr vert="horz" wrap="square" lIns="0" tIns="0" rIns="0" bIns="0" rtlCol="0">
            <a:spAutoFit/>
          </a:bodyPr>
          <a:lstStyle/>
          <a:p>
            <a:pPr marL="12700">
              <a:lnSpc>
                <a:spcPct val="100000"/>
              </a:lnSpc>
            </a:pPr>
            <a:r>
              <a:rPr sz="7500" dirty="0">
                <a:solidFill>
                  <a:srgbClr val="FFFFFF"/>
                </a:solidFill>
                <a:latin typeface="Georgia"/>
                <a:cs typeface="Georgia"/>
              </a:rPr>
              <a:t>Technology</a:t>
            </a:r>
            <a:endParaRPr sz="7500">
              <a:latin typeface="Georgia"/>
              <a:cs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77795" y="333756"/>
            <a:ext cx="4826508" cy="12313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275832" y="333756"/>
            <a:ext cx="868680" cy="123139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170940">
              <a:lnSpc>
                <a:spcPct val="100000"/>
              </a:lnSpc>
            </a:pPr>
            <a:r>
              <a:rPr spc="-160" dirty="0"/>
              <a:t>T</a:t>
            </a:r>
            <a:r>
              <a:rPr dirty="0"/>
              <a:t>ur</a:t>
            </a:r>
            <a:r>
              <a:rPr spc="5" dirty="0"/>
              <a:t>b</a:t>
            </a:r>
            <a:r>
              <a:rPr dirty="0"/>
              <a:t>ine</a:t>
            </a:r>
            <a:r>
              <a:rPr spc="-25" dirty="0"/>
              <a:t> </a:t>
            </a:r>
            <a:r>
              <a:rPr dirty="0"/>
              <a:t>Evol</a:t>
            </a:r>
            <a:r>
              <a:rPr spc="10" dirty="0"/>
              <a:t>u</a:t>
            </a:r>
            <a:r>
              <a:rPr dirty="0"/>
              <a:t>tion</a:t>
            </a:r>
          </a:p>
        </p:txBody>
      </p:sp>
      <p:sp>
        <p:nvSpPr>
          <p:cNvPr id="5" name="object 5"/>
          <p:cNvSpPr/>
          <p:nvPr/>
        </p:nvSpPr>
        <p:spPr>
          <a:xfrm>
            <a:off x="228600" y="1219200"/>
            <a:ext cx="3024631" cy="259080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194175" y="1481073"/>
            <a:ext cx="3315970" cy="1707514"/>
          </a:xfrm>
          <a:prstGeom prst="rect">
            <a:avLst/>
          </a:prstGeom>
        </p:spPr>
        <p:txBody>
          <a:bodyPr vert="horz" wrap="square" lIns="0" tIns="0" rIns="0" bIns="0" rtlCol="0">
            <a:spAutoFit/>
          </a:bodyPr>
          <a:lstStyle/>
          <a:p>
            <a:pPr marL="12700">
              <a:lnSpc>
                <a:spcPct val="100000"/>
              </a:lnSpc>
            </a:pPr>
            <a:r>
              <a:rPr sz="2800" spc="-5" dirty="0">
                <a:latin typeface="Times New Roman"/>
                <a:cs typeface="Times New Roman"/>
              </a:rPr>
              <a:t>Used</a:t>
            </a:r>
            <a:r>
              <a:rPr sz="2800" spc="5" dirty="0">
                <a:latin typeface="Times New Roman"/>
                <a:cs typeface="Times New Roman"/>
              </a:rPr>
              <a:t> </a:t>
            </a:r>
            <a:r>
              <a:rPr sz="2800" spc="-5" dirty="0">
                <a:latin typeface="Times New Roman"/>
                <a:cs typeface="Times New Roman"/>
              </a:rPr>
              <a:t>f</a:t>
            </a:r>
            <a:r>
              <a:rPr sz="2800" spc="0" dirty="0">
                <a:latin typeface="Times New Roman"/>
                <a:cs typeface="Times New Roman"/>
              </a:rPr>
              <a:t>o</a:t>
            </a:r>
            <a:r>
              <a:rPr sz="2800" spc="-5" dirty="0">
                <a:latin typeface="Times New Roman"/>
                <a:cs typeface="Times New Roman"/>
              </a:rPr>
              <a:t>r</a:t>
            </a:r>
            <a:endParaRPr sz="2800">
              <a:latin typeface="Times New Roman"/>
              <a:cs typeface="Times New Roman"/>
            </a:endParaRPr>
          </a:p>
          <a:p>
            <a:pPr marL="1139190" indent="-212090">
              <a:lnSpc>
                <a:spcPct val="100000"/>
              </a:lnSpc>
              <a:spcBef>
                <a:spcPts val="1680"/>
              </a:spcBef>
              <a:buFont typeface="Times New Roman"/>
              <a:buChar char="•"/>
              <a:tabLst>
                <a:tab pos="1139190" algn="l"/>
              </a:tabLst>
            </a:pPr>
            <a:r>
              <a:rPr sz="2800" spc="-5" dirty="0">
                <a:latin typeface="Times New Roman"/>
                <a:cs typeface="Times New Roman"/>
              </a:rPr>
              <a:t>P</a:t>
            </a:r>
            <a:r>
              <a:rPr sz="2800" spc="0" dirty="0">
                <a:latin typeface="Times New Roman"/>
                <a:cs typeface="Times New Roman"/>
              </a:rPr>
              <a:t>u</a:t>
            </a:r>
            <a:r>
              <a:rPr sz="2800" spc="-20" dirty="0">
                <a:latin typeface="Times New Roman"/>
                <a:cs typeface="Times New Roman"/>
              </a:rPr>
              <a:t>m</a:t>
            </a:r>
            <a:r>
              <a:rPr sz="2800" spc="-5" dirty="0">
                <a:latin typeface="Times New Roman"/>
                <a:cs typeface="Times New Roman"/>
              </a:rPr>
              <a:t>p</a:t>
            </a:r>
            <a:r>
              <a:rPr sz="2800" dirty="0">
                <a:latin typeface="Times New Roman"/>
                <a:cs typeface="Times New Roman"/>
              </a:rPr>
              <a:t>i</a:t>
            </a:r>
            <a:r>
              <a:rPr sz="2800" spc="-5" dirty="0">
                <a:latin typeface="Times New Roman"/>
                <a:cs typeface="Times New Roman"/>
              </a:rPr>
              <a:t>ng</a:t>
            </a:r>
            <a:r>
              <a:rPr sz="2800" spc="10" dirty="0">
                <a:latin typeface="Times New Roman"/>
                <a:cs typeface="Times New Roman"/>
              </a:rPr>
              <a:t> </a:t>
            </a:r>
            <a:r>
              <a:rPr sz="2800" spc="-5" dirty="0">
                <a:latin typeface="Times New Roman"/>
                <a:cs typeface="Times New Roman"/>
              </a:rPr>
              <a:t>water</a:t>
            </a:r>
            <a:endParaRPr sz="2800">
              <a:latin typeface="Times New Roman"/>
              <a:cs typeface="Times New Roman"/>
            </a:endParaRPr>
          </a:p>
          <a:p>
            <a:pPr marL="1139190" indent="-212090">
              <a:lnSpc>
                <a:spcPct val="100000"/>
              </a:lnSpc>
              <a:spcBef>
                <a:spcPts val="1680"/>
              </a:spcBef>
              <a:buFont typeface="Times New Roman"/>
              <a:buChar char="•"/>
              <a:tabLst>
                <a:tab pos="1139190" algn="l"/>
              </a:tabLst>
            </a:pPr>
            <a:r>
              <a:rPr sz="2800" spc="-5" dirty="0">
                <a:latin typeface="Times New Roman"/>
                <a:cs typeface="Times New Roman"/>
              </a:rPr>
              <a:t>Gr</a:t>
            </a:r>
            <a:r>
              <a:rPr sz="2800" dirty="0">
                <a:latin typeface="Times New Roman"/>
                <a:cs typeface="Times New Roman"/>
              </a:rPr>
              <a:t>ind</a:t>
            </a:r>
            <a:r>
              <a:rPr sz="2800" spc="-5" dirty="0">
                <a:latin typeface="Times New Roman"/>
                <a:cs typeface="Times New Roman"/>
              </a:rPr>
              <a:t>i</a:t>
            </a:r>
            <a:r>
              <a:rPr sz="2800" spc="0" dirty="0">
                <a:latin typeface="Times New Roman"/>
                <a:cs typeface="Times New Roman"/>
              </a:rPr>
              <a:t>n</a:t>
            </a:r>
            <a:r>
              <a:rPr sz="2800" spc="-5" dirty="0">
                <a:latin typeface="Times New Roman"/>
                <a:cs typeface="Times New Roman"/>
              </a:rPr>
              <a:t>g</a:t>
            </a:r>
            <a:r>
              <a:rPr sz="2800" spc="-15" dirty="0">
                <a:latin typeface="Times New Roman"/>
                <a:cs typeface="Times New Roman"/>
              </a:rPr>
              <a:t> </a:t>
            </a:r>
            <a:r>
              <a:rPr sz="2800" dirty="0">
                <a:latin typeface="Times New Roman"/>
                <a:cs typeface="Times New Roman"/>
              </a:rPr>
              <a:t>g</a:t>
            </a:r>
            <a:r>
              <a:rPr sz="2800" spc="-5" dirty="0">
                <a:latin typeface="Times New Roman"/>
                <a:cs typeface="Times New Roman"/>
              </a:rPr>
              <a:t>ra</a:t>
            </a:r>
            <a:r>
              <a:rPr sz="2800" dirty="0">
                <a:latin typeface="Times New Roman"/>
                <a:cs typeface="Times New Roman"/>
              </a:rPr>
              <a:t>i</a:t>
            </a:r>
            <a:r>
              <a:rPr sz="2800" spc="-5" dirty="0">
                <a:latin typeface="Times New Roman"/>
                <a:cs typeface="Times New Roman"/>
              </a:rPr>
              <a:t>n</a:t>
            </a:r>
            <a:endParaRPr sz="2800">
              <a:latin typeface="Times New Roman"/>
              <a:cs typeface="Times New Roman"/>
            </a:endParaRPr>
          </a:p>
        </p:txBody>
      </p:sp>
      <p:sp>
        <p:nvSpPr>
          <p:cNvPr id="7" name="object 7"/>
          <p:cNvSpPr/>
          <p:nvPr/>
        </p:nvSpPr>
        <p:spPr>
          <a:xfrm>
            <a:off x="5029200" y="3810037"/>
            <a:ext cx="3992117" cy="2661412"/>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07340" y="4682490"/>
            <a:ext cx="4297045" cy="1078230"/>
          </a:xfrm>
          <a:prstGeom prst="rect">
            <a:avLst/>
          </a:prstGeom>
        </p:spPr>
        <p:txBody>
          <a:bodyPr vert="horz" wrap="square" lIns="0" tIns="0" rIns="0" bIns="0" rtlCol="0">
            <a:spAutoFit/>
          </a:bodyPr>
          <a:lstStyle/>
          <a:p>
            <a:pPr marL="12700">
              <a:lnSpc>
                <a:spcPct val="100000"/>
              </a:lnSpc>
            </a:pPr>
            <a:r>
              <a:rPr sz="2800" spc="-5" dirty="0">
                <a:latin typeface="Times New Roman"/>
                <a:cs typeface="Times New Roman"/>
              </a:rPr>
              <a:t>M</a:t>
            </a:r>
            <a:r>
              <a:rPr sz="2800" spc="-20" dirty="0">
                <a:latin typeface="Times New Roman"/>
                <a:cs typeface="Times New Roman"/>
              </a:rPr>
              <a:t>a</a:t>
            </a:r>
            <a:r>
              <a:rPr sz="2800" spc="-5" dirty="0">
                <a:latin typeface="Times New Roman"/>
                <a:cs typeface="Times New Roman"/>
              </a:rPr>
              <a:t>in</a:t>
            </a:r>
            <a:r>
              <a:rPr sz="2800" dirty="0">
                <a:latin typeface="Times New Roman"/>
                <a:cs typeface="Times New Roman"/>
              </a:rPr>
              <a:t>l</a:t>
            </a:r>
            <a:r>
              <a:rPr sz="2800" spc="-5" dirty="0">
                <a:latin typeface="Times New Roman"/>
                <a:cs typeface="Times New Roman"/>
              </a:rPr>
              <a:t>y</a:t>
            </a:r>
            <a:r>
              <a:rPr sz="2800" spc="-15" dirty="0">
                <a:latin typeface="Times New Roman"/>
                <a:cs typeface="Times New Roman"/>
              </a:rPr>
              <a:t> </a:t>
            </a:r>
            <a:r>
              <a:rPr sz="2800" spc="-5" dirty="0">
                <a:latin typeface="Times New Roman"/>
                <a:cs typeface="Times New Roman"/>
              </a:rPr>
              <a:t>used f</a:t>
            </a:r>
            <a:r>
              <a:rPr sz="2800" dirty="0">
                <a:latin typeface="Times New Roman"/>
                <a:cs typeface="Times New Roman"/>
              </a:rPr>
              <a:t>o</a:t>
            </a:r>
            <a:r>
              <a:rPr sz="2800" spc="-5" dirty="0">
                <a:latin typeface="Times New Roman"/>
                <a:cs typeface="Times New Roman"/>
              </a:rPr>
              <a:t>r</a:t>
            </a:r>
            <a:endParaRPr sz="2800">
              <a:latin typeface="Times New Roman"/>
              <a:cs typeface="Times New Roman"/>
            </a:endParaRPr>
          </a:p>
          <a:p>
            <a:pPr marL="1139190" indent="-212090">
              <a:lnSpc>
                <a:spcPct val="100000"/>
              </a:lnSpc>
              <a:spcBef>
                <a:spcPts val="1680"/>
              </a:spcBef>
              <a:buFont typeface="Times New Roman"/>
              <a:buChar char="•"/>
              <a:tabLst>
                <a:tab pos="1139190" algn="l"/>
              </a:tabLst>
            </a:pPr>
            <a:r>
              <a:rPr sz="2800" spc="-5" dirty="0">
                <a:latin typeface="Times New Roman"/>
                <a:cs typeface="Times New Roman"/>
              </a:rPr>
              <a:t>Generating</a:t>
            </a:r>
            <a:r>
              <a:rPr sz="2800" dirty="0">
                <a:latin typeface="Times New Roman"/>
                <a:cs typeface="Times New Roman"/>
              </a:rPr>
              <a:t> </a:t>
            </a:r>
            <a:r>
              <a:rPr sz="2800" spc="-5" dirty="0">
                <a:latin typeface="Times New Roman"/>
                <a:cs typeface="Times New Roman"/>
              </a:rPr>
              <a:t>El</a:t>
            </a:r>
            <a:r>
              <a:rPr sz="2800" spc="-20" dirty="0">
                <a:latin typeface="Times New Roman"/>
                <a:cs typeface="Times New Roman"/>
              </a:rPr>
              <a:t>e</a:t>
            </a:r>
            <a:r>
              <a:rPr sz="2800" spc="-5" dirty="0">
                <a:latin typeface="Times New Roman"/>
                <a:cs typeface="Times New Roman"/>
              </a:rPr>
              <a:t>ctricity</a:t>
            </a:r>
            <a:endParaRPr sz="28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82065">
              <a:lnSpc>
                <a:spcPct val="100000"/>
              </a:lnSpc>
            </a:pPr>
            <a:r>
              <a:rPr spc="-320" dirty="0"/>
              <a:t>T</a:t>
            </a:r>
            <a:r>
              <a:rPr dirty="0"/>
              <a:t>ypes of</a:t>
            </a:r>
            <a:r>
              <a:rPr spc="-20" dirty="0"/>
              <a:t> </a:t>
            </a:r>
            <a:r>
              <a:rPr dirty="0"/>
              <a:t>turbines</a:t>
            </a:r>
          </a:p>
        </p:txBody>
      </p:sp>
      <p:sp>
        <p:nvSpPr>
          <p:cNvPr id="3" name="object 3"/>
          <p:cNvSpPr txBox="1">
            <a:spLocks noGrp="1"/>
          </p:cNvSpPr>
          <p:nvPr>
            <p:ph type="body" idx="1"/>
          </p:nvPr>
        </p:nvSpPr>
        <p:spPr>
          <a:prstGeom prst="rect">
            <a:avLst/>
          </a:prstGeom>
        </p:spPr>
        <p:txBody>
          <a:bodyPr vert="horz" wrap="square" lIns="0" tIns="98552" rIns="0" bIns="0" rtlCol="0">
            <a:spAutoFit/>
          </a:bodyPr>
          <a:lstStyle/>
          <a:p>
            <a:pPr marL="12700">
              <a:lnSpc>
                <a:spcPct val="100000"/>
              </a:lnSpc>
            </a:pPr>
            <a:r>
              <a:rPr spc="-380" dirty="0"/>
              <a:t>V</a:t>
            </a:r>
            <a:r>
              <a:rPr spc="-235" dirty="0"/>
              <a:t>A</a:t>
            </a:r>
            <a:r>
              <a:rPr dirty="0"/>
              <a:t>WT</a:t>
            </a:r>
          </a:p>
          <a:p>
            <a:pPr marL="756285" indent="-286385">
              <a:lnSpc>
                <a:spcPct val="100000"/>
              </a:lnSpc>
              <a:spcBef>
                <a:spcPts val="1640"/>
              </a:spcBef>
              <a:buFont typeface="Wingdings"/>
              <a:buChar char=""/>
              <a:tabLst>
                <a:tab pos="756920" algn="l"/>
              </a:tabLst>
            </a:pPr>
            <a:r>
              <a:rPr sz="2600" dirty="0"/>
              <a:t>Drag</a:t>
            </a:r>
            <a:r>
              <a:rPr sz="2600" spc="-25" dirty="0"/>
              <a:t> </a:t>
            </a:r>
            <a:r>
              <a:rPr sz="2600" dirty="0"/>
              <a:t>is</a:t>
            </a:r>
            <a:r>
              <a:rPr sz="2600" spc="-5" dirty="0"/>
              <a:t> </a:t>
            </a:r>
            <a:r>
              <a:rPr sz="2600" dirty="0"/>
              <a:t>the </a:t>
            </a:r>
            <a:r>
              <a:rPr sz="2600" spc="-20" dirty="0"/>
              <a:t>m</a:t>
            </a:r>
            <a:r>
              <a:rPr sz="2600" dirty="0"/>
              <a:t>a</a:t>
            </a:r>
            <a:r>
              <a:rPr sz="2600" spc="-10" dirty="0"/>
              <a:t>i</a:t>
            </a:r>
            <a:r>
              <a:rPr sz="2600" dirty="0"/>
              <a:t>n</a:t>
            </a:r>
            <a:r>
              <a:rPr sz="2600" spc="10" dirty="0"/>
              <a:t> </a:t>
            </a:r>
            <a:r>
              <a:rPr sz="2600" dirty="0"/>
              <a:t>force</a:t>
            </a:r>
            <a:endParaRPr sz="2600"/>
          </a:p>
          <a:p>
            <a:pPr marL="756285" indent="-286385">
              <a:lnSpc>
                <a:spcPct val="100000"/>
              </a:lnSpc>
              <a:spcBef>
                <a:spcPts val="1560"/>
              </a:spcBef>
              <a:buFont typeface="Wingdings"/>
              <a:buChar char=""/>
              <a:tabLst>
                <a:tab pos="756920" algn="l"/>
              </a:tabLst>
            </a:pPr>
            <a:r>
              <a:rPr sz="2600" dirty="0"/>
              <a:t>Nac</a:t>
            </a:r>
            <a:r>
              <a:rPr sz="2600" spc="-10" dirty="0"/>
              <a:t>e</a:t>
            </a:r>
            <a:r>
              <a:rPr sz="2600" dirty="0"/>
              <a:t>l</a:t>
            </a:r>
            <a:r>
              <a:rPr sz="2600" spc="-10" dirty="0"/>
              <a:t>l</a:t>
            </a:r>
            <a:r>
              <a:rPr sz="2600" dirty="0"/>
              <a:t>e </a:t>
            </a:r>
            <a:r>
              <a:rPr sz="2600" spc="-15" dirty="0"/>
              <a:t>i</a:t>
            </a:r>
            <a:r>
              <a:rPr sz="2600" dirty="0"/>
              <a:t>s </a:t>
            </a:r>
            <a:r>
              <a:rPr sz="2600" spc="5" dirty="0"/>
              <a:t>p</a:t>
            </a:r>
            <a:r>
              <a:rPr sz="2600" dirty="0"/>
              <a:t>l</a:t>
            </a:r>
            <a:r>
              <a:rPr sz="2600" spc="-10" dirty="0"/>
              <a:t>a</a:t>
            </a:r>
            <a:r>
              <a:rPr sz="2600" dirty="0"/>
              <a:t>c</a:t>
            </a:r>
            <a:r>
              <a:rPr sz="2600" spc="-10" dirty="0"/>
              <a:t>e</a:t>
            </a:r>
            <a:r>
              <a:rPr sz="2600" dirty="0"/>
              <a:t>d</a:t>
            </a:r>
            <a:r>
              <a:rPr sz="2600" spc="-20" dirty="0"/>
              <a:t> </a:t>
            </a:r>
            <a:r>
              <a:rPr sz="2600" dirty="0"/>
              <a:t>at</a:t>
            </a:r>
            <a:r>
              <a:rPr sz="2600" spc="-5" dirty="0"/>
              <a:t> </a:t>
            </a:r>
            <a:r>
              <a:rPr sz="2600" dirty="0"/>
              <a:t>the</a:t>
            </a:r>
            <a:r>
              <a:rPr sz="2600" spc="-20" dirty="0"/>
              <a:t> </a:t>
            </a:r>
            <a:r>
              <a:rPr sz="2600" dirty="0"/>
              <a:t>b</a:t>
            </a:r>
            <a:r>
              <a:rPr sz="2600" spc="10" dirty="0"/>
              <a:t>o</a:t>
            </a:r>
            <a:r>
              <a:rPr sz="2600" dirty="0"/>
              <a:t>t</a:t>
            </a:r>
            <a:r>
              <a:rPr sz="2600" spc="-10" dirty="0"/>
              <a:t>t</a:t>
            </a:r>
            <a:r>
              <a:rPr sz="2600" dirty="0"/>
              <a:t>om</a:t>
            </a:r>
            <a:endParaRPr sz="2600"/>
          </a:p>
          <a:p>
            <a:pPr marL="756285" indent="-286385">
              <a:lnSpc>
                <a:spcPct val="100000"/>
              </a:lnSpc>
              <a:spcBef>
                <a:spcPts val="1560"/>
              </a:spcBef>
              <a:buFont typeface="Wingdings"/>
              <a:buChar char=""/>
              <a:tabLst>
                <a:tab pos="756920" algn="l"/>
              </a:tabLst>
            </a:pPr>
            <a:r>
              <a:rPr sz="2600" spc="-265" dirty="0"/>
              <a:t>Y</a:t>
            </a:r>
            <a:r>
              <a:rPr sz="2600" dirty="0"/>
              <a:t>aw</a:t>
            </a:r>
            <a:r>
              <a:rPr sz="2600" spc="-20" dirty="0"/>
              <a:t> </a:t>
            </a:r>
            <a:r>
              <a:rPr sz="2600" spc="-10" dirty="0"/>
              <a:t>m</a:t>
            </a:r>
            <a:r>
              <a:rPr sz="2600" dirty="0"/>
              <a:t>e</a:t>
            </a:r>
            <a:r>
              <a:rPr sz="2600" spc="-15" dirty="0"/>
              <a:t>c</a:t>
            </a:r>
            <a:r>
              <a:rPr sz="2600" dirty="0"/>
              <a:t>hanism</a:t>
            </a:r>
            <a:r>
              <a:rPr sz="2600" spc="-20" dirty="0"/>
              <a:t> </a:t>
            </a:r>
            <a:r>
              <a:rPr sz="2600" spc="-10" dirty="0"/>
              <a:t>i</a:t>
            </a:r>
            <a:r>
              <a:rPr sz="2600" dirty="0"/>
              <a:t>s n</a:t>
            </a:r>
            <a:r>
              <a:rPr sz="2600" spc="10" dirty="0"/>
              <a:t>o</a:t>
            </a:r>
            <a:r>
              <a:rPr sz="2600" dirty="0"/>
              <a:t>t</a:t>
            </a:r>
            <a:r>
              <a:rPr sz="2600" spc="-10" dirty="0"/>
              <a:t> </a:t>
            </a:r>
            <a:r>
              <a:rPr sz="2600" dirty="0"/>
              <a:t>r</a:t>
            </a:r>
            <a:r>
              <a:rPr sz="2600" spc="-15" dirty="0"/>
              <a:t>e</a:t>
            </a:r>
            <a:r>
              <a:rPr sz="2600" dirty="0"/>
              <a:t>q</a:t>
            </a:r>
            <a:r>
              <a:rPr sz="2600" spc="5" dirty="0"/>
              <a:t>u</a:t>
            </a:r>
            <a:r>
              <a:rPr sz="2600" dirty="0"/>
              <a:t>i</a:t>
            </a:r>
            <a:r>
              <a:rPr sz="2600" spc="-10" dirty="0"/>
              <a:t>r</a:t>
            </a:r>
            <a:r>
              <a:rPr sz="2600" dirty="0"/>
              <a:t>ed</a:t>
            </a:r>
            <a:endParaRPr sz="2600"/>
          </a:p>
          <a:p>
            <a:pPr marL="756285" indent="-286385">
              <a:lnSpc>
                <a:spcPct val="100000"/>
              </a:lnSpc>
              <a:spcBef>
                <a:spcPts val="1560"/>
              </a:spcBef>
              <a:buFont typeface="Wingdings"/>
              <a:buChar char=""/>
              <a:tabLst>
                <a:tab pos="756920" algn="l"/>
              </a:tabLst>
            </a:pPr>
            <a:r>
              <a:rPr sz="2600" dirty="0"/>
              <a:t>L</a:t>
            </a:r>
            <a:r>
              <a:rPr sz="2600" spc="5" dirty="0"/>
              <a:t>o</a:t>
            </a:r>
            <a:r>
              <a:rPr sz="2600" dirty="0"/>
              <a:t>wer</a:t>
            </a:r>
            <a:r>
              <a:rPr sz="2600" spc="-35" dirty="0"/>
              <a:t> </a:t>
            </a:r>
            <a:r>
              <a:rPr sz="2600" dirty="0"/>
              <a:t>s</a:t>
            </a:r>
            <a:r>
              <a:rPr sz="2600" spc="-10" dirty="0"/>
              <a:t>t</a:t>
            </a:r>
            <a:r>
              <a:rPr sz="2600" dirty="0"/>
              <a:t>ar</a:t>
            </a:r>
            <a:r>
              <a:rPr sz="2600" spc="-15" dirty="0"/>
              <a:t>t</a:t>
            </a:r>
            <a:r>
              <a:rPr sz="2600" dirty="0"/>
              <a:t>ing</a:t>
            </a:r>
            <a:r>
              <a:rPr sz="2600" spc="5" dirty="0"/>
              <a:t> </a:t>
            </a:r>
            <a:r>
              <a:rPr sz="2600" dirty="0"/>
              <a:t>torq</a:t>
            </a:r>
            <a:r>
              <a:rPr sz="2600" spc="5" dirty="0"/>
              <a:t>u</a:t>
            </a:r>
            <a:r>
              <a:rPr sz="2600" dirty="0"/>
              <a:t>e</a:t>
            </a:r>
            <a:endParaRPr sz="2600"/>
          </a:p>
          <a:p>
            <a:pPr marL="756285" indent="-286385">
              <a:lnSpc>
                <a:spcPct val="100000"/>
              </a:lnSpc>
              <a:spcBef>
                <a:spcPts val="1560"/>
              </a:spcBef>
              <a:buFont typeface="Wingdings"/>
              <a:buChar char=""/>
              <a:tabLst>
                <a:tab pos="756920" algn="l"/>
              </a:tabLst>
            </a:pPr>
            <a:r>
              <a:rPr sz="2600" dirty="0"/>
              <a:t>Di</a:t>
            </a:r>
            <a:r>
              <a:rPr sz="2600" spc="-55" dirty="0"/>
              <a:t>f</a:t>
            </a:r>
            <a:r>
              <a:rPr sz="2600" dirty="0"/>
              <a:t>fi</a:t>
            </a:r>
            <a:r>
              <a:rPr sz="2600" spc="-15" dirty="0"/>
              <a:t>c</a:t>
            </a:r>
            <a:r>
              <a:rPr sz="2600" dirty="0"/>
              <a:t>ulty</a:t>
            </a:r>
            <a:r>
              <a:rPr sz="2600" spc="-10" dirty="0"/>
              <a:t> </a:t>
            </a:r>
            <a:r>
              <a:rPr sz="2600" dirty="0"/>
              <a:t>in </a:t>
            </a:r>
            <a:r>
              <a:rPr sz="2600" spc="-15" dirty="0"/>
              <a:t>m</a:t>
            </a:r>
            <a:r>
              <a:rPr sz="2600" dirty="0"/>
              <a:t>o</a:t>
            </a:r>
            <a:r>
              <a:rPr sz="2600" spc="10" dirty="0"/>
              <a:t>u</a:t>
            </a:r>
            <a:r>
              <a:rPr sz="2600" dirty="0"/>
              <a:t>nting</a:t>
            </a:r>
            <a:r>
              <a:rPr sz="2600" spc="-10" dirty="0"/>
              <a:t> </a:t>
            </a:r>
            <a:r>
              <a:rPr sz="2600" dirty="0"/>
              <a:t>the </a:t>
            </a:r>
            <a:r>
              <a:rPr sz="2600" spc="-10" dirty="0"/>
              <a:t>t</a:t>
            </a:r>
            <a:r>
              <a:rPr sz="2600" dirty="0"/>
              <a:t>ur</a:t>
            </a:r>
            <a:r>
              <a:rPr sz="2600" spc="5" dirty="0"/>
              <a:t>b</a:t>
            </a:r>
            <a:r>
              <a:rPr sz="2600" dirty="0"/>
              <a:t>ine</a:t>
            </a:r>
            <a:endParaRPr sz="2600"/>
          </a:p>
          <a:p>
            <a:pPr marL="756285" indent="-286385">
              <a:lnSpc>
                <a:spcPct val="100000"/>
              </a:lnSpc>
              <a:spcBef>
                <a:spcPts val="1560"/>
              </a:spcBef>
              <a:buFont typeface="Wingdings"/>
              <a:buChar char=""/>
              <a:tabLst>
                <a:tab pos="756920" algn="l"/>
              </a:tabLst>
            </a:pPr>
            <a:r>
              <a:rPr sz="2600" dirty="0"/>
              <a:t>U</a:t>
            </a:r>
            <a:r>
              <a:rPr sz="2600" spc="5" dirty="0"/>
              <a:t>n</a:t>
            </a:r>
            <a:r>
              <a:rPr sz="2600" dirty="0"/>
              <a:t>wanted</a:t>
            </a:r>
            <a:r>
              <a:rPr sz="2600" spc="-40" dirty="0"/>
              <a:t> </a:t>
            </a:r>
            <a:r>
              <a:rPr sz="2600" dirty="0"/>
              <a:t>fluc</a:t>
            </a:r>
            <a:r>
              <a:rPr sz="2600" spc="-15" dirty="0"/>
              <a:t>t</a:t>
            </a:r>
            <a:r>
              <a:rPr sz="2600" dirty="0"/>
              <a:t>uations</a:t>
            </a:r>
            <a:r>
              <a:rPr sz="2600" spc="-15" dirty="0"/>
              <a:t> </a:t>
            </a:r>
            <a:r>
              <a:rPr sz="2600" dirty="0"/>
              <a:t>in the po</a:t>
            </a:r>
            <a:r>
              <a:rPr sz="2600" spc="5" dirty="0"/>
              <a:t>w</a:t>
            </a:r>
            <a:r>
              <a:rPr sz="2600" dirty="0"/>
              <a:t>er</a:t>
            </a:r>
            <a:r>
              <a:rPr sz="2600" spc="-50" dirty="0"/>
              <a:t> </a:t>
            </a:r>
            <a:r>
              <a:rPr sz="2600" dirty="0"/>
              <a:t>o</a:t>
            </a:r>
            <a:r>
              <a:rPr sz="2600" spc="10" dirty="0"/>
              <a:t>u</a:t>
            </a:r>
            <a:r>
              <a:rPr sz="2600" dirty="0"/>
              <a:t>tp</a:t>
            </a:r>
            <a:r>
              <a:rPr sz="2600" spc="5" dirty="0"/>
              <a:t>u</a:t>
            </a:r>
            <a:r>
              <a:rPr sz="2600" dirty="0"/>
              <a:t>t</a:t>
            </a:r>
            <a:endParaRPr sz="2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642365"/>
            <a:ext cx="1215390" cy="499109"/>
          </a:xfrm>
          <a:prstGeom prst="rect">
            <a:avLst/>
          </a:prstGeom>
        </p:spPr>
        <p:txBody>
          <a:bodyPr vert="horz" wrap="square" lIns="0" tIns="0" rIns="0" bIns="0" rtlCol="0">
            <a:spAutoFit/>
          </a:bodyPr>
          <a:lstStyle/>
          <a:p>
            <a:pPr marL="12700">
              <a:lnSpc>
                <a:spcPct val="100000"/>
              </a:lnSpc>
            </a:pPr>
            <a:r>
              <a:rPr sz="3200" dirty="0"/>
              <a:t>H</a:t>
            </a:r>
            <a:r>
              <a:rPr sz="3200" spc="-250" dirty="0"/>
              <a:t>A</a:t>
            </a:r>
            <a:r>
              <a:rPr sz="3200" spc="5" dirty="0"/>
              <a:t>WT</a:t>
            </a:r>
            <a:endParaRPr sz="3200"/>
          </a:p>
        </p:txBody>
      </p:sp>
      <p:sp>
        <p:nvSpPr>
          <p:cNvPr id="3" name="object 3"/>
          <p:cNvSpPr txBox="1"/>
          <p:nvPr/>
        </p:nvSpPr>
        <p:spPr>
          <a:xfrm>
            <a:off x="993444" y="1353058"/>
            <a:ext cx="6246495" cy="3340100"/>
          </a:xfrm>
          <a:prstGeom prst="rect">
            <a:avLst/>
          </a:prstGeom>
        </p:spPr>
        <p:txBody>
          <a:bodyPr vert="horz" wrap="square" lIns="0" tIns="0" rIns="0" bIns="0" rtlCol="0">
            <a:spAutoFit/>
          </a:bodyPr>
          <a:lstStyle/>
          <a:p>
            <a:pPr marL="469265" indent="-456565">
              <a:lnSpc>
                <a:spcPct val="100000"/>
              </a:lnSpc>
              <a:buFont typeface="Wingdings"/>
              <a:buChar char=""/>
              <a:tabLst>
                <a:tab pos="469900" algn="l"/>
              </a:tabLst>
            </a:pPr>
            <a:r>
              <a:rPr sz="2800" spc="-5" dirty="0">
                <a:latin typeface="Times New Roman"/>
                <a:cs typeface="Times New Roman"/>
              </a:rPr>
              <a:t>Lift is</a:t>
            </a:r>
            <a:r>
              <a:rPr sz="2800" spc="5" dirty="0">
                <a:latin typeface="Times New Roman"/>
                <a:cs typeface="Times New Roman"/>
              </a:rPr>
              <a:t> </a:t>
            </a:r>
            <a:r>
              <a:rPr sz="2800" spc="-5" dirty="0">
                <a:latin typeface="Times New Roman"/>
                <a:cs typeface="Times New Roman"/>
              </a:rPr>
              <a:t>the </a:t>
            </a:r>
            <a:r>
              <a:rPr sz="2800" spc="-25" dirty="0">
                <a:latin typeface="Times New Roman"/>
                <a:cs typeface="Times New Roman"/>
              </a:rPr>
              <a:t>m</a:t>
            </a:r>
            <a:r>
              <a:rPr sz="2800" spc="-5" dirty="0">
                <a:latin typeface="Times New Roman"/>
                <a:cs typeface="Times New Roman"/>
              </a:rPr>
              <a:t>ain</a:t>
            </a:r>
            <a:r>
              <a:rPr sz="2800" spc="5" dirty="0">
                <a:latin typeface="Times New Roman"/>
                <a:cs typeface="Times New Roman"/>
              </a:rPr>
              <a:t> </a:t>
            </a:r>
            <a:r>
              <a:rPr sz="2800" spc="-5" dirty="0">
                <a:latin typeface="Times New Roman"/>
                <a:cs typeface="Times New Roman"/>
              </a:rPr>
              <a:t>f</a:t>
            </a:r>
            <a:r>
              <a:rPr sz="2800" dirty="0">
                <a:latin typeface="Times New Roman"/>
                <a:cs typeface="Times New Roman"/>
              </a:rPr>
              <a:t>o</a:t>
            </a:r>
            <a:r>
              <a:rPr sz="2800" spc="-5" dirty="0">
                <a:latin typeface="Times New Roman"/>
                <a:cs typeface="Times New Roman"/>
              </a:rPr>
              <a:t>rce</a:t>
            </a:r>
            <a:endParaRPr sz="2800">
              <a:latin typeface="Times New Roman"/>
              <a:cs typeface="Times New Roman"/>
            </a:endParaRPr>
          </a:p>
          <a:p>
            <a:pPr marL="387350" indent="-374650">
              <a:lnSpc>
                <a:spcPct val="100000"/>
              </a:lnSpc>
              <a:spcBef>
                <a:spcPts val="2355"/>
              </a:spcBef>
              <a:buFont typeface="Wingdings"/>
              <a:buChar char=""/>
              <a:tabLst>
                <a:tab pos="387985" algn="l"/>
              </a:tabLst>
            </a:pPr>
            <a:r>
              <a:rPr sz="2800" spc="-5" dirty="0">
                <a:latin typeface="Times New Roman"/>
                <a:cs typeface="Times New Roman"/>
              </a:rPr>
              <a:t>Much lower cyclic stresses</a:t>
            </a:r>
            <a:endParaRPr sz="2800">
              <a:latin typeface="Times New Roman"/>
              <a:cs typeface="Times New Roman"/>
            </a:endParaRPr>
          </a:p>
          <a:p>
            <a:pPr marL="469265" indent="-456565">
              <a:lnSpc>
                <a:spcPct val="100000"/>
              </a:lnSpc>
              <a:spcBef>
                <a:spcPts val="2350"/>
              </a:spcBef>
              <a:buFont typeface="Wingdings"/>
              <a:buChar char=""/>
              <a:tabLst>
                <a:tab pos="469900" algn="l"/>
              </a:tabLst>
            </a:pPr>
            <a:r>
              <a:rPr sz="2800" spc="-5" dirty="0">
                <a:latin typeface="Times New Roman"/>
                <a:cs typeface="Times New Roman"/>
              </a:rPr>
              <a:t>9</a:t>
            </a:r>
            <a:r>
              <a:rPr sz="2800" dirty="0">
                <a:latin typeface="Times New Roman"/>
                <a:cs typeface="Times New Roman"/>
              </a:rPr>
              <a:t>5</a:t>
            </a:r>
            <a:r>
              <a:rPr sz="2800" spc="-5" dirty="0">
                <a:latin typeface="Times New Roman"/>
                <a:cs typeface="Times New Roman"/>
              </a:rPr>
              <a:t>% of</a:t>
            </a:r>
            <a:r>
              <a:rPr sz="2800" spc="10" dirty="0">
                <a:latin typeface="Times New Roman"/>
                <a:cs typeface="Times New Roman"/>
              </a:rPr>
              <a:t> </a:t>
            </a:r>
            <a:r>
              <a:rPr sz="2800" spc="-5" dirty="0">
                <a:latin typeface="Times New Roman"/>
                <a:cs typeface="Times New Roman"/>
              </a:rPr>
              <a:t>t</a:t>
            </a:r>
            <a:r>
              <a:rPr sz="2800" dirty="0">
                <a:latin typeface="Times New Roman"/>
                <a:cs typeface="Times New Roman"/>
              </a:rPr>
              <a:t>h</a:t>
            </a:r>
            <a:r>
              <a:rPr sz="2800" spc="-5" dirty="0">
                <a:latin typeface="Times New Roman"/>
                <a:cs typeface="Times New Roman"/>
              </a:rPr>
              <a:t>e</a:t>
            </a:r>
            <a:r>
              <a:rPr sz="2800" spc="-25" dirty="0">
                <a:latin typeface="Times New Roman"/>
                <a:cs typeface="Times New Roman"/>
              </a:rPr>
              <a:t> </a:t>
            </a:r>
            <a:r>
              <a:rPr sz="2800" spc="-5" dirty="0">
                <a:latin typeface="Times New Roman"/>
                <a:cs typeface="Times New Roman"/>
              </a:rPr>
              <a:t>exis</a:t>
            </a:r>
            <a:r>
              <a:rPr sz="2800" dirty="0">
                <a:latin typeface="Times New Roman"/>
                <a:cs typeface="Times New Roman"/>
              </a:rPr>
              <a:t>t</a:t>
            </a:r>
            <a:r>
              <a:rPr sz="2800" spc="-5" dirty="0">
                <a:latin typeface="Times New Roman"/>
                <a:cs typeface="Times New Roman"/>
              </a:rPr>
              <a:t>i</a:t>
            </a:r>
            <a:r>
              <a:rPr sz="2800" dirty="0">
                <a:latin typeface="Times New Roman"/>
                <a:cs typeface="Times New Roman"/>
              </a:rPr>
              <a:t>n</a:t>
            </a:r>
            <a:r>
              <a:rPr sz="2800" spc="-5" dirty="0">
                <a:latin typeface="Times New Roman"/>
                <a:cs typeface="Times New Roman"/>
              </a:rPr>
              <a:t>g</a:t>
            </a:r>
            <a:r>
              <a:rPr sz="2800" spc="-25" dirty="0">
                <a:latin typeface="Times New Roman"/>
                <a:cs typeface="Times New Roman"/>
              </a:rPr>
              <a:t> </a:t>
            </a:r>
            <a:r>
              <a:rPr sz="2800" spc="-5" dirty="0">
                <a:latin typeface="Times New Roman"/>
                <a:cs typeface="Times New Roman"/>
              </a:rPr>
              <a:t>t</a:t>
            </a:r>
            <a:r>
              <a:rPr sz="2800" dirty="0">
                <a:latin typeface="Times New Roman"/>
                <a:cs typeface="Times New Roman"/>
              </a:rPr>
              <a:t>u</a:t>
            </a:r>
            <a:r>
              <a:rPr sz="2800" spc="-5" dirty="0">
                <a:latin typeface="Times New Roman"/>
                <a:cs typeface="Times New Roman"/>
              </a:rPr>
              <a:t>r</a:t>
            </a:r>
            <a:r>
              <a:rPr sz="2800" dirty="0">
                <a:latin typeface="Times New Roman"/>
                <a:cs typeface="Times New Roman"/>
              </a:rPr>
              <a:t>b</a:t>
            </a:r>
            <a:r>
              <a:rPr sz="2800" spc="-5" dirty="0">
                <a:latin typeface="Times New Roman"/>
                <a:cs typeface="Times New Roman"/>
              </a:rPr>
              <a:t>i</a:t>
            </a:r>
            <a:r>
              <a:rPr sz="2800" dirty="0">
                <a:latin typeface="Times New Roman"/>
                <a:cs typeface="Times New Roman"/>
              </a:rPr>
              <a:t>n</a:t>
            </a:r>
            <a:r>
              <a:rPr sz="2800" spc="-5" dirty="0">
                <a:latin typeface="Times New Roman"/>
                <a:cs typeface="Times New Roman"/>
              </a:rPr>
              <a:t>es</a:t>
            </a:r>
            <a:r>
              <a:rPr sz="2800" spc="-20" dirty="0">
                <a:latin typeface="Times New Roman"/>
                <a:cs typeface="Times New Roman"/>
              </a:rPr>
              <a:t> </a:t>
            </a:r>
            <a:r>
              <a:rPr sz="2800" spc="-5" dirty="0">
                <a:latin typeface="Times New Roman"/>
                <a:cs typeface="Times New Roman"/>
              </a:rPr>
              <a:t>are</a:t>
            </a:r>
            <a:r>
              <a:rPr sz="2800" spc="-10" dirty="0">
                <a:latin typeface="Times New Roman"/>
                <a:cs typeface="Times New Roman"/>
              </a:rPr>
              <a:t> </a:t>
            </a:r>
            <a:r>
              <a:rPr sz="2800" spc="-5" dirty="0">
                <a:latin typeface="Times New Roman"/>
                <a:cs typeface="Times New Roman"/>
              </a:rPr>
              <a:t>H</a:t>
            </a:r>
            <a:r>
              <a:rPr sz="2800" spc="-240" dirty="0">
                <a:latin typeface="Times New Roman"/>
                <a:cs typeface="Times New Roman"/>
              </a:rPr>
              <a:t>A</a:t>
            </a:r>
            <a:r>
              <a:rPr sz="2800" spc="-5" dirty="0">
                <a:latin typeface="Times New Roman"/>
                <a:cs typeface="Times New Roman"/>
              </a:rPr>
              <a:t>W</a:t>
            </a:r>
            <a:r>
              <a:rPr sz="2800" spc="-200" dirty="0">
                <a:latin typeface="Times New Roman"/>
                <a:cs typeface="Times New Roman"/>
              </a:rPr>
              <a:t>T</a:t>
            </a:r>
            <a:r>
              <a:rPr sz="2800" spc="-5" dirty="0">
                <a:latin typeface="Times New Roman"/>
                <a:cs typeface="Times New Roman"/>
              </a:rPr>
              <a:t>s</a:t>
            </a:r>
            <a:endParaRPr sz="2800">
              <a:latin typeface="Times New Roman"/>
              <a:cs typeface="Times New Roman"/>
            </a:endParaRPr>
          </a:p>
          <a:p>
            <a:pPr marL="469265" indent="-456565">
              <a:lnSpc>
                <a:spcPct val="100000"/>
              </a:lnSpc>
              <a:spcBef>
                <a:spcPts val="2350"/>
              </a:spcBef>
              <a:buFont typeface="Wingdings"/>
              <a:buChar char=""/>
              <a:tabLst>
                <a:tab pos="469900" algn="l"/>
              </a:tabLst>
            </a:pPr>
            <a:r>
              <a:rPr sz="2800" spc="-5" dirty="0">
                <a:latin typeface="Times New Roman"/>
                <a:cs typeface="Times New Roman"/>
              </a:rPr>
              <a:t>N</a:t>
            </a:r>
            <a:r>
              <a:rPr sz="2800" spc="-20" dirty="0">
                <a:latin typeface="Times New Roman"/>
                <a:cs typeface="Times New Roman"/>
              </a:rPr>
              <a:t>a</a:t>
            </a:r>
            <a:r>
              <a:rPr sz="2800" spc="-5" dirty="0">
                <a:latin typeface="Times New Roman"/>
                <a:cs typeface="Times New Roman"/>
              </a:rPr>
              <a:t>c</a:t>
            </a:r>
            <a:r>
              <a:rPr sz="2800" spc="-20" dirty="0">
                <a:latin typeface="Times New Roman"/>
                <a:cs typeface="Times New Roman"/>
              </a:rPr>
              <a:t>e</a:t>
            </a:r>
            <a:r>
              <a:rPr sz="2800" spc="-5" dirty="0">
                <a:latin typeface="Times New Roman"/>
                <a:cs typeface="Times New Roman"/>
              </a:rPr>
              <a:t>lle is</a:t>
            </a:r>
            <a:r>
              <a:rPr sz="2800" spc="-10" dirty="0">
                <a:latin typeface="Times New Roman"/>
                <a:cs typeface="Times New Roman"/>
              </a:rPr>
              <a:t> </a:t>
            </a:r>
            <a:r>
              <a:rPr sz="2800" spc="-5" dirty="0">
                <a:latin typeface="Times New Roman"/>
                <a:cs typeface="Times New Roman"/>
              </a:rPr>
              <a:t>plac</a:t>
            </a:r>
            <a:r>
              <a:rPr sz="2800" spc="-20" dirty="0">
                <a:latin typeface="Times New Roman"/>
                <a:cs typeface="Times New Roman"/>
              </a:rPr>
              <a:t>e</a:t>
            </a:r>
            <a:r>
              <a:rPr sz="2800" spc="-5" dirty="0">
                <a:latin typeface="Times New Roman"/>
                <a:cs typeface="Times New Roman"/>
              </a:rPr>
              <a:t>d at the</a:t>
            </a:r>
            <a:r>
              <a:rPr sz="2800" spc="-15" dirty="0">
                <a:latin typeface="Times New Roman"/>
                <a:cs typeface="Times New Roman"/>
              </a:rPr>
              <a:t> </a:t>
            </a:r>
            <a:r>
              <a:rPr sz="2800" spc="-5" dirty="0">
                <a:latin typeface="Times New Roman"/>
                <a:cs typeface="Times New Roman"/>
              </a:rPr>
              <a:t>top</a:t>
            </a:r>
            <a:r>
              <a:rPr sz="2800" spc="-10" dirty="0">
                <a:latin typeface="Times New Roman"/>
                <a:cs typeface="Times New Roman"/>
              </a:rPr>
              <a:t> </a:t>
            </a:r>
            <a:r>
              <a:rPr sz="2800" spc="-5" dirty="0">
                <a:latin typeface="Times New Roman"/>
                <a:cs typeface="Times New Roman"/>
              </a:rPr>
              <a:t>of</a:t>
            </a:r>
            <a:r>
              <a:rPr sz="2800" spc="5" dirty="0">
                <a:latin typeface="Times New Roman"/>
                <a:cs typeface="Times New Roman"/>
              </a:rPr>
              <a:t> </a:t>
            </a:r>
            <a:r>
              <a:rPr sz="2800" spc="-5" dirty="0">
                <a:latin typeface="Times New Roman"/>
                <a:cs typeface="Times New Roman"/>
              </a:rPr>
              <a:t>the tow</a:t>
            </a:r>
            <a:r>
              <a:rPr sz="2800" spc="-20" dirty="0">
                <a:latin typeface="Times New Roman"/>
                <a:cs typeface="Times New Roman"/>
              </a:rPr>
              <a:t>e</a:t>
            </a:r>
            <a:r>
              <a:rPr sz="2800" spc="-5" dirty="0">
                <a:latin typeface="Times New Roman"/>
                <a:cs typeface="Times New Roman"/>
              </a:rPr>
              <a:t>r</a:t>
            </a:r>
            <a:endParaRPr sz="2800">
              <a:latin typeface="Times New Roman"/>
              <a:cs typeface="Times New Roman"/>
            </a:endParaRPr>
          </a:p>
          <a:p>
            <a:pPr marL="469265" indent="-456565">
              <a:lnSpc>
                <a:spcPct val="100000"/>
              </a:lnSpc>
              <a:spcBef>
                <a:spcPts val="2350"/>
              </a:spcBef>
              <a:buFont typeface="Wingdings"/>
              <a:buChar char=""/>
              <a:tabLst>
                <a:tab pos="469900" algn="l"/>
              </a:tabLst>
            </a:pPr>
            <a:r>
              <a:rPr sz="2800" spc="-285" dirty="0">
                <a:latin typeface="Times New Roman"/>
                <a:cs typeface="Times New Roman"/>
              </a:rPr>
              <a:t>Y</a:t>
            </a:r>
            <a:r>
              <a:rPr sz="2800" spc="-5" dirty="0">
                <a:latin typeface="Times New Roman"/>
                <a:cs typeface="Times New Roman"/>
              </a:rPr>
              <a:t>aw</a:t>
            </a:r>
            <a:r>
              <a:rPr sz="2800" spc="10" dirty="0">
                <a:latin typeface="Times New Roman"/>
                <a:cs typeface="Times New Roman"/>
              </a:rPr>
              <a:t> </a:t>
            </a:r>
            <a:r>
              <a:rPr sz="2800" spc="-20" dirty="0">
                <a:latin typeface="Times New Roman"/>
                <a:cs typeface="Times New Roman"/>
              </a:rPr>
              <a:t>m</a:t>
            </a:r>
            <a:r>
              <a:rPr sz="2800" spc="-5" dirty="0">
                <a:latin typeface="Times New Roman"/>
                <a:cs typeface="Times New Roman"/>
              </a:rPr>
              <a:t>e</a:t>
            </a:r>
            <a:r>
              <a:rPr sz="2800" spc="-20" dirty="0">
                <a:latin typeface="Times New Roman"/>
                <a:cs typeface="Times New Roman"/>
              </a:rPr>
              <a:t>c</a:t>
            </a:r>
            <a:r>
              <a:rPr sz="2800" spc="-5" dirty="0">
                <a:latin typeface="Times New Roman"/>
                <a:cs typeface="Times New Roman"/>
              </a:rPr>
              <a:t>han</a:t>
            </a:r>
            <a:r>
              <a:rPr sz="2800" dirty="0">
                <a:latin typeface="Times New Roman"/>
                <a:cs typeface="Times New Roman"/>
              </a:rPr>
              <a:t>i</a:t>
            </a:r>
            <a:r>
              <a:rPr sz="2800" spc="-5" dirty="0">
                <a:latin typeface="Times New Roman"/>
                <a:cs typeface="Times New Roman"/>
              </a:rPr>
              <a:t>sm is </a:t>
            </a:r>
            <a:r>
              <a:rPr sz="2800" dirty="0">
                <a:latin typeface="Times New Roman"/>
                <a:cs typeface="Times New Roman"/>
              </a:rPr>
              <a:t>r</a:t>
            </a:r>
            <a:r>
              <a:rPr sz="2800" spc="-5" dirty="0">
                <a:latin typeface="Times New Roman"/>
                <a:cs typeface="Times New Roman"/>
              </a:rPr>
              <a:t>equ</a:t>
            </a:r>
            <a:r>
              <a:rPr sz="2800" dirty="0">
                <a:latin typeface="Times New Roman"/>
                <a:cs typeface="Times New Roman"/>
              </a:rPr>
              <a:t>i</a:t>
            </a:r>
            <a:r>
              <a:rPr sz="2800" spc="-5" dirty="0">
                <a:latin typeface="Times New Roman"/>
                <a:cs typeface="Times New Roman"/>
              </a:rPr>
              <a:t>red</a:t>
            </a:r>
            <a:endParaRPr sz="28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181735">
              <a:lnSpc>
                <a:spcPct val="100000"/>
              </a:lnSpc>
            </a:pPr>
            <a:r>
              <a:rPr dirty="0"/>
              <a:t>O</a:t>
            </a:r>
            <a:r>
              <a:rPr spc="-85" dirty="0"/>
              <a:t>f</a:t>
            </a:r>
            <a:r>
              <a:rPr dirty="0"/>
              <a:t>fsh</a:t>
            </a:r>
            <a:r>
              <a:rPr spc="10" dirty="0"/>
              <a:t>o</a:t>
            </a:r>
            <a:r>
              <a:rPr dirty="0"/>
              <a:t>re</a:t>
            </a:r>
            <a:r>
              <a:rPr spc="-120" dirty="0"/>
              <a:t> </a:t>
            </a:r>
            <a:r>
              <a:rPr spc="-160" dirty="0"/>
              <a:t>T</a:t>
            </a:r>
            <a:r>
              <a:rPr dirty="0"/>
              <a:t>ur</a:t>
            </a:r>
            <a:r>
              <a:rPr spc="5" dirty="0"/>
              <a:t>b</a:t>
            </a:r>
            <a:r>
              <a:rPr dirty="0"/>
              <a:t>ines</a:t>
            </a:r>
          </a:p>
        </p:txBody>
      </p:sp>
      <p:sp>
        <p:nvSpPr>
          <p:cNvPr id="3" name="object 3"/>
          <p:cNvSpPr txBox="1"/>
          <p:nvPr/>
        </p:nvSpPr>
        <p:spPr>
          <a:xfrm>
            <a:off x="535940" y="1744726"/>
            <a:ext cx="2944495" cy="3633470"/>
          </a:xfrm>
          <a:prstGeom prst="rect">
            <a:avLst/>
          </a:prstGeom>
        </p:spPr>
        <p:txBody>
          <a:bodyPr vert="horz" wrap="square" lIns="0" tIns="0" rIns="0" bIns="0" rtlCol="0">
            <a:spAutoFit/>
          </a:bodyPr>
          <a:lstStyle/>
          <a:p>
            <a:pPr marL="355600" indent="-342900">
              <a:lnSpc>
                <a:spcPct val="100000"/>
              </a:lnSpc>
              <a:buFont typeface="Wingdings"/>
              <a:buChar char=""/>
              <a:tabLst>
                <a:tab pos="356235" algn="l"/>
              </a:tabLst>
            </a:pPr>
            <a:r>
              <a:rPr sz="2200" spc="-5" dirty="0">
                <a:latin typeface="Times New Roman"/>
                <a:cs typeface="Times New Roman"/>
              </a:rPr>
              <a:t>M</a:t>
            </a:r>
            <a:r>
              <a:rPr sz="2200" dirty="0">
                <a:latin typeface="Times New Roman"/>
                <a:cs typeface="Times New Roman"/>
              </a:rPr>
              <a:t>o</a:t>
            </a:r>
            <a:r>
              <a:rPr sz="2200" spc="-5" dirty="0">
                <a:latin typeface="Times New Roman"/>
                <a:cs typeface="Times New Roman"/>
              </a:rPr>
              <a:t>re wind speeds</a:t>
            </a:r>
            <a:endParaRPr sz="2200">
              <a:latin typeface="Times New Roman"/>
              <a:cs typeface="Times New Roman"/>
            </a:endParaRPr>
          </a:p>
          <a:p>
            <a:pPr marL="355600" indent="-342900">
              <a:lnSpc>
                <a:spcPct val="100000"/>
              </a:lnSpc>
              <a:spcBef>
                <a:spcPts val="1850"/>
              </a:spcBef>
              <a:buFont typeface="Wingdings"/>
              <a:buChar char=""/>
              <a:tabLst>
                <a:tab pos="356235" algn="l"/>
              </a:tabLst>
            </a:pPr>
            <a:r>
              <a:rPr sz="2200" spc="-5" dirty="0">
                <a:latin typeface="Times New Roman"/>
                <a:cs typeface="Times New Roman"/>
              </a:rPr>
              <a:t>Less n</a:t>
            </a:r>
            <a:r>
              <a:rPr sz="2200" dirty="0">
                <a:latin typeface="Times New Roman"/>
                <a:cs typeface="Times New Roman"/>
              </a:rPr>
              <a:t>o</a:t>
            </a:r>
            <a:r>
              <a:rPr sz="2200" spc="-5" dirty="0">
                <a:latin typeface="Times New Roman"/>
                <a:cs typeface="Times New Roman"/>
              </a:rPr>
              <a:t>ise p</a:t>
            </a:r>
            <a:r>
              <a:rPr sz="2200" dirty="0">
                <a:latin typeface="Times New Roman"/>
                <a:cs typeface="Times New Roman"/>
              </a:rPr>
              <a:t>o</a:t>
            </a:r>
            <a:r>
              <a:rPr sz="2200" spc="-5" dirty="0">
                <a:latin typeface="Times New Roman"/>
                <a:cs typeface="Times New Roman"/>
              </a:rPr>
              <a:t>ll</a:t>
            </a:r>
            <a:r>
              <a:rPr sz="2200" dirty="0">
                <a:latin typeface="Times New Roman"/>
                <a:cs typeface="Times New Roman"/>
              </a:rPr>
              <a:t>u</a:t>
            </a:r>
            <a:r>
              <a:rPr sz="2200" spc="-5" dirty="0">
                <a:latin typeface="Times New Roman"/>
                <a:cs typeface="Times New Roman"/>
              </a:rPr>
              <a:t>ti</a:t>
            </a:r>
            <a:r>
              <a:rPr sz="2200" dirty="0">
                <a:latin typeface="Times New Roman"/>
                <a:cs typeface="Times New Roman"/>
              </a:rPr>
              <a:t>o</a:t>
            </a:r>
            <a:r>
              <a:rPr sz="2200" spc="-5" dirty="0">
                <a:latin typeface="Times New Roman"/>
                <a:cs typeface="Times New Roman"/>
              </a:rPr>
              <a:t>n</a:t>
            </a:r>
            <a:endParaRPr sz="2200">
              <a:latin typeface="Times New Roman"/>
              <a:cs typeface="Times New Roman"/>
            </a:endParaRPr>
          </a:p>
          <a:p>
            <a:pPr marL="355600" indent="-342900">
              <a:lnSpc>
                <a:spcPct val="100000"/>
              </a:lnSpc>
              <a:spcBef>
                <a:spcPts val="1845"/>
              </a:spcBef>
              <a:buFont typeface="Wingdings"/>
              <a:buChar char=""/>
              <a:tabLst>
                <a:tab pos="356235" algn="l"/>
              </a:tabLst>
            </a:pPr>
            <a:r>
              <a:rPr sz="2200" spc="-5" dirty="0">
                <a:latin typeface="Times New Roman"/>
                <a:cs typeface="Times New Roman"/>
              </a:rPr>
              <a:t>Less vis</a:t>
            </a:r>
            <a:r>
              <a:rPr sz="2200" dirty="0">
                <a:latin typeface="Times New Roman"/>
                <a:cs typeface="Times New Roman"/>
              </a:rPr>
              <a:t>u</a:t>
            </a:r>
            <a:r>
              <a:rPr sz="2200" spc="-5" dirty="0">
                <a:latin typeface="Times New Roman"/>
                <a:cs typeface="Times New Roman"/>
              </a:rPr>
              <a:t>al i</a:t>
            </a:r>
            <a:r>
              <a:rPr sz="2200" spc="-20" dirty="0">
                <a:latin typeface="Times New Roman"/>
                <a:cs typeface="Times New Roman"/>
              </a:rPr>
              <a:t>m</a:t>
            </a:r>
            <a:r>
              <a:rPr sz="2200" spc="-5" dirty="0">
                <a:latin typeface="Times New Roman"/>
                <a:cs typeface="Times New Roman"/>
              </a:rPr>
              <a:t>pact</a:t>
            </a:r>
            <a:endParaRPr sz="2200">
              <a:latin typeface="Times New Roman"/>
              <a:cs typeface="Times New Roman"/>
            </a:endParaRPr>
          </a:p>
          <a:p>
            <a:pPr marL="355600" marR="111125" indent="-342900">
              <a:lnSpc>
                <a:spcPct val="150000"/>
              </a:lnSpc>
              <a:spcBef>
                <a:spcPts val="530"/>
              </a:spcBef>
              <a:buFont typeface="Wingdings"/>
              <a:buChar char=""/>
              <a:tabLst>
                <a:tab pos="356235" algn="l"/>
              </a:tabLst>
            </a:pPr>
            <a:r>
              <a:rPr sz="2200" spc="-5" dirty="0">
                <a:latin typeface="Times New Roman"/>
                <a:cs typeface="Times New Roman"/>
              </a:rPr>
              <a:t>Di</a:t>
            </a:r>
            <a:r>
              <a:rPr sz="2200" spc="-45" dirty="0">
                <a:latin typeface="Times New Roman"/>
                <a:cs typeface="Times New Roman"/>
              </a:rPr>
              <a:t>f</a:t>
            </a:r>
            <a:r>
              <a:rPr sz="2200" spc="-5" dirty="0">
                <a:latin typeface="Times New Roman"/>
                <a:cs typeface="Times New Roman"/>
              </a:rPr>
              <a:t>ficult</a:t>
            </a:r>
            <a:r>
              <a:rPr sz="2200" spc="10" dirty="0">
                <a:latin typeface="Times New Roman"/>
                <a:cs typeface="Times New Roman"/>
              </a:rPr>
              <a:t> </a:t>
            </a:r>
            <a:r>
              <a:rPr sz="2200" spc="-5" dirty="0">
                <a:latin typeface="Times New Roman"/>
                <a:cs typeface="Times New Roman"/>
              </a:rPr>
              <a:t>to</a:t>
            </a:r>
            <a:r>
              <a:rPr sz="2200" spc="-10" dirty="0">
                <a:latin typeface="Times New Roman"/>
                <a:cs typeface="Times New Roman"/>
              </a:rPr>
              <a:t> </a:t>
            </a:r>
            <a:r>
              <a:rPr sz="2200" spc="-5" dirty="0">
                <a:latin typeface="Times New Roman"/>
                <a:cs typeface="Times New Roman"/>
              </a:rPr>
              <a:t>install and </a:t>
            </a:r>
            <a:r>
              <a:rPr sz="2200" spc="-25" dirty="0">
                <a:latin typeface="Times New Roman"/>
                <a:cs typeface="Times New Roman"/>
              </a:rPr>
              <a:t>m</a:t>
            </a:r>
            <a:r>
              <a:rPr sz="2200" spc="-5" dirty="0">
                <a:latin typeface="Times New Roman"/>
                <a:cs typeface="Times New Roman"/>
              </a:rPr>
              <a:t>aintain</a:t>
            </a:r>
            <a:endParaRPr sz="2200">
              <a:latin typeface="Times New Roman"/>
              <a:cs typeface="Times New Roman"/>
            </a:endParaRPr>
          </a:p>
          <a:p>
            <a:pPr marL="355600" indent="-342900">
              <a:lnSpc>
                <a:spcPct val="100000"/>
              </a:lnSpc>
              <a:spcBef>
                <a:spcPts val="1845"/>
              </a:spcBef>
              <a:buFont typeface="Wingdings"/>
              <a:buChar char=""/>
              <a:tabLst>
                <a:tab pos="356235" algn="l"/>
              </a:tabLst>
            </a:pPr>
            <a:r>
              <a:rPr sz="2200" spc="-5" dirty="0">
                <a:latin typeface="Times New Roman"/>
                <a:cs typeface="Times New Roman"/>
              </a:rPr>
              <a:t>E</a:t>
            </a:r>
            <a:r>
              <a:rPr sz="2200" dirty="0">
                <a:latin typeface="Times New Roman"/>
                <a:cs typeface="Times New Roman"/>
              </a:rPr>
              <a:t>n</a:t>
            </a:r>
            <a:r>
              <a:rPr sz="2200" spc="-5" dirty="0">
                <a:latin typeface="Times New Roman"/>
                <a:cs typeface="Times New Roman"/>
              </a:rPr>
              <a:t>e</a:t>
            </a:r>
            <a:r>
              <a:rPr sz="2200" spc="-45" dirty="0">
                <a:latin typeface="Times New Roman"/>
                <a:cs typeface="Times New Roman"/>
              </a:rPr>
              <a:t>r</a:t>
            </a:r>
            <a:r>
              <a:rPr sz="2200" spc="-5" dirty="0">
                <a:latin typeface="Times New Roman"/>
                <a:cs typeface="Times New Roman"/>
              </a:rPr>
              <a:t>gy</a:t>
            </a:r>
            <a:r>
              <a:rPr sz="2200" spc="10" dirty="0">
                <a:latin typeface="Times New Roman"/>
                <a:cs typeface="Times New Roman"/>
              </a:rPr>
              <a:t> </a:t>
            </a:r>
            <a:r>
              <a:rPr sz="2200" spc="-5" dirty="0">
                <a:latin typeface="Times New Roman"/>
                <a:cs typeface="Times New Roman"/>
              </a:rPr>
              <a:t>loss</a:t>
            </a:r>
            <a:r>
              <a:rPr sz="2200" spc="-15" dirty="0">
                <a:latin typeface="Times New Roman"/>
                <a:cs typeface="Times New Roman"/>
              </a:rPr>
              <a:t>e</a:t>
            </a:r>
            <a:r>
              <a:rPr sz="2200" spc="-5" dirty="0">
                <a:latin typeface="Times New Roman"/>
                <a:cs typeface="Times New Roman"/>
              </a:rPr>
              <a:t>s</a:t>
            </a:r>
            <a:r>
              <a:rPr sz="2200" spc="-15" dirty="0">
                <a:latin typeface="Times New Roman"/>
                <a:cs typeface="Times New Roman"/>
              </a:rPr>
              <a:t> </a:t>
            </a:r>
            <a:r>
              <a:rPr sz="2200" spc="-5" dirty="0">
                <a:latin typeface="Times New Roman"/>
                <a:cs typeface="Times New Roman"/>
              </a:rPr>
              <a:t>d</a:t>
            </a:r>
            <a:r>
              <a:rPr sz="2200" dirty="0">
                <a:latin typeface="Times New Roman"/>
                <a:cs typeface="Times New Roman"/>
              </a:rPr>
              <a:t>u</a:t>
            </a:r>
            <a:r>
              <a:rPr sz="2200" spc="-5" dirty="0">
                <a:latin typeface="Times New Roman"/>
                <a:cs typeface="Times New Roman"/>
              </a:rPr>
              <a:t>e</a:t>
            </a:r>
            <a:r>
              <a:rPr sz="2200" spc="-15" dirty="0">
                <a:latin typeface="Times New Roman"/>
                <a:cs typeface="Times New Roman"/>
              </a:rPr>
              <a:t> </a:t>
            </a:r>
            <a:r>
              <a:rPr sz="2200" spc="-5" dirty="0">
                <a:latin typeface="Times New Roman"/>
                <a:cs typeface="Times New Roman"/>
              </a:rPr>
              <a:t>long</a:t>
            </a:r>
            <a:endParaRPr sz="2200">
              <a:latin typeface="Times New Roman"/>
              <a:cs typeface="Times New Roman"/>
            </a:endParaRPr>
          </a:p>
          <a:p>
            <a:pPr marL="355600">
              <a:lnSpc>
                <a:spcPct val="100000"/>
              </a:lnSpc>
              <a:spcBef>
                <a:spcPts val="1320"/>
              </a:spcBef>
            </a:pPr>
            <a:r>
              <a:rPr sz="2200" spc="-5" dirty="0">
                <a:latin typeface="Times New Roman"/>
                <a:cs typeface="Times New Roman"/>
              </a:rPr>
              <a:t>distance transport</a:t>
            </a:r>
            <a:endParaRPr sz="2200">
              <a:latin typeface="Times New Roman"/>
              <a:cs typeface="Times New Roman"/>
            </a:endParaRPr>
          </a:p>
        </p:txBody>
      </p:sp>
      <p:sp>
        <p:nvSpPr>
          <p:cNvPr id="4" name="object 4"/>
          <p:cNvSpPr/>
          <p:nvPr/>
        </p:nvSpPr>
        <p:spPr>
          <a:xfrm>
            <a:off x="4343400" y="1600200"/>
            <a:ext cx="4585461" cy="425043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767080">
              <a:lnSpc>
                <a:spcPct val="100000"/>
              </a:lnSpc>
            </a:pPr>
            <a:r>
              <a:rPr spc="-5" dirty="0">
                <a:latin typeface="Calibri"/>
                <a:cs typeface="Calibri"/>
              </a:rPr>
              <a:t>Fu</a:t>
            </a:r>
            <a:r>
              <a:rPr spc="5" dirty="0">
                <a:latin typeface="Calibri"/>
                <a:cs typeface="Calibri"/>
              </a:rPr>
              <a:t>t</a:t>
            </a:r>
            <a:r>
              <a:rPr spc="-5" dirty="0">
                <a:latin typeface="Calibri"/>
                <a:cs typeface="Calibri"/>
              </a:rPr>
              <a:t>u</a:t>
            </a:r>
            <a:r>
              <a:rPr spc="-55" dirty="0">
                <a:latin typeface="Calibri"/>
                <a:cs typeface="Calibri"/>
              </a:rPr>
              <a:t>r</a:t>
            </a:r>
            <a:r>
              <a:rPr dirty="0">
                <a:latin typeface="Calibri"/>
                <a:cs typeface="Calibri"/>
              </a:rPr>
              <a:t>e Wind</a:t>
            </a:r>
            <a:r>
              <a:rPr spc="-10" dirty="0">
                <a:latin typeface="Calibri"/>
                <a:cs typeface="Calibri"/>
              </a:rPr>
              <a:t> </a:t>
            </a:r>
            <a:r>
              <a:rPr spc="-285" dirty="0">
                <a:latin typeface="Calibri"/>
                <a:cs typeface="Calibri"/>
              </a:rPr>
              <a:t>T</a:t>
            </a:r>
            <a:r>
              <a:rPr spc="-5" dirty="0">
                <a:latin typeface="Calibri"/>
                <a:cs typeface="Calibri"/>
              </a:rPr>
              <a:t>urbin</a:t>
            </a:r>
            <a:r>
              <a:rPr spc="15" dirty="0">
                <a:latin typeface="Calibri"/>
                <a:cs typeface="Calibri"/>
              </a:rPr>
              <a:t>e</a:t>
            </a:r>
            <a:r>
              <a:rPr dirty="0">
                <a:latin typeface="Calibri"/>
                <a:cs typeface="Calibri"/>
              </a:rPr>
              <a:t>s</a:t>
            </a:r>
          </a:p>
        </p:txBody>
      </p:sp>
      <p:sp>
        <p:nvSpPr>
          <p:cNvPr id="3" name="object 3"/>
          <p:cNvSpPr/>
          <p:nvPr/>
        </p:nvSpPr>
        <p:spPr>
          <a:xfrm>
            <a:off x="152400" y="1371600"/>
            <a:ext cx="8763000" cy="534898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718428" y="4988814"/>
            <a:ext cx="2891155" cy="773430"/>
          </a:xfrm>
          <a:prstGeom prst="rect">
            <a:avLst/>
          </a:prstGeom>
        </p:spPr>
        <p:txBody>
          <a:bodyPr vert="horz" wrap="square" lIns="0" tIns="0" rIns="0" bIns="0" rtlCol="0">
            <a:spAutoFit/>
          </a:bodyPr>
          <a:lstStyle/>
          <a:p>
            <a:pPr marL="12700">
              <a:lnSpc>
                <a:spcPct val="100000"/>
              </a:lnSpc>
            </a:pPr>
            <a:r>
              <a:rPr sz="2500" spc="-105" dirty="0">
                <a:solidFill>
                  <a:srgbClr val="FFFFFF"/>
                </a:solidFill>
                <a:latin typeface="Times New Roman"/>
                <a:cs typeface="Times New Roman"/>
              </a:rPr>
              <a:t>W</a:t>
            </a:r>
            <a:r>
              <a:rPr sz="2500" spc="-5" dirty="0">
                <a:solidFill>
                  <a:srgbClr val="FFFFFF"/>
                </a:solidFill>
                <a:latin typeface="Times New Roman"/>
                <a:cs typeface="Times New Roman"/>
              </a:rPr>
              <a:t>ind</a:t>
            </a:r>
            <a:r>
              <a:rPr sz="2500" spc="-125" dirty="0">
                <a:solidFill>
                  <a:srgbClr val="FFFFFF"/>
                </a:solidFill>
                <a:latin typeface="Times New Roman"/>
                <a:cs typeface="Times New Roman"/>
              </a:rPr>
              <a:t> </a:t>
            </a:r>
            <a:r>
              <a:rPr sz="2500" spc="-5" dirty="0">
                <a:solidFill>
                  <a:srgbClr val="FFFFFF"/>
                </a:solidFill>
                <a:latin typeface="Times New Roman"/>
                <a:cs typeface="Times New Roman"/>
              </a:rPr>
              <a:t>A</a:t>
            </a:r>
            <a:r>
              <a:rPr sz="2500" spc="-35" dirty="0">
                <a:solidFill>
                  <a:srgbClr val="FFFFFF"/>
                </a:solidFill>
                <a:latin typeface="Times New Roman"/>
                <a:cs typeface="Times New Roman"/>
              </a:rPr>
              <a:t>m</a:t>
            </a:r>
            <a:r>
              <a:rPr sz="2500" spc="-5" dirty="0">
                <a:solidFill>
                  <a:srgbClr val="FFFFFF"/>
                </a:solidFill>
                <a:latin typeface="Times New Roman"/>
                <a:cs typeface="Times New Roman"/>
              </a:rPr>
              <a:t>plified</a:t>
            </a:r>
            <a:r>
              <a:rPr sz="2500" spc="45" dirty="0">
                <a:solidFill>
                  <a:srgbClr val="FFFFFF"/>
                </a:solidFill>
                <a:latin typeface="Times New Roman"/>
                <a:cs typeface="Times New Roman"/>
              </a:rPr>
              <a:t> </a:t>
            </a:r>
            <a:r>
              <a:rPr sz="2500" spc="-5" dirty="0">
                <a:solidFill>
                  <a:srgbClr val="FFFFFF"/>
                </a:solidFill>
                <a:latin typeface="Times New Roman"/>
                <a:cs typeface="Times New Roman"/>
              </a:rPr>
              <a:t>Rotor</a:t>
            </a:r>
            <a:endParaRPr sz="2500">
              <a:latin typeface="Times New Roman"/>
              <a:cs typeface="Times New Roman"/>
            </a:endParaRPr>
          </a:p>
          <a:p>
            <a:pPr marL="12700">
              <a:lnSpc>
                <a:spcPct val="100000"/>
              </a:lnSpc>
            </a:pPr>
            <a:r>
              <a:rPr sz="2500" spc="-5" dirty="0">
                <a:solidFill>
                  <a:srgbClr val="FFFFFF"/>
                </a:solidFill>
                <a:latin typeface="Times New Roman"/>
                <a:cs typeface="Times New Roman"/>
              </a:rPr>
              <a:t>Platform</a:t>
            </a:r>
            <a:endParaRPr sz="25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9526" y="638302"/>
            <a:ext cx="7983855" cy="1257935"/>
          </a:xfrm>
          <a:prstGeom prst="rect">
            <a:avLst/>
          </a:prstGeom>
        </p:spPr>
        <p:txBody>
          <a:bodyPr vert="horz" wrap="square" lIns="0" tIns="0" rIns="0" bIns="0" rtlCol="0">
            <a:spAutoFit/>
          </a:bodyPr>
          <a:lstStyle/>
          <a:p>
            <a:pPr algn="ctr">
              <a:lnSpc>
                <a:spcPct val="100000"/>
              </a:lnSpc>
            </a:pPr>
            <a:r>
              <a:rPr sz="4000" spc="-180" dirty="0">
                <a:latin typeface="Calibri"/>
                <a:cs typeface="Calibri"/>
              </a:rPr>
              <a:t>W</a:t>
            </a:r>
            <a:r>
              <a:rPr sz="4000" spc="-5" dirty="0">
                <a:latin typeface="Calibri"/>
                <a:cs typeface="Calibri"/>
              </a:rPr>
              <a:t>orld</a:t>
            </a:r>
            <a:r>
              <a:rPr sz="4000" spc="-250" dirty="0">
                <a:latin typeface="Calibri"/>
                <a:cs typeface="Calibri"/>
              </a:rPr>
              <a:t>’</a:t>
            </a:r>
            <a:r>
              <a:rPr sz="4000" spc="-5" dirty="0">
                <a:latin typeface="Calibri"/>
                <a:cs typeface="Calibri"/>
              </a:rPr>
              <a:t>s</a:t>
            </a:r>
            <a:r>
              <a:rPr sz="4000" spc="15" dirty="0">
                <a:latin typeface="Calibri"/>
                <a:cs typeface="Calibri"/>
              </a:rPr>
              <a:t> </a:t>
            </a:r>
            <a:r>
              <a:rPr sz="4000" spc="-10" dirty="0">
                <a:latin typeface="Calibri"/>
                <a:cs typeface="Calibri"/>
              </a:rPr>
              <a:t>Fi</a:t>
            </a:r>
            <a:r>
              <a:rPr sz="4000" spc="-80" dirty="0">
                <a:latin typeface="Calibri"/>
                <a:cs typeface="Calibri"/>
              </a:rPr>
              <a:t>r</a:t>
            </a:r>
            <a:r>
              <a:rPr sz="4000" spc="-60" dirty="0">
                <a:latin typeface="Calibri"/>
                <a:cs typeface="Calibri"/>
              </a:rPr>
              <a:t>s</a:t>
            </a:r>
            <a:r>
              <a:rPr sz="4000" spc="-5" dirty="0">
                <a:latin typeface="Calibri"/>
                <a:cs typeface="Calibri"/>
              </a:rPr>
              <a:t>t</a:t>
            </a:r>
            <a:r>
              <a:rPr sz="4000" spc="10" dirty="0">
                <a:latin typeface="Calibri"/>
                <a:cs typeface="Calibri"/>
              </a:rPr>
              <a:t> </a:t>
            </a:r>
            <a:r>
              <a:rPr sz="4000" spc="-5" dirty="0">
                <a:latin typeface="Calibri"/>
                <a:cs typeface="Calibri"/>
              </a:rPr>
              <a:t>Airborne</a:t>
            </a:r>
            <a:r>
              <a:rPr sz="4000" spc="-20" dirty="0">
                <a:latin typeface="Calibri"/>
                <a:cs typeface="Calibri"/>
              </a:rPr>
              <a:t> </a:t>
            </a:r>
            <a:r>
              <a:rPr sz="4000" spc="-5" dirty="0">
                <a:latin typeface="Calibri"/>
                <a:cs typeface="Calibri"/>
              </a:rPr>
              <a:t>Wind </a:t>
            </a:r>
            <a:r>
              <a:rPr sz="4000" spc="-265" dirty="0">
                <a:latin typeface="Calibri"/>
                <a:cs typeface="Calibri"/>
              </a:rPr>
              <a:t>T</a:t>
            </a:r>
            <a:r>
              <a:rPr sz="4000" spc="-10" dirty="0">
                <a:latin typeface="Calibri"/>
                <a:cs typeface="Calibri"/>
              </a:rPr>
              <a:t>urbin</a:t>
            </a:r>
            <a:r>
              <a:rPr sz="4000" spc="-5" dirty="0">
                <a:latin typeface="Calibri"/>
                <a:cs typeface="Calibri"/>
              </a:rPr>
              <a:t>e</a:t>
            </a:r>
            <a:r>
              <a:rPr sz="4000" spc="15" dirty="0">
                <a:latin typeface="Calibri"/>
                <a:cs typeface="Calibri"/>
              </a:rPr>
              <a:t> </a:t>
            </a:r>
            <a:r>
              <a:rPr sz="4000" spc="-365" dirty="0">
                <a:latin typeface="Calibri"/>
                <a:cs typeface="Calibri"/>
              </a:rPr>
              <a:t>T</a:t>
            </a:r>
            <a:r>
              <a:rPr sz="4000" spc="-5" dirty="0">
                <a:latin typeface="Calibri"/>
                <a:cs typeface="Calibri"/>
              </a:rPr>
              <a:t>o</a:t>
            </a:r>
            <a:endParaRPr sz="4000">
              <a:latin typeface="Calibri"/>
              <a:cs typeface="Calibri"/>
            </a:endParaRPr>
          </a:p>
          <a:p>
            <a:pPr marL="2540" algn="ctr">
              <a:lnSpc>
                <a:spcPct val="100000"/>
              </a:lnSpc>
            </a:pPr>
            <a:r>
              <a:rPr sz="4000" spc="-5" dirty="0">
                <a:latin typeface="Calibri"/>
                <a:cs typeface="Calibri"/>
              </a:rPr>
              <a:t>Br</a:t>
            </a:r>
            <a:r>
              <a:rPr sz="4000" spc="-20" dirty="0">
                <a:latin typeface="Calibri"/>
                <a:cs typeface="Calibri"/>
              </a:rPr>
              <a:t>i</a:t>
            </a:r>
            <a:r>
              <a:rPr sz="4000" spc="-10" dirty="0">
                <a:latin typeface="Calibri"/>
                <a:cs typeface="Calibri"/>
              </a:rPr>
              <a:t>n</a:t>
            </a:r>
            <a:r>
              <a:rPr sz="4000" spc="-5" dirty="0">
                <a:latin typeface="Calibri"/>
                <a:cs typeface="Calibri"/>
              </a:rPr>
              <a:t>g</a:t>
            </a:r>
            <a:r>
              <a:rPr sz="4000" dirty="0">
                <a:latin typeface="Calibri"/>
                <a:cs typeface="Calibri"/>
              </a:rPr>
              <a:t> </a:t>
            </a:r>
            <a:r>
              <a:rPr sz="4000" spc="-65" dirty="0">
                <a:latin typeface="Calibri"/>
                <a:cs typeface="Calibri"/>
              </a:rPr>
              <a:t>R</a:t>
            </a:r>
            <a:r>
              <a:rPr sz="4000" spc="-5" dirty="0">
                <a:latin typeface="Calibri"/>
                <a:cs typeface="Calibri"/>
              </a:rPr>
              <a:t>en</a:t>
            </a:r>
            <a:r>
              <a:rPr sz="4000" spc="-30" dirty="0">
                <a:latin typeface="Calibri"/>
                <a:cs typeface="Calibri"/>
              </a:rPr>
              <a:t>e</a:t>
            </a:r>
            <a:r>
              <a:rPr sz="4000" spc="-60" dirty="0">
                <a:latin typeface="Calibri"/>
                <a:cs typeface="Calibri"/>
              </a:rPr>
              <a:t>w</a:t>
            </a:r>
            <a:r>
              <a:rPr sz="4000" spc="-5" dirty="0">
                <a:latin typeface="Calibri"/>
                <a:cs typeface="Calibri"/>
              </a:rPr>
              <a:t>able</a:t>
            </a:r>
            <a:r>
              <a:rPr sz="4000" dirty="0">
                <a:latin typeface="Calibri"/>
                <a:cs typeface="Calibri"/>
              </a:rPr>
              <a:t> </a:t>
            </a:r>
            <a:r>
              <a:rPr sz="4000" spc="-10" dirty="0">
                <a:latin typeface="Calibri"/>
                <a:cs typeface="Calibri"/>
              </a:rPr>
              <a:t>Ene</a:t>
            </a:r>
            <a:r>
              <a:rPr sz="4000" spc="-65" dirty="0">
                <a:latin typeface="Calibri"/>
                <a:cs typeface="Calibri"/>
              </a:rPr>
              <a:t>r</a:t>
            </a:r>
            <a:r>
              <a:rPr sz="4000" spc="-5" dirty="0">
                <a:latin typeface="Calibri"/>
                <a:cs typeface="Calibri"/>
              </a:rPr>
              <a:t>gy</a:t>
            </a:r>
            <a:r>
              <a:rPr sz="4000" dirty="0">
                <a:latin typeface="Calibri"/>
                <a:cs typeface="Calibri"/>
              </a:rPr>
              <a:t> </a:t>
            </a:r>
            <a:r>
              <a:rPr sz="4000" spc="0" dirty="0">
                <a:latin typeface="Calibri"/>
                <a:cs typeface="Calibri"/>
              </a:rPr>
              <a:t>a</a:t>
            </a:r>
            <a:r>
              <a:rPr sz="4000" spc="-5" dirty="0">
                <a:latin typeface="Calibri"/>
                <a:cs typeface="Calibri"/>
              </a:rPr>
              <a:t>n</a:t>
            </a:r>
            <a:r>
              <a:rPr sz="4000" dirty="0">
                <a:latin typeface="Calibri"/>
                <a:cs typeface="Calibri"/>
              </a:rPr>
              <a:t>d</a:t>
            </a:r>
            <a:r>
              <a:rPr sz="4000" spc="-10" dirty="0">
                <a:latin typeface="Calibri"/>
                <a:cs typeface="Calibri"/>
              </a:rPr>
              <a:t> </a:t>
            </a:r>
            <a:r>
              <a:rPr sz="4000" spc="-5" dirty="0">
                <a:latin typeface="Calibri"/>
                <a:cs typeface="Calibri"/>
              </a:rPr>
              <a:t>W</a:t>
            </a:r>
            <a:r>
              <a:rPr sz="4000" spc="-20" dirty="0">
                <a:latin typeface="Calibri"/>
                <a:cs typeface="Calibri"/>
              </a:rPr>
              <a:t>i</a:t>
            </a:r>
            <a:r>
              <a:rPr sz="4000" spc="-5" dirty="0">
                <a:latin typeface="Calibri"/>
                <a:cs typeface="Calibri"/>
              </a:rPr>
              <a:t>Fi</a:t>
            </a:r>
            <a:endParaRPr sz="4000">
              <a:latin typeface="Calibri"/>
              <a:cs typeface="Calibri"/>
            </a:endParaRPr>
          </a:p>
        </p:txBody>
      </p:sp>
      <p:sp>
        <p:nvSpPr>
          <p:cNvPr id="3" name="object 3"/>
          <p:cNvSpPr/>
          <p:nvPr/>
        </p:nvSpPr>
        <p:spPr>
          <a:xfrm>
            <a:off x="228600" y="2286000"/>
            <a:ext cx="5114925" cy="35528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68696" y="2286000"/>
            <a:ext cx="3285109" cy="35528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4845">
              <a:lnSpc>
                <a:spcPct val="100000"/>
              </a:lnSpc>
            </a:pPr>
            <a:r>
              <a:rPr dirty="0"/>
              <a:t>Disc type</a:t>
            </a:r>
            <a:r>
              <a:rPr spc="-25" dirty="0"/>
              <a:t> </a:t>
            </a:r>
            <a:r>
              <a:rPr dirty="0"/>
              <a:t>wind</a:t>
            </a:r>
            <a:r>
              <a:rPr spc="-15" dirty="0"/>
              <a:t> </a:t>
            </a:r>
            <a:r>
              <a:rPr dirty="0"/>
              <a:t>turbi</a:t>
            </a:r>
            <a:r>
              <a:rPr spc="10" dirty="0"/>
              <a:t>n</a:t>
            </a:r>
            <a:r>
              <a:rPr dirty="0"/>
              <a:t>e</a:t>
            </a:r>
          </a:p>
        </p:txBody>
      </p:sp>
      <p:sp>
        <p:nvSpPr>
          <p:cNvPr id="3" name="object 3"/>
          <p:cNvSpPr txBox="1"/>
          <p:nvPr/>
        </p:nvSpPr>
        <p:spPr>
          <a:xfrm>
            <a:off x="535940" y="1497888"/>
            <a:ext cx="4250055" cy="3842385"/>
          </a:xfrm>
          <a:prstGeom prst="rect">
            <a:avLst/>
          </a:prstGeom>
        </p:spPr>
        <p:txBody>
          <a:bodyPr vert="horz" wrap="square" lIns="0" tIns="0" rIns="0" bIns="0" rtlCol="0">
            <a:spAutoFit/>
          </a:bodyPr>
          <a:lstStyle/>
          <a:p>
            <a:pPr marL="355600" marR="5080" indent="-342900">
              <a:lnSpc>
                <a:spcPct val="130100"/>
              </a:lnSpc>
              <a:buFont typeface="Arial"/>
              <a:buChar char="•"/>
              <a:tabLst>
                <a:tab pos="356235" algn="l"/>
              </a:tabLst>
            </a:pPr>
            <a:r>
              <a:rPr sz="3000" dirty="0">
                <a:latin typeface="Times New Roman"/>
                <a:cs typeface="Times New Roman"/>
              </a:rPr>
              <a:t>Much more</a:t>
            </a:r>
            <a:r>
              <a:rPr sz="3000" spc="15" dirty="0">
                <a:latin typeface="Times New Roman"/>
                <a:cs typeface="Times New Roman"/>
              </a:rPr>
              <a:t> </a:t>
            </a:r>
            <a:r>
              <a:rPr sz="3000" dirty="0">
                <a:latin typeface="Times New Roman"/>
                <a:cs typeface="Times New Roman"/>
              </a:rPr>
              <a:t>e</a:t>
            </a:r>
            <a:r>
              <a:rPr sz="3000" spc="-55" dirty="0">
                <a:latin typeface="Times New Roman"/>
                <a:cs typeface="Times New Roman"/>
              </a:rPr>
              <a:t>f</a:t>
            </a:r>
            <a:r>
              <a:rPr sz="3000" dirty="0">
                <a:latin typeface="Times New Roman"/>
                <a:cs typeface="Times New Roman"/>
              </a:rPr>
              <a:t>f</a:t>
            </a:r>
            <a:r>
              <a:rPr sz="3000" spc="-10" dirty="0">
                <a:latin typeface="Times New Roman"/>
                <a:cs typeface="Times New Roman"/>
              </a:rPr>
              <a:t>i</a:t>
            </a:r>
            <a:r>
              <a:rPr sz="3000" dirty="0">
                <a:latin typeface="Times New Roman"/>
                <a:cs typeface="Times New Roman"/>
              </a:rPr>
              <a:t>cient</a:t>
            </a:r>
            <a:r>
              <a:rPr sz="3000" spc="25" dirty="0">
                <a:latin typeface="Times New Roman"/>
                <a:cs typeface="Times New Roman"/>
              </a:rPr>
              <a:t> </a:t>
            </a:r>
            <a:r>
              <a:rPr sz="3000" dirty="0">
                <a:latin typeface="Times New Roman"/>
                <a:cs typeface="Times New Roman"/>
              </a:rPr>
              <a:t>than H</a:t>
            </a:r>
            <a:r>
              <a:rPr sz="3000" spc="-225" dirty="0">
                <a:latin typeface="Times New Roman"/>
                <a:cs typeface="Times New Roman"/>
              </a:rPr>
              <a:t>A</a:t>
            </a:r>
            <a:r>
              <a:rPr sz="3000" dirty="0">
                <a:latin typeface="Times New Roman"/>
                <a:cs typeface="Times New Roman"/>
              </a:rPr>
              <a:t>WT</a:t>
            </a:r>
            <a:endParaRPr sz="3000">
              <a:latin typeface="Times New Roman"/>
              <a:cs typeface="Times New Roman"/>
            </a:endParaRPr>
          </a:p>
          <a:p>
            <a:pPr marL="355600" indent="-342900">
              <a:lnSpc>
                <a:spcPct val="100000"/>
              </a:lnSpc>
              <a:spcBef>
                <a:spcPts val="1800"/>
              </a:spcBef>
              <a:buFont typeface="Arial"/>
              <a:buChar char="•"/>
              <a:tabLst>
                <a:tab pos="356235" algn="l"/>
              </a:tabLst>
            </a:pPr>
            <a:r>
              <a:rPr sz="3000" dirty="0">
                <a:latin typeface="Times New Roman"/>
                <a:cs typeface="Times New Roman"/>
              </a:rPr>
              <a:t>Requires</a:t>
            </a:r>
            <a:r>
              <a:rPr sz="3000" spc="5" dirty="0">
                <a:latin typeface="Times New Roman"/>
                <a:cs typeface="Times New Roman"/>
              </a:rPr>
              <a:t> </a:t>
            </a:r>
            <a:r>
              <a:rPr sz="3000" dirty="0">
                <a:latin typeface="Times New Roman"/>
                <a:cs typeface="Times New Roman"/>
              </a:rPr>
              <a:t>le</a:t>
            </a:r>
            <a:r>
              <a:rPr sz="3000" spc="-10" dirty="0">
                <a:latin typeface="Times New Roman"/>
                <a:cs typeface="Times New Roman"/>
              </a:rPr>
              <a:t>s</a:t>
            </a:r>
            <a:r>
              <a:rPr sz="3000" dirty="0">
                <a:latin typeface="Times New Roman"/>
                <a:cs typeface="Times New Roman"/>
              </a:rPr>
              <a:t>s</a:t>
            </a:r>
            <a:r>
              <a:rPr sz="3000" spc="10" dirty="0">
                <a:latin typeface="Times New Roman"/>
                <a:cs typeface="Times New Roman"/>
              </a:rPr>
              <a:t> </a:t>
            </a:r>
            <a:r>
              <a:rPr sz="3000" dirty="0">
                <a:latin typeface="Times New Roman"/>
                <a:cs typeface="Times New Roman"/>
              </a:rPr>
              <a:t>height</a:t>
            </a:r>
            <a:endParaRPr sz="3000">
              <a:latin typeface="Times New Roman"/>
              <a:cs typeface="Times New Roman"/>
            </a:endParaRPr>
          </a:p>
          <a:p>
            <a:pPr marL="355600" indent="-342900">
              <a:lnSpc>
                <a:spcPct val="100000"/>
              </a:lnSpc>
              <a:spcBef>
                <a:spcPts val="1800"/>
              </a:spcBef>
              <a:buFont typeface="Arial"/>
              <a:buChar char="•"/>
              <a:tabLst>
                <a:tab pos="356235" algn="l"/>
              </a:tabLst>
            </a:pPr>
            <a:r>
              <a:rPr sz="3000" dirty="0">
                <a:latin typeface="Times New Roman"/>
                <a:cs typeface="Times New Roman"/>
              </a:rPr>
              <a:t>Low noi</a:t>
            </a:r>
            <a:r>
              <a:rPr sz="3000" spc="-15" dirty="0">
                <a:latin typeface="Times New Roman"/>
                <a:cs typeface="Times New Roman"/>
              </a:rPr>
              <a:t>s</a:t>
            </a:r>
            <a:r>
              <a:rPr sz="3000" dirty="0">
                <a:latin typeface="Times New Roman"/>
                <a:cs typeface="Times New Roman"/>
              </a:rPr>
              <a:t>e</a:t>
            </a:r>
            <a:endParaRPr sz="3000">
              <a:latin typeface="Times New Roman"/>
              <a:cs typeface="Times New Roman"/>
            </a:endParaRPr>
          </a:p>
          <a:p>
            <a:pPr marL="355600" indent="-342900">
              <a:lnSpc>
                <a:spcPct val="100000"/>
              </a:lnSpc>
              <a:spcBef>
                <a:spcPts val="1800"/>
              </a:spcBef>
              <a:buFont typeface="Arial"/>
              <a:buChar char="•"/>
              <a:tabLst>
                <a:tab pos="356235" algn="l"/>
              </a:tabLst>
            </a:pPr>
            <a:r>
              <a:rPr sz="3000" spc="-240" dirty="0">
                <a:latin typeface="Times New Roman"/>
                <a:cs typeface="Times New Roman"/>
              </a:rPr>
              <a:t>W</a:t>
            </a:r>
            <a:r>
              <a:rPr sz="3000" dirty="0">
                <a:latin typeface="Times New Roman"/>
                <a:cs typeface="Times New Roman"/>
              </a:rPr>
              <a:t>orks in any </a:t>
            </a:r>
            <a:r>
              <a:rPr sz="3000" spc="10" dirty="0">
                <a:latin typeface="Times New Roman"/>
                <a:cs typeface="Times New Roman"/>
              </a:rPr>
              <a:t>w</a:t>
            </a:r>
            <a:r>
              <a:rPr sz="3000" dirty="0">
                <a:latin typeface="Times New Roman"/>
                <a:cs typeface="Times New Roman"/>
              </a:rPr>
              <a:t>ind</a:t>
            </a:r>
            <a:endParaRPr sz="3000">
              <a:latin typeface="Times New Roman"/>
              <a:cs typeface="Times New Roman"/>
            </a:endParaRPr>
          </a:p>
          <a:p>
            <a:pPr marL="355600">
              <a:lnSpc>
                <a:spcPct val="100000"/>
              </a:lnSpc>
              <a:spcBef>
                <a:spcPts val="1080"/>
              </a:spcBef>
            </a:pPr>
            <a:r>
              <a:rPr sz="3000" dirty="0">
                <a:latin typeface="Times New Roman"/>
                <a:cs typeface="Times New Roman"/>
              </a:rPr>
              <a:t>di</a:t>
            </a:r>
            <a:r>
              <a:rPr sz="3000" spc="-15" dirty="0">
                <a:latin typeface="Times New Roman"/>
                <a:cs typeface="Times New Roman"/>
              </a:rPr>
              <a:t>r</a:t>
            </a:r>
            <a:r>
              <a:rPr sz="3000" dirty="0">
                <a:latin typeface="Times New Roman"/>
                <a:cs typeface="Times New Roman"/>
              </a:rPr>
              <a:t>ect</a:t>
            </a:r>
            <a:r>
              <a:rPr sz="3000" spc="-15" dirty="0">
                <a:latin typeface="Times New Roman"/>
                <a:cs typeface="Times New Roman"/>
              </a:rPr>
              <a:t>i</a:t>
            </a:r>
            <a:r>
              <a:rPr sz="3000" dirty="0">
                <a:latin typeface="Times New Roman"/>
                <a:cs typeface="Times New Roman"/>
              </a:rPr>
              <a:t>on</a:t>
            </a:r>
            <a:endParaRPr sz="3000">
              <a:latin typeface="Times New Roman"/>
              <a:cs typeface="Times New Roman"/>
            </a:endParaRPr>
          </a:p>
        </p:txBody>
      </p:sp>
      <p:sp>
        <p:nvSpPr>
          <p:cNvPr id="4" name="object 4"/>
          <p:cNvSpPr/>
          <p:nvPr/>
        </p:nvSpPr>
        <p:spPr>
          <a:xfrm>
            <a:off x="4572000" y="2286000"/>
            <a:ext cx="4286250" cy="3733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35223" y="320040"/>
            <a:ext cx="1069848" cy="12313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76600" y="320040"/>
            <a:ext cx="914400" cy="12313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462528" y="320040"/>
            <a:ext cx="2781300" cy="1231391"/>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929764">
              <a:lnSpc>
                <a:spcPct val="100000"/>
              </a:lnSpc>
            </a:pPr>
            <a:r>
              <a:rPr spc="-5" dirty="0"/>
              <a:t>E-</a:t>
            </a:r>
            <a:r>
              <a:rPr dirty="0"/>
              <a:t>sig</a:t>
            </a:r>
            <a:r>
              <a:rPr spc="10" dirty="0"/>
              <a:t>n</a:t>
            </a:r>
            <a:r>
              <a:rPr dirty="0"/>
              <a:t>ature</a:t>
            </a:r>
          </a:p>
        </p:txBody>
      </p:sp>
      <p:sp>
        <p:nvSpPr>
          <p:cNvPr id="6" name="object 6"/>
          <p:cNvSpPr txBox="1"/>
          <p:nvPr/>
        </p:nvSpPr>
        <p:spPr>
          <a:xfrm>
            <a:off x="535940" y="2485897"/>
            <a:ext cx="6163945" cy="2754630"/>
          </a:xfrm>
          <a:prstGeom prst="rect">
            <a:avLst/>
          </a:prstGeom>
        </p:spPr>
        <p:txBody>
          <a:bodyPr vert="horz" wrap="square" lIns="0" tIns="0" rIns="0" bIns="0" rtlCol="0">
            <a:spAutoFit/>
          </a:bodyPr>
          <a:lstStyle/>
          <a:p>
            <a:pPr marL="12700">
              <a:lnSpc>
                <a:spcPct val="100000"/>
              </a:lnSpc>
            </a:pPr>
            <a:r>
              <a:rPr sz="1800" dirty="0">
                <a:latin typeface="Arial"/>
                <a:cs typeface="Arial"/>
              </a:rPr>
              <a:t>=</a:t>
            </a:r>
            <a:r>
              <a:rPr sz="1800" spc="5" dirty="0">
                <a:latin typeface="Arial"/>
                <a:cs typeface="Arial"/>
              </a:rPr>
              <a:t>=</a:t>
            </a:r>
            <a:r>
              <a:rPr sz="1800" dirty="0">
                <a:latin typeface="Arial"/>
                <a:cs typeface="Arial"/>
              </a:rPr>
              <a:t>=</a:t>
            </a:r>
            <a:r>
              <a:rPr sz="1800" spc="5" dirty="0">
                <a:latin typeface="Arial"/>
                <a:cs typeface="Arial"/>
              </a:rPr>
              <a:t>=</a:t>
            </a:r>
            <a:r>
              <a:rPr sz="1800" dirty="0">
                <a:latin typeface="Arial"/>
                <a:cs typeface="Arial"/>
              </a:rPr>
              <a:t>=</a:t>
            </a:r>
            <a:r>
              <a:rPr sz="1800" spc="5" dirty="0">
                <a:latin typeface="Arial"/>
                <a:cs typeface="Arial"/>
              </a:rPr>
              <a:t>=</a:t>
            </a:r>
            <a:r>
              <a:rPr sz="1800" spc="-10" dirty="0">
                <a:latin typeface="Arial"/>
                <a:cs typeface="Arial"/>
              </a:rPr>
              <a:t>=</a:t>
            </a:r>
            <a:r>
              <a:rPr sz="1800" dirty="0">
                <a:latin typeface="Arial"/>
                <a:cs typeface="Arial"/>
              </a:rPr>
              <a:t>===</a:t>
            </a:r>
            <a:endParaRPr sz="1800">
              <a:latin typeface="Arial"/>
              <a:cs typeface="Arial"/>
            </a:endParaRPr>
          </a:p>
          <a:p>
            <a:pPr marL="12700">
              <a:lnSpc>
                <a:spcPct val="100000"/>
              </a:lnSpc>
            </a:pPr>
            <a:r>
              <a:rPr sz="1800" dirty="0">
                <a:latin typeface="Arial"/>
                <a:cs typeface="Arial"/>
              </a:rPr>
              <a:t>Ge</a:t>
            </a:r>
            <a:r>
              <a:rPr sz="1800" spc="-15" dirty="0">
                <a:latin typeface="Arial"/>
                <a:cs typeface="Arial"/>
              </a:rPr>
              <a:t>o</a:t>
            </a:r>
            <a:r>
              <a:rPr sz="1800" dirty="0">
                <a:latin typeface="Arial"/>
                <a:cs typeface="Arial"/>
              </a:rPr>
              <a:t>r</a:t>
            </a:r>
            <a:r>
              <a:rPr sz="1800" spc="-10" dirty="0">
                <a:latin typeface="Arial"/>
                <a:cs typeface="Arial"/>
              </a:rPr>
              <a:t>g</a:t>
            </a:r>
            <a:r>
              <a:rPr sz="1800" dirty="0">
                <a:latin typeface="Arial"/>
                <a:cs typeface="Arial"/>
              </a:rPr>
              <a:t>e</a:t>
            </a:r>
            <a:r>
              <a:rPr sz="1800" spc="5" dirty="0">
                <a:latin typeface="Arial"/>
                <a:cs typeface="Arial"/>
              </a:rPr>
              <a:t> </a:t>
            </a:r>
            <a:r>
              <a:rPr sz="1800" spc="-15" dirty="0">
                <a:latin typeface="Arial"/>
                <a:cs typeface="Arial"/>
              </a:rPr>
              <a:t>X</a:t>
            </a:r>
            <a:r>
              <a:rPr sz="1800" spc="-30" dirty="0">
                <a:latin typeface="Arial"/>
                <a:cs typeface="Arial"/>
              </a:rPr>
              <a:t>y</a:t>
            </a:r>
            <a:r>
              <a:rPr sz="1800" spc="-10" dirty="0">
                <a:latin typeface="Arial"/>
                <a:cs typeface="Arial"/>
              </a:rPr>
              <a:t>d</a:t>
            </a:r>
            <a:r>
              <a:rPr sz="1800" dirty="0">
                <a:latin typeface="Arial"/>
                <a:cs typeface="Arial"/>
              </a:rPr>
              <a:t>i</a:t>
            </a:r>
            <a:r>
              <a:rPr sz="1800" spc="-5" dirty="0">
                <a:latin typeface="Arial"/>
                <a:cs typeface="Arial"/>
              </a:rPr>
              <a:t>s</a:t>
            </a:r>
            <a:r>
              <a:rPr sz="1800" dirty="0">
                <a:latin typeface="Arial"/>
                <a:cs typeface="Arial"/>
              </a:rPr>
              <a:t>,</a:t>
            </a:r>
            <a:r>
              <a:rPr sz="1800" spc="40" dirty="0">
                <a:latin typeface="Arial"/>
                <a:cs typeface="Arial"/>
              </a:rPr>
              <a:t> </a:t>
            </a:r>
            <a:r>
              <a:rPr sz="1800" dirty="0">
                <a:latin typeface="Arial"/>
                <a:cs typeface="Arial"/>
              </a:rPr>
              <a:t>P</a:t>
            </a:r>
            <a:r>
              <a:rPr sz="1800" spc="-10" dirty="0">
                <a:latin typeface="Arial"/>
                <a:cs typeface="Arial"/>
              </a:rPr>
              <a:t>h</a:t>
            </a:r>
            <a:r>
              <a:rPr sz="1800" dirty="0">
                <a:latin typeface="Arial"/>
                <a:cs typeface="Arial"/>
              </a:rPr>
              <a:t>D</a:t>
            </a:r>
            <a:endParaRPr sz="1800">
              <a:latin typeface="Arial"/>
              <a:cs typeface="Arial"/>
            </a:endParaRPr>
          </a:p>
          <a:p>
            <a:pPr marL="12700">
              <a:lnSpc>
                <a:spcPct val="100000"/>
              </a:lnSpc>
            </a:pPr>
            <a:r>
              <a:rPr sz="1800" dirty="0">
                <a:latin typeface="Arial"/>
                <a:cs typeface="Arial"/>
              </a:rPr>
              <a:t>S</a:t>
            </a:r>
            <a:r>
              <a:rPr sz="1800" spc="-10" dirty="0">
                <a:latin typeface="Arial"/>
                <a:cs typeface="Arial"/>
              </a:rPr>
              <a:t>e</a:t>
            </a:r>
            <a:r>
              <a:rPr sz="1800" dirty="0">
                <a:latin typeface="Arial"/>
                <a:cs typeface="Arial"/>
              </a:rPr>
              <a:t>n</a:t>
            </a:r>
            <a:r>
              <a:rPr sz="1800" spc="-10" dirty="0">
                <a:latin typeface="Arial"/>
                <a:cs typeface="Arial"/>
              </a:rPr>
              <a:t>i</a:t>
            </a:r>
            <a:r>
              <a:rPr sz="1800" dirty="0">
                <a:latin typeface="Arial"/>
                <a:cs typeface="Arial"/>
              </a:rPr>
              <a:t>or</a:t>
            </a:r>
            <a:r>
              <a:rPr sz="1800" spc="5" dirty="0">
                <a:latin typeface="Arial"/>
                <a:cs typeface="Arial"/>
              </a:rPr>
              <a:t> </a:t>
            </a:r>
            <a:r>
              <a:rPr sz="1800" dirty="0">
                <a:latin typeface="Arial"/>
                <a:cs typeface="Arial"/>
              </a:rPr>
              <a:t>R</a:t>
            </a:r>
            <a:r>
              <a:rPr sz="1800" spc="-10" dirty="0">
                <a:latin typeface="Arial"/>
                <a:cs typeface="Arial"/>
              </a:rPr>
              <a:t>e</a:t>
            </a:r>
            <a:r>
              <a:rPr sz="1800" dirty="0">
                <a:latin typeface="Arial"/>
                <a:cs typeface="Arial"/>
              </a:rPr>
              <a:t>se</a:t>
            </a:r>
            <a:r>
              <a:rPr sz="1800" spc="-10" dirty="0">
                <a:latin typeface="Arial"/>
                <a:cs typeface="Arial"/>
              </a:rPr>
              <a:t>a</a:t>
            </a:r>
            <a:r>
              <a:rPr sz="1800" dirty="0">
                <a:latin typeface="Arial"/>
                <a:cs typeface="Arial"/>
              </a:rPr>
              <a:t>rch</a:t>
            </a:r>
            <a:r>
              <a:rPr sz="1800" spc="-10" dirty="0">
                <a:latin typeface="Arial"/>
                <a:cs typeface="Arial"/>
              </a:rPr>
              <a:t>e</a:t>
            </a:r>
            <a:r>
              <a:rPr sz="1800" dirty="0">
                <a:latin typeface="Arial"/>
                <a:cs typeface="Arial"/>
              </a:rPr>
              <a:t>r</a:t>
            </a:r>
            <a:r>
              <a:rPr sz="1800" spc="30" dirty="0">
                <a:latin typeface="Arial"/>
                <a:cs typeface="Arial"/>
              </a:rPr>
              <a:t> </a:t>
            </a:r>
            <a:r>
              <a:rPr sz="1800" dirty="0">
                <a:latin typeface="Arial"/>
                <a:cs typeface="Arial"/>
              </a:rPr>
              <a:t>(pr</a:t>
            </a:r>
            <a:r>
              <a:rPr sz="1800" spc="-10" dirty="0">
                <a:latin typeface="Arial"/>
                <a:cs typeface="Arial"/>
              </a:rPr>
              <a:t>o</a:t>
            </a:r>
            <a:r>
              <a:rPr sz="1800" dirty="0">
                <a:latin typeface="Arial"/>
                <a:cs typeface="Arial"/>
              </a:rPr>
              <a:t>j</a:t>
            </a:r>
            <a:r>
              <a:rPr sz="1800" spc="-10" dirty="0">
                <a:latin typeface="Arial"/>
                <a:cs typeface="Arial"/>
              </a:rPr>
              <a:t>e</a:t>
            </a:r>
            <a:r>
              <a:rPr sz="1800" dirty="0">
                <a:latin typeface="Arial"/>
                <a:cs typeface="Arial"/>
              </a:rPr>
              <a:t>ct</a:t>
            </a:r>
            <a:r>
              <a:rPr sz="1800" spc="5" dirty="0">
                <a:latin typeface="Arial"/>
                <a:cs typeface="Arial"/>
              </a:rPr>
              <a:t> </a:t>
            </a:r>
            <a:r>
              <a:rPr sz="1800" dirty="0">
                <a:latin typeface="Arial"/>
                <a:cs typeface="Arial"/>
              </a:rPr>
              <a:t>fu</a:t>
            </a:r>
            <a:r>
              <a:rPr sz="1800" spc="-10" dirty="0">
                <a:latin typeface="Arial"/>
                <a:cs typeface="Arial"/>
              </a:rPr>
              <a:t>n</a:t>
            </a:r>
            <a:r>
              <a:rPr sz="1800" dirty="0">
                <a:latin typeface="Arial"/>
                <a:cs typeface="Arial"/>
              </a:rPr>
              <a:t>d</a:t>
            </a:r>
            <a:r>
              <a:rPr sz="1800" spc="-10" dirty="0">
                <a:latin typeface="Arial"/>
                <a:cs typeface="Arial"/>
              </a:rPr>
              <a:t>e</a:t>
            </a:r>
            <a:r>
              <a:rPr sz="1800" dirty="0">
                <a:latin typeface="Arial"/>
                <a:cs typeface="Arial"/>
              </a:rPr>
              <a:t>d)</a:t>
            </a:r>
            <a:endParaRPr sz="1800">
              <a:latin typeface="Arial"/>
              <a:cs typeface="Arial"/>
            </a:endParaRPr>
          </a:p>
          <a:p>
            <a:pPr>
              <a:lnSpc>
                <a:spcPct val="100000"/>
              </a:lnSpc>
              <a:spcBef>
                <a:spcPts val="32"/>
              </a:spcBef>
            </a:pPr>
            <a:endParaRPr sz="1850">
              <a:latin typeface="Times New Roman"/>
              <a:cs typeface="Times New Roman"/>
            </a:endParaRPr>
          </a:p>
          <a:p>
            <a:pPr marL="12700" marR="104139">
              <a:lnSpc>
                <a:spcPct val="100000"/>
              </a:lnSpc>
            </a:pPr>
            <a:r>
              <a:rPr sz="1800" dirty="0">
                <a:latin typeface="Arial"/>
                <a:cs typeface="Arial"/>
              </a:rPr>
              <a:t>Institute for</a:t>
            </a:r>
            <a:r>
              <a:rPr sz="1800" spc="-10" dirty="0">
                <a:latin typeface="Arial"/>
                <a:cs typeface="Arial"/>
              </a:rPr>
              <a:t> </a:t>
            </a:r>
            <a:r>
              <a:rPr sz="1800" dirty="0">
                <a:latin typeface="Arial"/>
                <a:cs typeface="Arial"/>
              </a:rPr>
              <a:t>R</a:t>
            </a:r>
            <a:r>
              <a:rPr sz="1800" spc="-10" dirty="0">
                <a:latin typeface="Arial"/>
                <a:cs typeface="Arial"/>
              </a:rPr>
              <a:t>e</a:t>
            </a:r>
            <a:r>
              <a:rPr sz="1800" dirty="0">
                <a:latin typeface="Arial"/>
                <a:cs typeface="Arial"/>
              </a:rPr>
              <a:t>se</a:t>
            </a:r>
            <a:r>
              <a:rPr sz="1800" spc="-10" dirty="0">
                <a:latin typeface="Arial"/>
                <a:cs typeface="Arial"/>
              </a:rPr>
              <a:t>a</a:t>
            </a:r>
            <a:r>
              <a:rPr sz="1800" dirty="0">
                <a:latin typeface="Arial"/>
                <a:cs typeface="Arial"/>
              </a:rPr>
              <a:t>rch</a:t>
            </a:r>
            <a:r>
              <a:rPr sz="1800" spc="20" dirty="0">
                <a:latin typeface="Arial"/>
                <a:cs typeface="Arial"/>
              </a:rPr>
              <a:t> </a:t>
            </a:r>
            <a:r>
              <a:rPr sz="1800" dirty="0">
                <a:latin typeface="Arial"/>
                <a:cs typeface="Arial"/>
              </a:rPr>
              <a:t>&amp;</a:t>
            </a:r>
            <a:r>
              <a:rPr sz="1800" spc="-35" dirty="0">
                <a:latin typeface="Arial"/>
                <a:cs typeface="Arial"/>
              </a:rPr>
              <a:t> </a:t>
            </a:r>
            <a:r>
              <a:rPr sz="1800" spc="-190" dirty="0">
                <a:latin typeface="Arial"/>
                <a:cs typeface="Arial"/>
              </a:rPr>
              <a:t>T</a:t>
            </a:r>
            <a:r>
              <a:rPr sz="1800" dirty="0">
                <a:latin typeface="Arial"/>
                <a:cs typeface="Arial"/>
              </a:rPr>
              <a:t>ec</a:t>
            </a:r>
            <a:r>
              <a:rPr sz="1800" spc="-10" dirty="0">
                <a:latin typeface="Arial"/>
                <a:cs typeface="Arial"/>
              </a:rPr>
              <a:t>h</a:t>
            </a:r>
            <a:r>
              <a:rPr sz="1800" dirty="0">
                <a:latin typeface="Arial"/>
                <a:cs typeface="Arial"/>
              </a:rPr>
              <a:t>n</a:t>
            </a:r>
            <a:r>
              <a:rPr sz="1800" spc="-10" dirty="0">
                <a:latin typeface="Arial"/>
                <a:cs typeface="Arial"/>
              </a:rPr>
              <a:t>o</a:t>
            </a:r>
            <a:r>
              <a:rPr sz="1800" dirty="0">
                <a:latin typeface="Arial"/>
                <a:cs typeface="Arial"/>
              </a:rPr>
              <a:t>l</a:t>
            </a:r>
            <a:r>
              <a:rPr sz="1800" spc="-10" dirty="0">
                <a:latin typeface="Arial"/>
                <a:cs typeface="Arial"/>
              </a:rPr>
              <a:t>o</a:t>
            </a:r>
            <a:r>
              <a:rPr sz="1800" dirty="0">
                <a:latin typeface="Arial"/>
                <a:cs typeface="Arial"/>
              </a:rPr>
              <a:t>g</a:t>
            </a:r>
            <a:r>
              <a:rPr sz="1800" spc="-25" dirty="0">
                <a:latin typeface="Arial"/>
                <a:cs typeface="Arial"/>
              </a:rPr>
              <a:t>y</a:t>
            </a:r>
            <a:r>
              <a:rPr sz="1800" dirty="0">
                <a:latin typeface="Arial"/>
                <a:cs typeface="Arial"/>
              </a:rPr>
              <a:t>-</a:t>
            </a:r>
            <a:r>
              <a:rPr sz="1800" spc="10" dirty="0">
                <a:latin typeface="Arial"/>
                <a:cs typeface="Arial"/>
              </a:rPr>
              <a:t>T</a:t>
            </a:r>
            <a:r>
              <a:rPr sz="1800" dirty="0">
                <a:latin typeface="Arial"/>
                <a:cs typeface="Arial"/>
              </a:rPr>
              <a:t>h</a:t>
            </a:r>
            <a:r>
              <a:rPr sz="1800" spc="-10" dirty="0">
                <a:latin typeface="Arial"/>
                <a:cs typeface="Arial"/>
              </a:rPr>
              <a:t>e</a:t>
            </a:r>
            <a:r>
              <a:rPr sz="1800" dirty="0">
                <a:latin typeface="Arial"/>
                <a:cs typeface="Arial"/>
              </a:rPr>
              <a:t>ssa</a:t>
            </a:r>
            <a:r>
              <a:rPr sz="1800" spc="-10" dirty="0">
                <a:latin typeface="Arial"/>
                <a:cs typeface="Arial"/>
              </a:rPr>
              <a:t>l</a:t>
            </a:r>
            <a:r>
              <a:rPr sz="1800" spc="-25" dirty="0">
                <a:latin typeface="Arial"/>
                <a:cs typeface="Arial"/>
              </a:rPr>
              <a:t>y</a:t>
            </a:r>
            <a:r>
              <a:rPr sz="1800" dirty="0">
                <a:latin typeface="Arial"/>
                <a:cs typeface="Arial"/>
              </a:rPr>
              <a:t>(I</a:t>
            </a:r>
            <a:r>
              <a:rPr sz="1800" spc="5" dirty="0">
                <a:latin typeface="Arial"/>
                <a:cs typeface="Arial"/>
              </a:rPr>
              <a:t>.</a:t>
            </a:r>
            <a:r>
              <a:rPr sz="1800" dirty="0">
                <a:latin typeface="Arial"/>
                <a:cs typeface="Arial"/>
              </a:rPr>
              <a:t>RE.</a:t>
            </a:r>
            <a:r>
              <a:rPr sz="1800" spc="10" dirty="0">
                <a:latin typeface="Arial"/>
                <a:cs typeface="Arial"/>
              </a:rPr>
              <a:t>T</a:t>
            </a:r>
            <a:r>
              <a:rPr sz="1800" dirty="0">
                <a:latin typeface="Arial"/>
                <a:cs typeface="Arial"/>
              </a:rPr>
              <a:t>E.</a:t>
            </a:r>
            <a:r>
              <a:rPr sz="1800" spc="15" dirty="0">
                <a:latin typeface="Arial"/>
                <a:cs typeface="Arial"/>
              </a:rPr>
              <a:t>T</a:t>
            </a:r>
            <a:r>
              <a:rPr sz="1800" dirty="0">
                <a:latin typeface="Arial"/>
                <a:cs typeface="Arial"/>
              </a:rPr>
              <a:t>H.)/ C</a:t>
            </a:r>
            <a:r>
              <a:rPr sz="1800" spc="-10" dirty="0">
                <a:latin typeface="Arial"/>
                <a:cs typeface="Arial"/>
              </a:rPr>
              <a:t>e</a:t>
            </a:r>
            <a:r>
              <a:rPr sz="1800" dirty="0">
                <a:latin typeface="Arial"/>
                <a:cs typeface="Arial"/>
              </a:rPr>
              <a:t>ntre</a:t>
            </a:r>
            <a:r>
              <a:rPr sz="1800" spc="5" dirty="0">
                <a:latin typeface="Arial"/>
                <a:cs typeface="Arial"/>
              </a:rPr>
              <a:t> </a:t>
            </a:r>
            <a:r>
              <a:rPr sz="1800" dirty="0">
                <a:latin typeface="Arial"/>
                <a:cs typeface="Arial"/>
              </a:rPr>
              <a:t>for</a:t>
            </a:r>
            <a:r>
              <a:rPr sz="1800" spc="-10" dirty="0">
                <a:latin typeface="Arial"/>
                <a:cs typeface="Arial"/>
              </a:rPr>
              <a:t> </a:t>
            </a:r>
            <a:r>
              <a:rPr sz="1800" dirty="0">
                <a:latin typeface="Arial"/>
                <a:cs typeface="Arial"/>
              </a:rPr>
              <a:t>R</a:t>
            </a:r>
            <a:r>
              <a:rPr sz="1800" spc="-10" dirty="0">
                <a:latin typeface="Arial"/>
                <a:cs typeface="Arial"/>
              </a:rPr>
              <a:t>e</a:t>
            </a:r>
            <a:r>
              <a:rPr sz="1800" dirty="0">
                <a:latin typeface="Arial"/>
                <a:cs typeface="Arial"/>
              </a:rPr>
              <a:t>se</a:t>
            </a:r>
            <a:r>
              <a:rPr sz="1800" spc="-10" dirty="0">
                <a:latin typeface="Arial"/>
                <a:cs typeface="Arial"/>
              </a:rPr>
              <a:t>a</a:t>
            </a:r>
            <a:r>
              <a:rPr sz="1800" dirty="0">
                <a:latin typeface="Arial"/>
                <a:cs typeface="Arial"/>
              </a:rPr>
              <a:t>rch</a:t>
            </a:r>
            <a:r>
              <a:rPr sz="1800" spc="20" dirty="0">
                <a:latin typeface="Arial"/>
                <a:cs typeface="Arial"/>
              </a:rPr>
              <a:t> </a:t>
            </a:r>
            <a:r>
              <a:rPr sz="1800" dirty="0">
                <a:latin typeface="Arial"/>
                <a:cs typeface="Arial"/>
              </a:rPr>
              <a:t>&amp;</a:t>
            </a:r>
            <a:r>
              <a:rPr sz="1800" spc="-35" dirty="0">
                <a:latin typeface="Arial"/>
                <a:cs typeface="Arial"/>
              </a:rPr>
              <a:t> </a:t>
            </a:r>
            <a:r>
              <a:rPr sz="1800" spc="-190" dirty="0">
                <a:latin typeface="Arial"/>
                <a:cs typeface="Arial"/>
              </a:rPr>
              <a:t>T</a:t>
            </a:r>
            <a:r>
              <a:rPr sz="1800" dirty="0">
                <a:latin typeface="Arial"/>
                <a:cs typeface="Arial"/>
              </a:rPr>
              <a:t>ec</a:t>
            </a:r>
            <a:r>
              <a:rPr sz="1800" spc="-10" dirty="0">
                <a:latin typeface="Arial"/>
                <a:cs typeface="Arial"/>
              </a:rPr>
              <a:t>h</a:t>
            </a:r>
            <a:r>
              <a:rPr sz="1800" dirty="0">
                <a:latin typeface="Arial"/>
                <a:cs typeface="Arial"/>
              </a:rPr>
              <a:t>n</a:t>
            </a:r>
            <a:r>
              <a:rPr sz="1800" spc="-10" dirty="0">
                <a:latin typeface="Arial"/>
                <a:cs typeface="Arial"/>
              </a:rPr>
              <a:t>o</a:t>
            </a:r>
            <a:r>
              <a:rPr sz="1800" dirty="0">
                <a:latin typeface="Arial"/>
                <a:cs typeface="Arial"/>
              </a:rPr>
              <a:t>l</a:t>
            </a:r>
            <a:r>
              <a:rPr sz="1800" spc="-10" dirty="0">
                <a:latin typeface="Arial"/>
                <a:cs typeface="Arial"/>
              </a:rPr>
              <a:t>o</a:t>
            </a:r>
            <a:r>
              <a:rPr sz="1800" dirty="0">
                <a:latin typeface="Arial"/>
                <a:cs typeface="Arial"/>
              </a:rPr>
              <a:t>gy</a:t>
            </a:r>
            <a:r>
              <a:rPr sz="1800" spc="5" dirty="0">
                <a:latin typeface="Arial"/>
                <a:cs typeface="Arial"/>
              </a:rPr>
              <a:t> </a:t>
            </a:r>
            <a:r>
              <a:rPr sz="1800" dirty="0">
                <a:latin typeface="Arial"/>
                <a:cs typeface="Arial"/>
              </a:rPr>
              <a:t>H</a:t>
            </a:r>
            <a:r>
              <a:rPr sz="1800" spc="-10" dirty="0">
                <a:latin typeface="Arial"/>
                <a:cs typeface="Arial"/>
              </a:rPr>
              <a:t>e</a:t>
            </a:r>
            <a:r>
              <a:rPr sz="1800" dirty="0">
                <a:latin typeface="Arial"/>
                <a:cs typeface="Arial"/>
              </a:rPr>
              <a:t>l</a:t>
            </a:r>
            <a:r>
              <a:rPr sz="1800" spc="-10" dirty="0">
                <a:latin typeface="Arial"/>
                <a:cs typeface="Arial"/>
              </a:rPr>
              <a:t>l</a:t>
            </a:r>
            <a:r>
              <a:rPr sz="1800" dirty="0">
                <a:latin typeface="Arial"/>
                <a:cs typeface="Arial"/>
              </a:rPr>
              <a:t>as</a:t>
            </a:r>
            <a:r>
              <a:rPr sz="1800" spc="5" dirty="0">
                <a:latin typeface="Arial"/>
                <a:cs typeface="Arial"/>
              </a:rPr>
              <a:t> </a:t>
            </a:r>
            <a:r>
              <a:rPr sz="1800" dirty="0">
                <a:latin typeface="Arial"/>
                <a:cs typeface="Arial"/>
              </a:rPr>
              <a:t>(CE.R.</a:t>
            </a:r>
            <a:r>
              <a:rPr sz="1800" spc="-190" dirty="0">
                <a:latin typeface="Arial"/>
                <a:cs typeface="Arial"/>
              </a:rPr>
              <a:t>T</a:t>
            </a:r>
            <a:r>
              <a:rPr sz="1800" dirty="0">
                <a:latin typeface="Arial"/>
                <a:cs typeface="Arial"/>
              </a:rPr>
              <a:t>.H.) </a:t>
            </a:r>
            <a:r>
              <a:rPr sz="1800" spc="-190" dirty="0">
                <a:latin typeface="Arial"/>
                <a:cs typeface="Arial"/>
              </a:rPr>
              <a:t>T</a:t>
            </a:r>
            <a:r>
              <a:rPr sz="1800" spc="-10" dirty="0">
                <a:latin typeface="Arial"/>
                <a:cs typeface="Arial"/>
              </a:rPr>
              <a:t>e</a:t>
            </a:r>
            <a:r>
              <a:rPr sz="1800" dirty="0">
                <a:latin typeface="Arial"/>
                <a:cs typeface="Arial"/>
              </a:rPr>
              <a:t>c</a:t>
            </a:r>
            <a:r>
              <a:rPr sz="1800" spc="-10" dirty="0">
                <a:latin typeface="Arial"/>
                <a:cs typeface="Arial"/>
              </a:rPr>
              <a:t>hno</a:t>
            </a:r>
            <a:r>
              <a:rPr sz="1800" dirty="0">
                <a:latin typeface="Arial"/>
                <a:cs typeface="Arial"/>
              </a:rPr>
              <a:t>l</a:t>
            </a:r>
            <a:r>
              <a:rPr sz="1800" spc="-15" dirty="0">
                <a:latin typeface="Arial"/>
                <a:cs typeface="Arial"/>
              </a:rPr>
              <a:t>o</a:t>
            </a:r>
            <a:r>
              <a:rPr sz="1800" spc="-10" dirty="0">
                <a:latin typeface="Arial"/>
                <a:cs typeface="Arial"/>
              </a:rPr>
              <a:t>g</a:t>
            </a:r>
            <a:r>
              <a:rPr sz="1800" dirty="0">
                <a:latin typeface="Arial"/>
                <a:cs typeface="Arial"/>
              </a:rPr>
              <a:t>y</a:t>
            </a:r>
            <a:r>
              <a:rPr sz="1800" spc="10" dirty="0">
                <a:latin typeface="Arial"/>
                <a:cs typeface="Arial"/>
              </a:rPr>
              <a:t> </a:t>
            </a:r>
            <a:r>
              <a:rPr sz="1800" dirty="0">
                <a:latin typeface="Arial"/>
                <a:cs typeface="Arial"/>
              </a:rPr>
              <a:t>P</a:t>
            </a:r>
            <a:r>
              <a:rPr sz="1800" spc="-10" dirty="0">
                <a:latin typeface="Arial"/>
                <a:cs typeface="Arial"/>
              </a:rPr>
              <a:t>a</a:t>
            </a:r>
            <a:r>
              <a:rPr sz="1800" dirty="0">
                <a:latin typeface="Arial"/>
                <a:cs typeface="Arial"/>
              </a:rPr>
              <a:t>rk of</a:t>
            </a:r>
            <a:r>
              <a:rPr sz="1800" spc="-35" dirty="0">
                <a:latin typeface="Arial"/>
                <a:cs typeface="Arial"/>
              </a:rPr>
              <a:t> </a:t>
            </a:r>
            <a:r>
              <a:rPr sz="1800" spc="10" dirty="0">
                <a:latin typeface="Arial"/>
                <a:cs typeface="Arial"/>
              </a:rPr>
              <a:t>T</a:t>
            </a:r>
            <a:r>
              <a:rPr sz="1800" spc="-10" dirty="0">
                <a:latin typeface="Arial"/>
                <a:cs typeface="Arial"/>
              </a:rPr>
              <a:t>he</a:t>
            </a:r>
            <a:r>
              <a:rPr sz="1800" dirty="0">
                <a:latin typeface="Arial"/>
                <a:cs typeface="Arial"/>
              </a:rPr>
              <a:t>ss</a:t>
            </a:r>
            <a:r>
              <a:rPr sz="1800" spc="-10" dirty="0">
                <a:latin typeface="Arial"/>
                <a:cs typeface="Arial"/>
              </a:rPr>
              <a:t>a</a:t>
            </a:r>
            <a:r>
              <a:rPr sz="1800" dirty="0">
                <a:latin typeface="Arial"/>
                <a:cs typeface="Arial"/>
              </a:rPr>
              <a:t>l</a:t>
            </a:r>
            <a:r>
              <a:rPr sz="1800" spc="-165" dirty="0">
                <a:latin typeface="Arial"/>
                <a:cs typeface="Arial"/>
              </a:rPr>
              <a:t>y</a:t>
            </a:r>
            <a:r>
              <a:rPr sz="1800" dirty="0">
                <a:latin typeface="Arial"/>
                <a:cs typeface="Arial"/>
              </a:rPr>
              <a:t>,</a:t>
            </a:r>
            <a:r>
              <a:rPr sz="1800" spc="15" dirty="0">
                <a:latin typeface="Arial"/>
                <a:cs typeface="Arial"/>
              </a:rPr>
              <a:t> </a:t>
            </a:r>
            <a:r>
              <a:rPr sz="1800" spc="-10" dirty="0">
                <a:latin typeface="Arial"/>
                <a:cs typeface="Arial"/>
              </a:rPr>
              <a:t>1</a:t>
            </a:r>
            <a:r>
              <a:rPr sz="1800" dirty="0">
                <a:latin typeface="Arial"/>
                <a:cs typeface="Arial"/>
              </a:rPr>
              <a:t>st </a:t>
            </a:r>
            <a:r>
              <a:rPr sz="1800" spc="5" dirty="0">
                <a:latin typeface="Arial"/>
                <a:cs typeface="Arial"/>
              </a:rPr>
              <a:t>I</a:t>
            </a:r>
            <a:r>
              <a:rPr sz="1800" spc="-10" dirty="0">
                <a:latin typeface="Arial"/>
                <a:cs typeface="Arial"/>
              </a:rPr>
              <a:t>ndu</a:t>
            </a:r>
            <a:r>
              <a:rPr sz="1800" dirty="0">
                <a:latin typeface="Arial"/>
                <a:cs typeface="Arial"/>
              </a:rPr>
              <a:t>stri</a:t>
            </a:r>
            <a:r>
              <a:rPr sz="1800" spc="-10" dirty="0">
                <a:latin typeface="Arial"/>
                <a:cs typeface="Arial"/>
              </a:rPr>
              <a:t>a</a:t>
            </a:r>
            <a:r>
              <a:rPr sz="1800" dirty="0">
                <a:latin typeface="Arial"/>
                <a:cs typeface="Arial"/>
              </a:rPr>
              <a:t>l</a:t>
            </a:r>
            <a:r>
              <a:rPr sz="1800" spc="5" dirty="0">
                <a:latin typeface="Arial"/>
                <a:cs typeface="Arial"/>
              </a:rPr>
              <a:t> </a:t>
            </a:r>
            <a:r>
              <a:rPr sz="1800" dirty="0">
                <a:latin typeface="Arial"/>
                <a:cs typeface="Arial"/>
              </a:rPr>
              <a:t>R</a:t>
            </a:r>
            <a:r>
              <a:rPr sz="1800" spc="-15" dirty="0">
                <a:latin typeface="Arial"/>
                <a:cs typeface="Arial"/>
              </a:rPr>
              <a:t>e</a:t>
            </a:r>
            <a:r>
              <a:rPr sz="1800" spc="-10" dirty="0">
                <a:latin typeface="Arial"/>
                <a:cs typeface="Arial"/>
              </a:rPr>
              <a:t>g</a:t>
            </a:r>
            <a:r>
              <a:rPr sz="1800" dirty="0">
                <a:latin typeface="Arial"/>
                <a:cs typeface="Arial"/>
              </a:rPr>
              <a:t>i</a:t>
            </a:r>
            <a:r>
              <a:rPr sz="1800" spc="-15" dirty="0">
                <a:latin typeface="Arial"/>
                <a:cs typeface="Arial"/>
              </a:rPr>
              <a:t>o</a:t>
            </a:r>
            <a:r>
              <a:rPr sz="1800" spc="-10" dirty="0">
                <a:latin typeface="Arial"/>
                <a:cs typeface="Arial"/>
              </a:rPr>
              <a:t>n</a:t>
            </a:r>
            <a:r>
              <a:rPr sz="1800" dirty="0">
                <a:latin typeface="Arial"/>
                <a:cs typeface="Arial"/>
              </a:rPr>
              <a:t>,</a:t>
            </a:r>
            <a:endParaRPr sz="1800">
              <a:latin typeface="Arial"/>
              <a:cs typeface="Arial"/>
            </a:endParaRPr>
          </a:p>
          <a:p>
            <a:pPr marL="12700">
              <a:lnSpc>
                <a:spcPct val="100000"/>
              </a:lnSpc>
            </a:pPr>
            <a:r>
              <a:rPr sz="1800" spc="-229" dirty="0">
                <a:latin typeface="Arial"/>
                <a:cs typeface="Arial"/>
              </a:rPr>
              <a:t>P</a:t>
            </a:r>
            <a:r>
              <a:rPr sz="1800" dirty="0">
                <a:latin typeface="Arial"/>
                <a:cs typeface="Arial"/>
              </a:rPr>
              <a:t>.</a:t>
            </a:r>
            <a:r>
              <a:rPr sz="1800" spc="5" dirty="0">
                <a:latin typeface="Arial"/>
                <a:cs typeface="Arial"/>
              </a:rPr>
              <a:t>O</a:t>
            </a:r>
            <a:r>
              <a:rPr sz="1800" dirty="0">
                <a:latin typeface="Arial"/>
                <a:cs typeface="Arial"/>
              </a:rPr>
              <a:t>.</a:t>
            </a:r>
            <a:r>
              <a:rPr sz="1800" spc="-20" dirty="0">
                <a:latin typeface="Arial"/>
                <a:cs typeface="Arial"/>
              </a:rPr>
              <a:t> </a:t>
            </a:r>
            <a:r>
              <a:rPr sz="1800" dirty="0">
                <a:latin typeface="Arial"/>
                <a:cs typeface="Arial"/>
              </a:rPr>
              <a:t>B</a:t>
            </a:r>
            <a:r>
              <a:rPr sz="1800" spc="-10" dirty="0">
                <a:latin typeface="Arial"/>
                <a:cs typeface="Arial"/>
              </a:rPr>
              <a:t>o</a:t>
            </a:r>
            <a:r>
              <a:rPr sz="1800" dirty="0">
                <a:latin typeface="Arial"/>
                <a:cs typeface="Arial"/>
              </a:rPr>
              <a:t>x 1</a:t>
            </a:r>
            <a:r>
              <a:rPr sz="1800" spc="-10" dirty="0">
                <a:latin typeface="Arial"/>
                <a:cs typeface="Arial"/>
              </a:rPr>
              <a:t>5</a:t>
            </a:r>
            <a:r>
              <a:rPr sz="1800" dirty="0">
                <a:latin typeface="Arial"/>
                <a:cs typeface="Arial"/>
              </a:rPr>
              <a:t>,</a:t>
            </a:r>
            <a:r>
              <a:rPr sz="1800" spc="5" dirty="0">
                <a:latin typeface="Arial"/>
                <a:cs typeface="Arial"/>
              </a:rPr>
              <a:t> </a:t>
            </a:r>
            <a:r>
              <a:rPr sz="1800" dirty="0">
                <a:latin typeface="Arial"/>
                <a:cs typeface="Arial"/>
              </a:rPr>
              <a:t>3</a:t>
            </a:r>
            <a:r>
              <a:rPr sz="1800" spc="-10" dirty="0">
                <a:latin typeface="Arial"/>
                <a:cs typeface="Arial"/>
              </a:rPr>
              <a:t>8</a:t>
            </a:r>
            <a:r>
              <a:rPr sz="1800" dirty="0">
                <a:latin typeface="Arial"/>
                <a:cs typeface="Arial"/>
              </a:rPr>
              <a:t>5</a:t>
            </a:r>
            <a:r>
              <a:rPr sz="1800" spc="-10" dirty="0">
                <a:latin typeface="Arial"/>
                <a:cs typeface="Arial"/>
              </a:rPr>
              <a:t>0</a:t>
            </a:r>
            <a:r>
              <a:rPr sz="1800" dirty="0">
                <a:latin typeface="Arial"/>
                <a:cs typeface="Arial"/>
              </a:rPr>
              <a:t>0</a:t>
            </a:r>
            <a:r>
              <a:rPr sz="1800" spc="20" dirty="0">
                <a:latin typeface="Arial"/>
                <a:cs typeface="Arial"/>
              </a:rPr>
              <a:t> </a:t>
            </a:r>
            <a:r>
              <a:rPr sz="1800" spc="-100" dirty="0">
                <a:latin typeface="Arial"/>
                <a:cs typeface="Arial"/>
              </a:rPr>
              <a:t>V</a:t>
            </a:r>
            <a:r>
              <a:rPr sz="1800" dirty="0">
                <a:latin typeface="Arial"/>
                <a:cs typeface="Arial"/>
              </a:rPr>
              <a:t>o</a:t>
            </a:r>
            <a:r>
              <a:rPr sz="1800" spc="-10" dirty="0">
                <a:latin typeface="Arial"/>
                <a:cs typeface="Arial"/>
              </a:rPr>
              <a:t>l</a:t>
            </a:r>
            <a:r>
              <a:rPr sz="1800" dirty="0">
                <a:latin typeface="Arial"/>
                <a:cs typeface="Arial"/>
              </a:rPr>
              <a:t>os, Gre</a:t>
            </a:r>
            <a:r>
              <a:rPr sz="1800" spc="-10" dirty="0">
                <a:latin typeface="Arial"/>
                <a:cs typeface="Arial"/>
              </a:rPr>
              <a:t>e</a:t>
            </a:r>
            <a:r>
              <a:rPr sz="1800" dirty="0">
                <a:latin typeface="Arial"/>
                <a:cs typeface="Arial"/>
              </a:rPr>
              <a:t>ce</a:t>
            </a:r>
            <a:endParaRPr sz="1800">
              <a:latin typeface="Arial"/>
              <a:cs typeface="Arial"/>
            </a:endParaRPr>
          </a:p>
          <a:p>
            <a:pPr marL="12700">
              <a:lnSpc>
                <a:spcPct val="100000"/>
              </a:lnSpc>
            </a:pPr>
            <a:r>
              <a:rPr sz="1800" spc="-5" dirty="0">
                <a:latin typeface="Arial"/>
                <a:cs typeface="Arial"/>
              </a:rPr>
              <a:t>e</a:t>
            </a:r>
            <a:r>
              <a:rPr sz="1800" dirty="0">
                <a:latin typeface="Arial"/>
                <a:cs typeface="Arial"/>
              </a:rPr>
              <a:t>-ma</a:t>
            </a:r>
            <a:r>
              <a:rPr sz="1800" spc="-10" dirty="0">
                <a:latin typeface="Arial"/>
                <a:cs typeface="Arial"/>
              </a:rPr>
              <a:t>i</a:t>
            </a:r>
            <a:r>
              <a:rPr sz="1800" dirty="0">
                <a:latin typeface="Arial"/>
                <a:cs typeface="Arial"/>
              </a:rPr>
              <a:t>l:</a:t>
            </a:r>
            <a:r>
              <a:rPr sz="1800" spc="15" dirty="0">
                <a:latin typeface="Arial"/>
                <a:cs typeface="Arial"/>
              </a:rPr>
              <a:t> </a:t>
            </a:r>
            <a:r>
              <a:rPr sz="1800" u="heavy" dirty="0">
                <a:solidFill>
                  <a:srgbClr val="0000FF"/>
                </a:solidFill>
                <a:latin typeface="Arial"/>
                <a:cs typeface="Arial"/>
                <a:hlinkClick r:id="rId5"/>
              </a:rPr>
              <a:t>g</a:t>
            </a:r>
            <a:r>
              <a:rPr sz="1800" u="heavy" spc="-20" dirty="0">
                <a:solidFill>
                  <a:srgbClr val="0000FF"/>
                </a:solidFill>
                <a:latin typeface="Arial"/>
                <a:cs typeface="Arial"/>
                <a:hlinkClick r:id="rId5"/>
              </a:rPr>
              <a:t>x</a:t>
            </a:r>
            <a:r>
              <a:rPr sz="1800" u="heavy" spc="-25" dirty="0">
                <a:solidFill>
                  <a:srgbClr val="0000FF"/>
                </a:solidFill>
                <a:latin typeface="Arial"/>
                <a:cs typeface="Arial"/>
                <a:hlinkClick r:id="rId5"/>
              </a:rPr>
              <a:t>y</a:t>
            </a:r>
            <a:r>
              <a:rPr sz="1800" u="heavy" dirty="0">
                <a:solidFill>
                  <a:srgbClr val="0000FF"/>
                </a:solidFill>
                <a:latin typeface="Arial"/>
                <a:cs typeface="Arial"/>
                <a:hlinkClick r:id="rId5"/>
              </a:rPr>
              <a:t>d</a:t>
            </a:r>
            <a:r>
              <a:rPr sz="1800" u="heavy" spc="-10" dirty="0">
                <a:solidFill>
                  <a:srgbClr val="0000FF"/>
                </a:solidFill>
                <a:latin typeface="Arial"/>
                <a:cs typeface="Arial"/>
                <a:hlinkClick r:id="rId5"/>
              </a:rPr>
              <a:t>i</a:t>
            </a:r>
            <a:r>
              <a:rPr sz="1800" u="heavy" dirty="0">
                <a:solidFill>
                  <a:srgbClr val="0000FF"/>
                </a:solidFill>
                <a:latin typeface="Arial"/>
                <a:cs typeface="Arial"/>
                <a:hlinkClick r:id="rId5"/>
              </a:rPr>
              <a:t>s@m</a:t>
            </a:r>
            <a:r>
              <a:rPr sz="1800" u="heavy" spc="-10" dirty="0">
                <a:solidFill>
                  <a:srgbClr val="0000FF"/>
                </a:solidFill>
                <a:latin typeface="Arial"/>
                <a:cs typeface="Arial"/>
                <a:hlinkClick r:id="rId5"/>
              </a:rPr>
              <a:t>a</a:t>
            </a:r>
            <a:r>
              <a:rPr sz="1800" u="heavy" dirty="0">
                <a:solidFill>
                  <a:srgbClr val="0000FF"/>
                </a:solidFill>
                <a:latin typeface="Arial"/>
                <a:cs typeface="Arial"/>
                <a:hlinkClick r:id="rId5"/>
              </a:rPr>
              <a:t>i</a:t>
            </a:r>
            <a:r>
              <a:rPr sz="1800" u="heavy" spc="-10" dirty="0">
                <a:solidFill>
                  <a:srgbClr val="0000FF"/>
                </a:solidFill>
                <a:latin typeface="Arial"/>
                <a:cs typeface="Arial"/>
                <a:hlinkClick r:id="rId5"/>
              </a:rPr>
              <a:t>l</a:t>
            </a:r>
            <a:r>
              <a:rPr sz="1800" u="heavy" dirty="0">
                <a:solidFill>
                  <a:srgbClr val="0000FF"/>
                </a:solidFill>
                <a:latin typeface="Arial"/>
                <a:cs typeface="Arial"/>
                <a:hlinkClick r:id="rId5"/>
              </a:rPr>
              <a:t>.iret</a:t>
            </a:r>
            <a:r>
              <a:rPr sz="1800" u="heavy" spc="-10" dirty="0">
                <a:solidFill>
                  <a:srgbClr val="0000FF"/>
                </a:solidFill>
                <a:latin typeface="Arial"/>
                <a:cs typeface="Arial"/>
                <a:hlinkClick r:id="rId5"/>
              </a:rPr>
              <a:t>e</a:t>
            </a:r>
            <a:r>
              <a:rPr sz="1800" u="heavy" dirty="0">
                <a:solidFill>
                  <a:srgbClr val="0000FF"/>
                </a:solidFill>
                <a:latin typeface="Arial"/>
                <a:cs typeface="Arial"/>
                <a:hlinkClick r:id="rId5"/>
              </a:rPr>
              <a:t>th.certh.g</a:t>
            </a:r>
            <a:r>
              <a:rPr sz="1800" u="heavy" spc="-100" dirty="0">
                <a:solidFill>
                  <a:srgbClr val="0000FF"/>
                </a:solidFill>
                <a:latin typeface="Arial"/>
                <a:cs typeface="Arial"/>
                <a:hlinkClick r:id="rId5"/>
              </a:rPr>
              <a:t>r</a:t>
            </a:r>
            <a:r>
              <a:rPr sz="1800" dirty="0">
                <a:latin typeface="Arial"/>
                <a:cs typeface="Arial"/>
              </a:rPr>
              <a:t>,</a:t>
            </a:r>
            <a:r>
              <a:rPr sz="1800" spc="55" dirty="0">
                <a:latin typeface="Arial"/>
                <a:cs typeface="Arial"/>
              </a:rPr>
              <a:t> </a:t>
            </a:r>
            <a:r>
              <a:rPr sz="1800" u="heavy" dirty="0">
                <a:solidFill>
                  <a:srgbClr val="0000FF"/>
                </a:solidFill>
                <a:latin typeface="Arial"/>
                <a:cs typeface="Arial"/>
                <a:hlinkClick r:id="rId6"/>
              </a:rPr>
              <a:t>g</a:t>
            </a:r>
            <a:r>
              <a:rPr sz="1800" u="heavy" spc="-20" dirty="0">
                <a:solidFill>
                  <a:srgbClr val="0000FF"/>
                </a:solidFill>
                <a:latin typeface="Arial"/>
                <a:cs typeface="Arial"/>
                <a:hlinkClick r:id="rId6"/>
              </a:rPr>
              <a:t>x</a:t>
            </a:r>
            <a:r>
              <a:rPr sz="1800" u="heavy" spc="-25" dirty="0">
                <a:solidFill>
                  <a:srgbClr val="0000FF"/>
                </a:solidFill>
                <a:latin typeface="Arial"/>
                <a:cs typeface="Arial"/>
                <a:hlinkClick r:id="rId6"/>
              </a:rPr>
              <a:t>y</a:t>
            </a:r>
            <a:r>
              <a:rPr sz="1800" u="heavy" dirty="0">
                <a:solidFill>
                  <a:srgbClr val="0000FF"/>
                </a:solidFill>
                <a:latin typeface="Arial"/>
                <a:cs typeface="Arial"/>
                <a:hlinkClick r:id="rId6"/>
              </a:rPr>
              <a:t>d</a:t>
            </a:r>
            <a:r>
              <a:rPr sz="1800" u="heavy" spc="-10" dirty="0">
                <a:solidFill>
                  <a:srgbClr val="0000FF"/>
                </a:solidFill>
                <a:latin typeface="Arial"/>
                <a:cs typeface="Arial"/>
                <a:hlinkClick r:id="rId6"/>
              </a:rPr>
              <a:t>i</a:t>
            </a:r>
            <a:r>
              <a:rPr sz="1800" u="heavy" dirty="0">
                <a:solidFill>
                  <a:srgbClr val="0000FF"/>
                </a:solidFill>
                <a:latin typeface="Arial"/>
                <a:cs typeface="Arial"/>
                <a:hlinkClick r:id="rId6"/>
              </a:rPr>
              <a:t>s@</a:t>
            </a:r>
            <a:r>
              <a:rPr sz="1800" u="heavy" spc="-10" dirty="0">
                <a:solidFill>
                  <a:srgbClr val="0000FF"/>
                </a:solidFill>
                <a:latin typeface="Arial"/>
                <a:cs typeface="Arial"/>
                <a:hlinkClick r:id="rId6"/>
              </a:rPr>
              <a:t>g</a:t>
            </a:r>
            <a:r>
              <a:rPr sz="1800" u="heavy" dirty="0">
                <a:solidFill>
                  <a:srgbClr val="0000FF"/>
                </a:solidFill>
                <a:latin typeface="Arial"/>
                <a:cs typeface="Arial"/>
                <a:hlinkClick r:id="rId6"/>
              </a:rPr>
              <a:t>mail.com</a:t>
            </a:r>
            <a:endParaRPr sz="1800">
              <a:latin typeface="Arial"/>
              <a:cs typeface="Arial"/>
            </a:endParaRPr>
          </a:p>
          <a:p>
            <a:pPr marL="12700">
              <a:lnSpc>
                <a:spcPct val="100000"/>
              </a:lnSpc>
            </a:pPr>
            <a:r>
              <a:rPr sz="1800" dirty="0">
                <a:latin typeface="Arial"/>
                <a:cs typeface="Arial"/>
              </a:rPr>
              <a:t>=</a:t>
            </a:r>
            <a:r>
              <a:rPr sz="1800" spc="5" dirty="0">
                <a:latin typeface="Arial"/>
                <a:cs typeface="Arial"/>
              </a:rPr>
              <a:t>=</a:t>
            </a:r>
            <a:r>
              <a:rPr sz="1800" dirty="0">
                <a:latin typeface="Arial"/>
                <a:cs typeface="Arial"/>
              </a:rPr>
              <a:t>=</a:t>
            </a:r>
            <a:r>
              <a:rPr sz="1800" spc="5" dirty="0">
                <a:latin typeface="Arial"/>
                <a:cs typeface="Arial"/>
              </a:rPr>
              <a:t>=</a:t>
            </a:r>
            <a:r>
              <a:rPr sz="1800" dirty="0">
                <a:latin typeface="Arial"/>
                <a:cs typeface="Arial"/>
              </a:rPr>
              <a:t>=</a:t>
            </a:r>
            <a:r>
              <a:rPr sz="1800" spc="5" dirty="0">
                <a:latin typeface="Arial"/>
                <a:cs typeface="Arial"/>
              </a:rPr>
              <a:t>=</a:t>
            </a:r>
            <a:r>
              <a:rPr sz="1800" spc="-10" dirty="0">
                <a:latin typeface="Arial"/>
                <a:cs typeface="Arial"/>
              </a:rPr>
              <a:t>=</a:t>
            </a:r>
            <a:r>
              <a:rPr sz="1800" dirty="0">
                <a:latin typeface="Arial"/>
                <a:cs typeface="Arial"/>
              </a:rPr>
              <a:t>==========</a:t>
            </a:r>
            <a:r>
              <a:rPr sz="1800" spc="-10" dirty="0">
                <a:latin typeface="Arial"/>
                <a:cs typeface="Arial"/>
              </a:rPr>
              <a:t>=</a:t>
            </a:r>
            <a:r>
              <a:rPr sz="1800" dirty="0">
                <a:latin typeface="Arial"/>
                <a:cs typeface="Arial"/>
              </a:rPr>
              <a:t>=====</a:t>
            </a:r>
            <a:r>
              <a:rPr sz="1800" spc="-10" dirty="0">
                <a:latin typeface="Arial"/>
                <a:cs typeface="Arial"/>
              </a:rPr>
              <a:t>=</a:t>
            </a:r>
            <a:r>
              <a:rPr sz="1800" dirty="0">
                <a:latin typeface="Arial"/>
                <a:cs typeface="Arial"/>
              </a:rPr>
              <a:t>=====</a:t>
            </a:r>
            <a:r>
              <a:rPr sz="1800" spc="-10" dirty="0">
                <a:latin typeface="Arial"/>
                <a:cs typeface="Arial"/>
              </a:rPr>
              <a:t>=</a:t>
            </a:r>
            <a:r>
              <a:rPr sz="1800" dirty="0">
                <a:latin typeface="Arial"/>
                <a:cs typeface="Arial"/>
              </a:rPr>
              <a:t>=====</a:t>
            </a:r>
            <a:r>
              <a:rPr sz="1800" spc="-10" dirty="0">
                <a:latin typeface="Arial"/>
                <a:cs typeface="Arial"/>
              </a:rPr>
              <a:t>=</a:t>
            </a:r>
            <a:r>
              <a:rPr sz="1800" dirty="0">
                <a:latin typeface="Arial"/>
                <a:cs typeface="Arial"/>
              </a:rPr>
              <a:t>=====</a:t>
            </a:r>
            <a:r>
              <a:rPr sz="1800" spc="-10" dirty="0">
                <a:latin typeface="Arial"/>
                <a:cs typeface="Arial"/>
              </a:rPr>
              <a:t>=</a:t>
            </a:r>
            <a:r>
              <a:rPr sz="1800" dirty="0">
                <a:latin typeface="Arial"/>
                <a:cs typeface="Arial"/>
              </a:rPr>
              <a:t>====</a:t>
            </a:r>
            <a:endParaRPr sz="18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4194175"/>
            <a:ext cx="9144000" cy="26638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600" y="3810050"/>
            <a:ext cx="3962400" cy="862330"/>
          </a:xfrm>
          <a:custGeom>
            <a:avLst/>
            <a:gdLst/>
            <a:ahLst/>
            <a:cxnLst/>
            <a:rect l="l" t="t" r="r" b="b"/>
            <a:pathLst>
              <a:path w="3962400" h="862329">
                <a:moveTo>
                  <a:pt x="0" y="861771"/>
                </a:moveTo>
                <a:lnTo>
                  <a:pt x="3962400" y="861771"/>
                </a:lnTo>
                <a:lnTo>
                  <a:pt x="3962400" y="0"/>
                </a:lnTo>
                <a:lnTo>
                  <a:pt x="0" y="0"/>
                </a:lnTo>
                <a:lnTo>
                  <a:pt x="0" y="861771"/>
                </a:lnTo>
                <a:close/>
              </a:path>
            </a:pathLst>
          </a:custGeom>
          <a:solidFill>
            <a:srgbClr val="FFFFFF"/>
          </a:solidFill>
        </p:spPr>
        <p:txBody>
          <a:bodyPr wrap="square" lIns="0" tIns="0" rIns="0" bIns="0" rtlCol="0"/>
          <a:lstStyle/>
          <a:p>
            <a:endParaRPr/>
          </a:p>
        </p:txBody>
      </p:sp>
      <p:sp>
        <p:nvSpPr>
          <p:cNvPr id="5" name="object 5"/>
          <p:cNvSpPr/>
          <p:nvPr/>
        </p:nvSpPr>
        <p:spPr>
          <a:xfrm>
            <a:off x="228600" y="3810050"/>
            <a:ext cx="3962400" cy="862330"/>
          </a:xfrm>
          <a:custGeom>
            <a:avLst/>
            <a:gdLst/>
            <a:ahLst/>
            <a:cxnLst/>
            <a:rect l="l" t="t" r="r" b="b"/>
            <a:pathLst>
              <a:path w="3962400" h="862329">
                <a:moveTo>
                  <a:pt x="0" y="861771"/>
                </a:moveTo>
                <a:lnTo>
                  <a:pt x="3962400" y="861771"/>
                </a:lnTo>
                <a:lnTo>
                  <a:pt x="3962400" y="0"/>
                </a:lnTo>
                <a:lnTo>
                  <a:pt x="0" y="0"/>
                </a:lnTo>
                <a:lnTo>
                  <a:pt x="0" y="861771"/>
                </a:lnTo>
                <a:close/>
              </a:path>
            </a:pathLst>
          </a:custGeom>
          <a:ln w="25399">
            <a:solidFill>
              <a:srgbClr val="F79546"/>
            </a:solidFill>
          </a:ln>
        </p:spPr>
        <p:txBody>
          <a:bodyPr wrap="square" lIns="0" tIns="0" rIns="0" bIns="0" rtlCol="0"/>
          <a:lstStyle/>
          <a:p>
            <a:endParaRPr/>
          </a:p>
        </p:txBody>
      </p:sp>
      <p:sp>
        <p:nvSpPr>
          <p:cNvPr id="6" name="object 6"/>
          <p:cNvSpPr/>
          <p:nvPr/>
        </p:nvSpPr>
        <p:spPr>
          <a:xfrm>
            <a:off x="118871" y="4158996"/>
            <a:ext cx="3735324" cy="32308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1920" y="3753611"/>
            <a:ext cx="3727704" cy="70561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18871" y="4532376"/>
            <a:ext cx="1757172" cy="31241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21920" y="4126991"/>
            <a:ext cx="1749552" cy="70561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446275" y="4532376"/>
            <a:ext cx="2631948" cy="31241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450847" y="4126991"/>
            <a:ext cx="2622804" cy="705612"/>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648455" y="4532376"/>
            <a:ext cx="501396" cy="312419"/>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3653028" y="4136135"/>
            <a:ext cx="492251" cy="705612"/>
          </a:xfrm>
          <a:prstGeom prst="rect">
            <a:avLst/>
          </a:prstGeom>
          <a:blipFill>
            <a:blip r:embed="rId10" cstate="print"/>
            <a:stretch>
              <a:fillRect/>
            </a:stretch>
          </a:blipFill>
        </p:spPr>
        <p:txBody>
          <a:bodyPr wrap="square" lIns="0" tIns="0" rIns="0" bIns="0" rtlCol="0"/>
          <a:lstStyle/>
          <a:p>
            <a:endParaRPr/>
          </a:p>
        </p:txBody>
      </p:sp>
      <p:sp>
        <p:nvSpPr>
          <p:cNvPr id="14" name="object 14"/>
          <p:cNvSpPr txBox="1"/>
          <p:nvPr/>
        </p:nvSpPr>
        <p:spPr>
          <a:xfrm>
            <a:off x="307340" y="3864228"/>
            <a:ext cx="3556635" cy="746760"/>
          </a:xfrm>
          <a:prstGeom prst="rect">
            <a:avLst/>
          </a:prstGeom>
        </p:spPr>
        <p:txBody>
          <a:bodyPr vert="horz" wrap="square" lIns="0" tIns="0" rIns="0" bIns="0" rtlCol="0">
            <a:spAutoFit/>
          </a:bodyPr>
          <a:lstStyle/>
          <a:p>
            <a:pPr marL="12700" marR="5080">
              <a:lnSpc>
                <a:spcPts val="2940"/>
              </a:lnSpc>
            </a:pPr>
            <a:r>
              <a:rPr sz="2500" b="1" spc="-5" dirty="0">
                <a:latin typeface="Times New Roman"/>
                <a:cs typeface="Times New Roman"/>
              </a:rPr>
              <a:t>OMICS</a:t>
            </a:r>
            <a:r>
              <a:rPr sz="2500" b="1" spc="5" dirty="0">
                <a:latin typeface="Times New Roman"/>
                <a:cs typeface="Times New Roman"/>
              </a:rPr>
              <a:t> </a:t>
            </a:r>
            <a:r>
              <a:rPr sz="2500" b="1" spc="-5" dirty="0">
                <a:latin typeface="Times New Roman"/>
                <a:cs typeface="Times New Roman"/>
              </a:rPr>
              <a:t>GROUP</a:t>
            </a:r>
            <a:r>
              <a:rPr sz="2500" b="1" spc="-125" dirty="0">
                <a:latin typeface="Times New Roman"/>
                <a:cs typeface="Times New Roman"/>
              </a:rPr>
              <a:t> </a:t>
            </a:r>
            <a:r>
              <a:rPr sz="2500" b="1" spc="-5" dirty="0">
                <a:latin typeface="Times New Roman"/>
                <a:cs typeface="Times New Roman"/>
              </a:rPr>
              <a:t>OPEN ACCESS</a:t>
            </a:r>
            <a:r>
              <a:rPr sz="2500" b="1" spc="-10" dirty="0">
                <a:latin typeface="Times New Roman"/>
                <a:cs typeface="Times New Roman"/>
              </a:rPr>
              <a:t> </a:t>
            </a:r>
            <a:r>
              <a:rPr sz="2500" b="1" spc="-5" dirty="0">
                <a:latin typeface="Times New Roman"/>
                <a:cs typeface="Times New Roman"/>
              </a:rPr>
              <a:t>MEMBERSHIP</a:t>
            </a:r>
            <a:endParaRPr sz="2500">
              <a:latin typeface="Times New Roman"/>
              <a:cs typeface="Times New Roman"/>
            </a:endParaRPr>
          </a:p>
        </p:txBody>
      </p:sp>
      <p:sp>
        <p:nvSpPr>
          <p:cNvPr id="15" name="TextBox 14"/>
          <p:cNvSpPr txBox="1"/>
          <p:nvPr/>
        </p:nvSpPr>
        <p:spPr>
          <a:xfrm>
            <a:off x="381000" y="762000"/>
            <a:ext cx="83820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IN" sz="2400" dirty="0">
                <a:latin typeface="Times New Roman" pitchFamily="18" charset="0"/>
                <a:cs typeface="Times New Roman" pitchFamily="18" charset="0"/>
              </a:rPr>
              <a:t>OMICS International Open Access Membership enables academic and research institutions, funders and corporations to actively encourage open access in scholarly communication and the dissemination of research published by their authors. For more details and benefits, click on the link below: </a:t>
            </a:r>
            <a:r>
              <a:rPr lang="en-IN" sz="2400" u="sng" dirty="0">
                <a:latin typeface="Times New Roman" pitchFamily="18" charset="0"/>
                <a:cs typeface="Times New Roman" pitchFamily="18" charset="0"/>
                <a:hlinkClick r:id="rId11"/>
              </a:rPr>
              <a:t>http://omicsonline.org/membership.php</a:t>
            </a:r>
            <a:endParaRPr lang="en-IN"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7620"/>
            <a:ext cx="3092196" cy="12313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4540" y="166878"/>
            <a:ext cx="2392045" cy="670560"/>
          </a:xfrm>
          <a:prstGeom prst="rect">
            <a:avLst/>
          </a:prstGeom>
        </p:spPr>
        <p:txBody>
          <a:bodyPr vert="horz" wrap="square" lIns="0" tIns="0" rIns="0" bIns="0" rtlCol="0">
            <a:spAutoFit/>
          </a:bodyPr>
          <a:lstStyle/>
          <a:p>
            <a:pPr marL="12700">
              <a:lnSpc>
                <a:spcPct val="100000"/>
              </a:lnSpc>
            </a:pPr>
            <a:r>
              <a:rPr dirty="0"/>
              <a:t>Bio</a:t>
            </a:r>
            <a:r>
              <a:rPr spc="10" dirty="0"/>
              <a:t>g</a:t>
            </a:r>
            <a:r>
              <a:rPr dirty="0"/>
              <a:t>rap</a:t>
            </a:r>
            <a:r>
              <a:rPr spc="10" dirty="0"/>
              <a:t>h</a:t>
            </a:r>
            <a:r>
              <a:rPr dirty="0"/>
              <a:t>y</a:t>
            </a:r>
          </a:p>
        </p:txBody>
      </p:sp>
      <p:sp>
        <p:nvSpPr>
          <p:cNvPr id="4" name="object 4"/>
          <p:cNvSpPr txBox="1"/>
          <p:nvPr/>
        </p:nvSpPr>
        <p:spPr>
          <a:xfrm>
            <a:off x="231140" y="1029461"/>
            <a:ext cx="6152515" cy="5182870"/>
          </a:xfrm>
          <a:prstGeom prst="rect">
            <a:avLst/>
          </a:prstGeom>
        </p:spPr>
        <p:txBody>
          <a:bodyPr vert="horz" wrap="square" lIns="0" tIns="0" rIns="0" bIns="0" rtlCol="0">
            <a:spAutoFit/>
          </a:bodyPr>
          <a:lstStyle/>
          <a:p>
            <a:pPr marL="12700" marR="5080">
              <a:lnSpc>
                <a:spcPct val="100000"/>
              </a:lnSpc>
            </a:pPr>
            <a:r>
              <a:rPr sz="1700" dirty="0">
                <a:latin typeface="Times New Roman"/>
                <a:cs typeface="Times New Roman"/>
              </a:rPr>
              <a:t>Geo</a:t>
            </a:r>
            <a:r>
              <a:rPr sz="1700" spc="-40" dirty="0">
                <a:latin typeface="Times New Roman"/>
                <a:cs typeface="Times New Roman"/>
              </a:rPr>
              <a:t>r</a:t>
            </a:r>
            <a:r>
              <a:rPr sz="1700" dirty="0">
                <a:latin typeface="Times New Roman"/>
                <a:cs typeface="Times New Roman"/>
              </a:rPr>
              <a:t>ge</a:t>
            </a:r>
            <a:r>
              <a:rPr sz="1700" spc="-30" dirty="0">
                <a:latin typeface="Times New Roman"/>
                <a:cs typeface="Times New Roman"/>
              </a:rPr>
              <a:t> </a:t>
            </a:r>
            <a:r>
              <a:rPr sz="1700" dirty="0">
                <a:latin typeface="Times New Roman"/>
                <a:cs typeface="Times New Roman"/>
              </a:rPr>
              <a:t>(Geo</a:t>
            </a:r>
            <a:r>
              <a:rPr sz="1700" spc="-40" dirty="0">
                <a:latin typeface="Times New Roman"/>
                <a:cs typeface="Times New Roman"/>
              </a:rPr>
              <a:t>r</a:t>
            </a:r>
            <a:r>
              <a:rPr sz="1700" dirty="0">
                <a:latin typeface="Times New Roman"/>
                <a:cs typeface="Times New Roman"/>
              </a:rPr>
              <a:t>g</a:t>
            </a:r>
            <a:r>
              <a:rPr sz="1700" spc="-10" dirty="0">
                <a:latin typeface="Times New Roman"/>
                <a:cs typeface="Times New Roman"/>
              </a:rPr>
              <a:t>i</a:t>
            </a:r>
            <a:r>
              <a:rPr sz="1700" dirty="0">
                <a:latin typeface="Times New Roman"/>
                <a:cs typeface="Times New Roman"/>
              </a:rPr>
              <a:t>os)</a:t>
            </a:r>
            <a:r>
              <a:rPr sz="1700" spc="-15" dirty="0">
                <a:latin typeface="Times New Roman"/>
                <a:cs typeface="Times New Roman"/>
              </a:rPr>
              <a:t> </a:t>
            </a:r>
            <a:r>
              <a:rPr sz="1700" dirty="0">
                <a:latin typeface="Times New Roman"/>
                <a:cs typeface="Times New Roman"/>
              </a:rPr>
              <a:t>Xyd</a:t>
            </a:r>
            <a:r>
              <a:rPr sz="1700" spc="-10" dirty="0">
                <a:latin typeface="Times New Roman"/>
                <a:cs typeface="Times New Roman"/>
              </a:rPr>
              <a:t>i</a:t>
            </a:r>
            <a:r>
              <a:rPr sz="1700" dirty="0">
                <a:latin typeface="Times New Roman"/>
                <a:cs typeface="Times New Roman"/>
              </a:rPr>
              <a:t>s</a:t>
            </a:r>
            <a:r>
              <a:rPr sz="1700" spc="-10" dirty="0">
                <a:latin typeface="Times New Roman"/>
                <a:cs typeface="Times New Roman"/>
              </a:rPr>
              <a:t> </a:t>
            </a:r>
            <a:r>
              <a:rPr sz="1700" dirty="0">
                <a:latin typeface="Times New Roman"/>
                <a:cs typeface="Times New Roman"/>
              </a:rPr>
              <a:t>worked</a:t>
            </a:r>
            <a:r>
              <a:rPr sz="1700" spc="-35" dirty="0">
                <a:latin typeface="Times New Roman"/>
                <a:cs typeface="Times New Roman"/>
              </a:rPr>
              <a:t> </a:t>
            </a:r>
            <a:r>
              <a:rPr sz="1700" dirty="0">
                <a:latin typeface="Times New Roman"/>
                <a:cs typeface="Times New Roman"/>
              </a:rPr>
              <a:t>on</a:t>
            </a:r>
            <a:r>
              <a:rPr sz="1700" spc="-10" dirty="0">
                <a:latin typeface="Times New Roman"/>
                <a:cs typeface="Times New Roman"/>
              </a:rPr>
              <a:t> </a:t>
            </a:r>
            <a:r>
              <a:rPr sz="1700" dirty="0">
                <a:latin typeface="Times New Roman"/>
                <a:cs typeface="Times New Roman"/>
              </a:rPr>
              <a:t>var</a:t>
            </a:r>
            <a:r>
              <a:rPr sz="1700" spc="-15" dirty="0">
                <a:latin typeface="Times New Roman"/>
                <a:cs typeface="Times New Roman"/>
              </a:rPr>
              <a:t>i</a:t>
            </a:r>
            <a:r>
              <a:rPr sz="1700" dirty="0">
                <a:latin typeface="Times New Roman"/>
                <a:cs typeface="Times New Roman"/>
              </a:rPr>
              <a:t>ous</a:t>
            </a:r>
            <a:r>
              <a:rPr sz="1700" spc="-10" dirty="0">
                <a:latin typeface="Times New Roman"/>
                <a:cs typeface="Times New Roman"/>
              </a:rPr>
              <a:t> </a:t>
            </a:r>
            <a:r>
              <a:rPr sz="1700" dirty="0">
                <a:latin typeface="Times New Roman"/>
                <a:cs typeface="Times New Roman"/>
              </a:rPr>
              <a:t>projects</a:t>
            </a:r>
            <a:r>
              <a:rPr sz="1700" spc="-15" dirty="0">
                <a:latin typeface="Times New Roman"/>
                <a:cs typeface="Times New Roman"/>
              </a:rPr>
              <a:t> </a:t>
            </a:r>
            <a:r>
              <a:rPr sz="1700" spc="-10" dirty="0">
                <a:latin typeface="Times New Roman"/>
                <a:cs typeface="Times New Roman"/>
              </a:rPr>
              <a:t>m</a:t>
            </a:r>
            <a:r>
              <a:rPr sz="1700" dirty="0">
                <a:latin typeface="Times New Roman"/>
                <a:cs typeface="Times New Roman"/>
              </a:rPr>
              <a:t>a</a:t>
            </a:r>
            <a:r>
              <a:rPr sz="1700" spc="-10" dirty="0">
                <a:latin typeface="Times New Roman"/>
                <a:cs typeface="Times New Roman"/>
              </a:rPr>
              <a:t>i</a:t>
            </a:r>
            <a:r>
              <a:rPr sz="1700" dirty="0">
                <a:latin typeface="Times New Roman"/>
                <a:cs typeface="Times New Roman"/>
              </a:rPr>
              <a:t>n</a:t>
            </a:r>
            <a:r>
              <a:rPr sz="1700" spc="-10" dirty="0">
                <a:latin typeface="Times New Roman"/>
                <a:cs typeface="Times New Roman"/>
              </a:rPr>
              <a:t>l</a:t>
            </a:r>
            <a:r>
              <a:rPr sz="1700" dirty="0">
                <a:latin typeface="Times New Roman"/>
                <a:cs typeface="Times New Roman"/>
              </a:rPr>
              <a:t>y</a:t>
            </a:r>
            <a:r>
              <a:rPr sz="1700" spc="5" dirty="0">
                <a:latin typeface="Times New Roman"/>
                <a:cs typeface="Times New Roman"/>
              </a:rPr>
              <a:t> </a:t>
            </a:r>
            <a:r>
              <a:rPr sz="1700" spc="-10" dirty="0">
                <a:latin typeface="Times New Roman"/>
                <a:cs typeface="Times New Roman"/>
              </a:rPr>
              <a:t>i</a:t>
            </a:r>
            <a:r>
              <a:rPr sz="1700" dirty="0">
                <a:latin typeface="Times New Roman"/>
                <a:cs typeface="Times New Roman"/>
              </a:rPr>
              <a:t>n</a:t>
            </a:r>
            <a:r>
              <a:rPr sz="1700" spc="5" dirty="0">
                <a:latin typeface="Times New Roman"/>
                <a:cs typeface="Times New Roman"/>
              </a:rPr>
              <a:t> </a:t>
            </a:r>
            <a:r>
              <a:rPr sz="1700" dirty="0">
                <a:latin typeface="Times New Roman"/>
                <a:cs typeface="Times New Roman"/>
              </a:rPr>
              <a:t>Gree</a:t>
            </a:r>
            <a:r>
              <a:rPr sz="1700" spc="-10" dirty="0">
                <a:latin typeface="Times New Roman"/>
                <a:cs typeface="Times New Roman"/>
              </a:rPr>
              <a:t>c</a:t>
            </a:r>
            <a:r>
              <a:rPr sz="1700" dirty="0">
                <a:latin typeface="Times New Roman"/>
                <a:cs typeface="Times New Roman"/>
              </a:rPr>
              <a:t>e </a:t>
            </a:r>
            <a:r>
              <a:rPr sz="1700" spc="-10" dirty="0">
                <a:latin typeface="Times New Roman"/>
                <a:cs typeface="Times New Roman"/>
              </a:rPr>
              <a:t>t</a:t>
            </a:r>
            <a:r>
              <a:rPr sz="1700" dirty="0">
                <a:latin typeface="Times New Roman"/>
                <a:cs typeface="Times New Roman"/>
              </a:rPr>
              <a:t>hat</a:t>
            </a:r>
            <a:r>
              <a:rPr sz="1700" spc="-5" dirty="0">
                <a:latin typeface="Times New Roman"/>
                <a:cs typeface="Times New Roman"/>
              </a:rPr>
              <a:t> </a:t>
            </a:r>
            <a:r>
              <a:rPr sz="1700" dirty="0">
                <a:latin typeface="Times New Roman"/>
                <a:cs typeface="Times New Roman"/>
              </a:rPr>
              <a:t>range</a:t>
            </a:r>
            <a:r>
              <a:rPr sz="1700" spc="-25" dirty="0">
                <a:latin typeface="Times New Roman"/>
                <a:cs typeface="Times New Roman"/>
              </a:rPr>
              <a:t> </a:t>
            </a:r>
            <a:r>
              <a:rPr sz="1700" dirty="0">
                <a:latin typeface="Times New Roman"/>
                <a:cs typeface="Times New Roman"/>
              </a:rPr>
              <a:t>f</a:t>
            </a:r>
            <a:r>
              <a:rPr sz="1700" spc="-10" dirty="0">
                <a:latin typeface="Times New Roman"/>
                <a:cs typeface="Times New Roman"/>
              </a:rPr>
              <a:t>r</a:t>
            </a:r>
            <a:r>
              <a:rPr sz="1700" dirty="0">
                <a:latin typeface="Times New Roman"/>
                <a:cs typeface="Times New Roman"/>
              </a:rPr>
              <a:t>om</a:t>
            </a:r>
            <a:r>
              <a:rPr sz="1700" spc="-15" dirty="0">
                <a:latin typeface="Times New Roman"/>
                <a:cs typeface="Times New Roman"/>
              </a:rPr>
              <a:t> </a:t>
            </a:r>
            <a:r>
              <a:rPr sz="1700" dirty="0">
                <a:latin typeface="Times New Roman"/>
                <a:cs typeface="Times New Roman"/>
              </a:rPr>
              <a:t>a</a:t>
            </a:r>
            <a:r>
              <a:rPr sz="1700" spc="-10" dirty="0">
                <a:latin typeface="Times New Roman"/>
                <a:cs typeface="Times New Roman"/>
              </a:rPr>
              <a:t> </a:t>
            </a:r>
            <a:r>
              <a:rPr sz="1700" dirty="0">
                <a:latin typeface="Times New Roman"/>
                <a:cs typeface="Times New Roman"/>
              </a:rPr>
              <a:t>s</a:t>
            </a:r>
            <a:r>
              <a:rPr sz="1700" spc="-10" dirty="0">
                <a:latin typeface="Times New Roman"/>
                <a:cs typeface="Times New Roman"/>
              </a:rPr>
              <a:t>i</a:t>
            </a:r>
            <a:r>
              <a:rPr sz="1700" dirty="0">
                <a:latin typeface="Times New Roman"/>
                <a:cs typeface="Times New Roman"/>
              </a:rPr>
              <a:t>ng</a:t>
            </a:r>
            <a:r>
              <a:rPr sz="1700" spc="-10" dirty="0">
                <a:latin typeface="Times New Roman"/>
                <a:cs typeface="Times New Roman"/>
              </a:rPr>
              <a:t>l</a:t>
            </a:r>
            <a:r>
              <a:rPr sz="1700" dirty="0">
                <a:latin typeface="Times New Roman"/>
                <a:cs typeface="Times New Roman"/>
              </a:rPr>
              <a:t>e 10</a:t>
            </a:r>
            <a:r>
              <a:rPr sz="1700" spc="-5" dirty="0">
                <a:latin typeface="Times New Roman"/>
                <a:cs typeface="Times New Roman"/>
              </a:rPr>
              <a:t>-</a:t>
            </a:r>
            <a:r>
              <a:rPr sz="1700" dirty="0">
                <a:latin typeface="Times New Roman"/>
                <a:cs typeface="Times New Roman"/>
              </a:rPr>
              <a:t>kW</a:t>
            </a:r>
            <a:r>
              <a:rPr sz="1700" spc="-45" dirty="0">
                <a:latin typeface="Times New Roman"/>
                <a:cs typeface="Times New Roman"/>
              </a:rPr>
              <a:t> </a:t>
            </a:r>
            <a:r>
              <a:rPr sz="1700" spc="-10" dirty="0">
                <a:latin typeface="Times New Roman"/>
                <a:cs typeface="Times New Roman"/>
              </a:rPr>
              <a:t>t</a:t>
            </a:r>
            <a:r>
              <a:rPr sz="1700" dirty="0">
                <a:latin typeface="Times New Roman"/>
                <a:cs typeface="Times New Roman"/>
              </a:rPr>
              <a:t>urb</a:t>
            </a:r>
            <a:r>
              <a:rPr sz="1700" spc="-10" dirty="0">
                <a:latin typeface="Times New Roman"/>
                <a:cs typeface="Times New Roman"/>
              </a:rPr>
              <a:t>i</a:t>
            </a:r>
            <a:r>
              <a:rPr sz="1700" dirty="0">
                <a:latin typeface="Times New Roman"/>
                <a:cs typeface="Times New Roman"/>
              </a:rPr>
              <a:t>ne</a:t>
            </a:r>
            <a:r>
              <a:rPr sz="1700" spc="-10" dirty="0">
                <a:latin typeface="Times New Roman"/>
                <a:cs typeface="Times New Roman"/>
              </a:rPr>
              <a:t> t</a:t>
            </a:r>
            <a:r>
              <a:rPr sz="1700" dirty="0">
                <a:latin typeface="Times New Roman"/>
                <a:cs typeface="Times New Roman"/>
              </a:rPr>
              <a:t>o</a:t>
            </a:r>
            <a:r>
              <a:rPr sz="1700" spc="5" dirty="0">
                <a:latin typeface="Times New Roman"/>
                <a:cs typeface="Times New Roman"/>
              </a:rPr>
              <a:t> </a:t>
            </a:r>
            <a:r>
              <a:rPr sz="1700" dirty="0">
                <a:latin typeface="Times New Roman"/>
                <a:cs typeface="Times New Roman"/>
              </a:rPr>
              <a:t>a</a:t>
            </a:r>
            <a:r>
              <a:rPr sz="1700" spc="-10" dirty="0">
                <a:latin typeface="Times New Roman"/>
                <a:cs typeface="Times New Roman"/>
              </a:rPr>
              <a:t> </a:t>
            </a:r>
            <a:r>
              <a:rPr sz="1700" dirty="0">
                <a:latin typeface="Times New Roman"/>
                <a:cs typeface="Times New Roman"/>
              </a:rPr>
              <a:t>486</a:t>
            </a:r>
            <a:r>
              <a:rPr sz="1700" spc="-10" dirty="0">
                <a:latin typeface="Times New Roman"/>
                <a:cs typeface="Times New Roman"/>
              </a:rPr>
              <a:t> </a:t>
            </a:r>
            <a:r>
              <a:rPr sz="1700" dirty="0">
                <a:latin typeface="Times New Roman"/>
                <a:cs typeface="Times New Roman"/>
              </a:rPr>
              <a:t>MW</a:t>
            </a:r>
            <a:r>
              <a:rPr sz="1700" spc="-45" dirty="0">
                <a:latin typeface="Times New Roman"/>
                <a:cs typeface="Times New Roman"/>
              </a:rPr>
              <a:t> </a:t>
            </a:r>
            <a:r>
              <a:rPr sz="1700" dirty="0">
                <a:latin typeface="Times New Roman"/>
                <a:cs typeface="Times New Roman"/>
              </a:rPr>
              <a:t>o</a:t>
            </a:r>
            <a:r>
              <a:rPr sz="1700" spc="-40" dirty="0">
                <a:latin typeface="Times New Roman"/>
                <a:cs typeface="Times New Roman"/>
              </a:rPr>
              <a:t>f</a:t>
            </a:r>
            <a:r>
              <a:rPr sz="1700" dirty="0">
                <a:latin typeface="Times New Roman"/>
                <a:cs typeface="Times New Roman"/>
              </a:rPr>
              <a:t>f</a:t>
            </a:r>
            <a:r>
              <a:rPr sz="1700" spc="-10" dirty="0">
                <a:latin typeface="Times New Roman"/>
                <a:cs typeface="Times New Roman"/>
              </a:rPr>
              <a:t>s</a:t>
            </a:r>
            <a:r>
              <a:rPr sz="1700" dirty="0">
                <a:latin typeface="Times New Roman"/>
                <a:cs typeface="Times New Roman"/>
              </a:rPr>
              <a:t>hore</a:t>
            </a:r>
            <a:r>
              <a:rPr sz="1700" spc="-10" dirty="0">
                <a:latin typeface="Times New Roman"/>
                <a:cs typeface="Times New Roman"/>
              </a:rPr>
              <a:t> </a:t>
            </a:r>
            <a:r>
              <a:rPr sz="1700" dirty="0">
                <a:latin typeface="Times New Roman"/>
                <a:cs typeface="Times New Roman"/>
              </a:rPr>
              <a:t>w</a:t>
            </a:r>
            <a:r>
              <a:rPr sz="1700" spc="-10" dirty="0">
                <a:latin typeface="Times New Roman"/>
                <a:cs typeface="Times New Roman"/>
              </a:rPr>
              <a:t>i</a:t>
            </a:r>
            <a:r>
              <a:rPr sz="1700" dirty="0">
                <a:latin typeface="Times New Roman"/>
                <a:cs typeface="Times New Roman"/>
              </a:rPr>
              <a:t>nd fa</a:t>
            </a:r>
            <a:r>
              <a:rPr sz="1700" spc="-10" dirty="0">
                <a:latin typeface="Times New Roman"/>
                <a:cs typeface="Times New Roman"/>
              </a:rPr>
              <a:t>rm</a:t>
            </a:r>
            <a:r>
              <a:rPr sz="1700" dirty="0">
                <a:latin typeface="Times New Roman"/>
                <a:cs typeface="Times New Roman"/>
              </a:rPr>
              <a:t>.</a:t>
            </a:r>
            <a:r>
              <a:rPr sz="1700" spc="-15" dirty="0">
                <a:latin typeface="Times New Roman"/>
                <a:cs typeface="Times New Roman"/>
              </a:rPr>
              <a:t> </a:t>
            </a:r>
            <a:r>
              <a:rPr sz="1700" dirty="0">
                <a:latin typeface="Times New Roman"/>
                <a:cs typeface="Times New Roman"/>
              </a:rPr>
              <a:t>He</a:t>
            </a:r>
            <a:r>
              <a:rPr sz="1700" spc="-20" dirty="0">
                <a:latin typeface="Times New Roman"/>
                <a:cs typeface="Times New Roman"/>
              </a:rPr>
              <a:t> </a:t>
            </a:r>
            <a:r>
              <a:rPr sz="1700" dirty="0">
                <a:latin typeface="Times New Roman"/>
                <a:cs typeface="Times New Roman"/>
              </a:rPr>
              <a:t>d</a:t>
            </a:r>
            <a:r>
              <a:rPr sz="1700" spc="-10" dirty="0">
                <a:latin typeface="Times New Roman"/>
                <a:cs typeface="Times New Roman"/>
              </a:rPr>
              <a:t>i</a:t>
            </a:r>
            <a:r>
              <a:rPr sz="1700" dirty="0">
                <a:latin typeface="Times New Roman"/>
                <a:cs typeface="Times New Roman"/>
              </a:rPr>
              <a:t>d</a:t>
            </a:r>
            <a:r>
              <a:rPr sz="1700" spc="5" dirty="0">
                <a:latin typeface="Times New Roman"/>
                <a:cs typeface="Times New Roman"/>
              </a:rPr>
              <a:t> </a:t>
            </a:r>
            <a:r>
              <a:rPr sz="1700" dirty="0">
                <a:latin typeface="Times New Roman"/>
                <a:cs typeface="Times New Roman"/>
              </a:rPr>
              <a:t>work</a:t>
            </a:r>
            <a:r>
              <a:rPr sz="1700" spc="-25" dirty="0">
                <a:latin typeface="Times New Roman"/>
                <a:cs typeface="Times New Roman"/>
              </a:rPr>
              <a:t> </a:t>
            </a:r>
            <a:r>
              <a:rPr sz="1700" spc="-10" dirty="0">
                <a:latin typeface="Times New Roman"/>
                <a:cs typeface="Times New Roman"/>
              </a:rPr>
              <a:t>i</a:t>
            </a:r>
            <a:r>
              <a:rPr sz="1700" dirty="0">
                <a:latin typeface="Times New Roman"/>
                <a:cs typeface="Times New Roman"/>
              </a:rPr>
              <a:t>n</a:t>
            </a:r>
            <a:r>
              <a:rPr sz="1700" spc="5" dirty="0">
                <a:latin typeface="Times New Roman"/>
                <a:cs typeface="Times New Roman"/>
              </a:rPr>
              <a:t> </a:t>
            </a:r>
            <a:r>
              <a:rPr sz="1700" spc="-10" dirty="0">
                <a:latin typeface="Times New Roman"/>
                <a:cs typeface="Times New Roman"/>
              </a:rPr>
              <a:t>t</a:t>
            </a:r>
            <a:r>
              <a:rPr sz="1700" dirty="0">
                <a:latin typeface="Times New Roman"/>
                <a:cs typeface="Times New Roman"/>
              </a:rPr>
              <a:t>he</a:t>
            </a:r>
            <a:r>
              <a:rPr sz="1700" spc="-10" dirty="0">
                <a:latin typeface="Times New Roman"/>
                <a:cs typeface="Times New Roman"/>
              </a:rPr>
              <a:t> </a:t>
            </a:r>
            <a:r>
              <a:rPr sz="1700" dirty="0">
                <a:latin typeface="Times New Roman"/>
                <a:cs typeface="Times New Roman"/>
              </a:rPr>
              <a:t>w</a:t>
            </a:r>
            <a:r>
              <a:rPr sz="1700" spc="-10" dirty="0">
                <a:latin typeface="Times New Roman"/>
                <a:cs typeface="Times New Roman"/>
              </a:rPr>
              <a:t>i</a:t>
            </a:r>
            <a:r>
              <a:rPr sz="1700" dirty="0">
                <a:latin typeface="Times New Roman"/>
                <a:cs typeface="Times New Roman"/>
              </a:rPr>
              <a:t>nd</a:t>
            </a:r>
            <a:r>
              <a:rPr sz="1700" spc="-10" dirty="0">
                <a:latin typeface="Times New Roman"/>
                <a:cs typeface="Times New Roman"/>
              </a:rPr>
              <a:t> </a:t>
            </a:r>
            <a:r>
              <a:rPr sz="1700" dirty="0">
                <a:latin typeface="Times New Roman"/>
                <a:cs typeface="Times New Roman"/>
              </a:rPr>
              <a:t>sec</a:t>
            </a:r>
            <a:r>
              <a:rPr sz="1700" spc="-15" dirty="0">
                <a:latin typeface="Times New Roman"/>
                <a:cs typeface="Times New Roman"/>
              </a:rPr>
              <a:t>t</a:t>
            </a:r>
            <a:r>
              <a:rPr sz="1700" dirty="0">
                <a:latin typeface="Times New Roman"/>
                <a:cs typeface="Times New Roman"/>
              </a:rPr>
              <a:t>or</a:t>
            </a:r>
            <a:r>
              <a:rPr sz="1700" spc="-10" dirty="0">
                <a:latin typeface="Times New Roman"/>
                <a:cs typeface="Times New Roman"/>
              </a:rPr>
              <a:t> t</a:t>
            </a:r>
            <a:r>
              <a:rPr sz="1700" dirty="0">
                <a:latin typeface="Times New Roman"/>
                <a:cs typeface="Times New Roman"/>
              </a:rPr>
              <a:t>oge</a:t>
            </a:r>
            <a:r>
              <a:rPr sz="1700" spc="-10" dirty="0">
                <a:latin typeface="Times New Roman"/>
                <a:cs typeface="Times New Roman"/>
              </a:rPr>
              <a:t>t</a:t>
            </a:r>
            <a:r>
              <a:rPr sz="1700" dirty="0">
                <a:latin typeface="Times New Roman"/>
                <a:cs typeface="Times New Roman"/>
              </a:rPr>
              <a:t>her</a:t>
            </a:r>
            <a:r>
              <a:rPr sz="1700" spc="-10" dirty="0">
                <a:latin typeface="Times New Roman"/>
                <a:cs typeface="Times New Roman"/>
              </a:rPr>
              <a:t> </a:t>
            </a:r>
            <a:r>
              <a:rPr sz="1700" dirty="0">
                <a:latin typeface="Times New Roman"/>
                <a:cs typeface="Times New Roman"/>
              </a:rPr>
              <a:t>w</a:t>
            </a:r>
            <a:r>
              <a:rPr sz="1700" spc="-10" dirty="0">
                <a:latin typeface="Times New Roman"/>
                <a:cs typeface="Times New Roman"/>
              </a:rPr>
              <a:t>it</a:t>
            </a:r>
            <a:r>
              <a:rPr sz="1700" dirty="0">
                <a:latin typeface="Times New Roman"/>
                <a:cs typeface="Times New Roman"/>
              </a:rPr>
              <a:t>h</a:t>
            </a:r>
            <a:r>
              <a:rPr sz="1700" spc="5" dirty="0">
                <a:latin typeface="Times New Roman"/>
                <a:cs typeface="Times New Roman"/>
              </a:rPr>
              <a:t> </a:t>
            </a:r>
            <a:r>
              <a:rPr sz="1700" dirty="0">
                <a:latin typeface="Times New Roman"/>
                <a:cs typeface="Times New Roman"/>
              </a:rPr>
              <a:t>deve</a:t>
            </a:r>
            <a:r>
              <a:rPr sz="1700" spc="-10" dirty="0">
                <a:latin typeface="Times New Roman"/>
                <a:cs typeface="Times New Roman"/>
              </a:rPr>
              <a:t>l</a:t>
            </a:r>
            <a:r>
              <a:rPr sz="1700" dirty="0">
                <a:latin typeface="Times New Roman"/>
                <a:cs typeface="Times New Roman"/>
              </a:rPr>
              <a:t>oper</a:t>
            </a:r>
            <a:r>
              <a:rPr sz="1700" spc="-10" dirty="0">
                <a:latin typeface="Times New Roman"/>
                <a:cs typeface="Times New Roman"/>
              </a:rPr>
              <a:t>s</a:t>
            </a:r>
            <a:r>
              <a:rPr sz="1700" dirty="0">
                <a:latin typeface="Times New Roman"/>
                <a:cs typeface="Times New Roman"/>
              </a:rPr>
              <a:t>, u</a:t>
            </a:r>
            <a:r>
              <a:rPr sz="1700" spc="-10" dirty="0">
                <a:latin typeface="Times New Roman"/>
                <a:cs typeface="Times New Roman"/>
              </a:rPr>
              <a:t>tiliti</a:t>
            </a:r>
            <a:r>
              <a:rPr sz="1700" dirty="0">
                <a:latin typeface="Times New Roman"/>
                <a:cs typeface="Times New Roman"/>
              </a:rPr>
              <a:t>es,</a:t>
            </a:r>
            <a:r>
              <a:rPr sz="1700" spc="30" dirty="0">
                <a:latin typeface="Times New Roman"/>
                <a:cs typeface="Times New Roman"/>
              </a:rPr>
              <a:t> </a:t>
            </a:r>
            <a:r>
              <a:rPr sz="1700" dirty="0">
                <a:latin typeface="Times New Roman"/>
                <a:cs typeface="Times New Roman"/>
              </a:rPr>
              <a:t>un</a:t>
            </a:r>
            <a:r>
              <a:rPr sz="1700" spc="-10" dirty="0">
                <a:latin typeface="Times New Roman"/>
                <a:cs typeface="Times New Roman"/>
              </a:rPr>
              <a:t>i</a:t>
            </a:r>
            <a:r>
              <a:rPr sz="1700" dirty="0">
                <a:latin typeface="Times New Roman"/>
                <a:cs typeface="Times New Roman"/>
              </a:rPr>
              <a:t>ver</a:t>
            </a:r>
            <a:r>
              <a:rPr sz="1700" spc="-10" dirty="0">
                <a:latin typeface="Times New Roman"/>
                <a:cs typeface="Times New Roman"/>
              </a:rPr>
              <a:t>siti</a:t>
            </a:r>
            <a:r>
              <a:rPr sz="1700" dirty="0">
                <a:latin typeface="Times New Roman"/>
                <a:cs typeface="Times New Roman"/>
              </a:rPr>
              <a:t>es,</a:t>
            </a:r>
            <a:r>
              <a:rPr sz="1700" spc="5" dirty="0">
                <a:latin typeface="Times New Roman"/>
                <a:cs typeface="Times New Roman"/>
              </a:rPr>
              <a:t> </a:t>
            </a:r>
            <a:r>
              <a:rPr sz="1700" dirty="0">
                <a:latin typeface="Times New Roman"/>
                <a:cs typeface="Times New Roman"/>
              </a:rPr>
              <a:t>and</a:t>
            </a:r>
            <a:r>
              <a:rPr sz="1700" spc="-20" dirty="0">
                <a:latin typeface="Times New Roman"/>
                <a:cs typeface="Times New Roman"/>
              </a:rPr>
              <a:t> </a:t>
            </a:r>
            <a:r>
              <a:rPr sz="1700" dirty="0">
                <a:latin typeface="Times New Roman"/>
                <a:cs typeface="Times New Roman"/>
              </a:rPr>
              <a:t>re</a:t>
            </a:r>
            <a:r>
              <a:rPr sz="1700" spc="-10" dirty="0">
                <a:latin typeface="Times New Roman"/>
                <a:cs typeface="Times New Roman"/>
              </a:rPr>
              <a:t>s</a:t>
            </a:r>
            <a:r>
              <a:rPr sz="1700" dirty="0">
                <a:latin typeface="Times New Roman"/>
                <a:cs typeface="Times New Roman"/>
              </a:rPr>
              <a:t>ear</a:t>
            </a:r>
            <a:r>
              <a:rPr sz="1700" spc="-10" dirty="0">
                <a:latin typeface="Times New Roman"/>
                <a:cs typeface="Times New Roman"/>
              </a:rPr>
              <a:t>c</a:t>
            </a:r>
            <a:r>
              <a:rPr sz="1700" dirty="0">
                <a:latin typeface="Times New Roman"/>
                <a:cs typeface="Times New Roman"/>
              </a:rPr>
              <a:t>h</a:t>
            </a:r>
            <a:r>
              <a:rPr sz="1700" spc="-20" dirty="0">
                <a:latin typeface="Times New Roman"/>
                <a:cs typeface="Times New Roman"/>
              </a:rPr>
              <a:t> </a:t>
            </a:r>
            <a:r>
              <a:rPr sz="1700" spc="-10" dirty="0">
                <a:latin typeface="Times New Roman"/>
                <a:cs typeface="Times New Roman"/>
              </a:rPr>
              <a:t>i</a:t>
            </a:r>
            <a:r>
              <a:rPr sz="1700" dirty="0">
                <a:latin typeface="Times New Roman"/>
                <a:cs typeface="Times New Roman"/>
              </a:rPr>
              <a:t>ns</a:t>
            </a:r>
            <a:r>
              <a:rPr sz="1700" spc="-10" dirty="0">
                <a:latin typeface="Times New Roman"/>
                <a:cs typeface="Times New Roman"/>
              </a:rPr>
              <a:t>tit</a:t>
            </a:r>
            <a:r>
              <a:rPr sz="1700" dirty="0">
                <a:latin typeface="Times New Roman"/>
                <a:cs typeface="Times New Roman"/>
              </a:rPr>
              <a:t>u</a:t>
            </a:r>
            <a:r>
              <a:rPr sz="1700" spc="-10" dirty="0">
                <a:latin typeface="Times New Roman"/>
                <a:cs typeface="Times New Roman"/>
              </a:rPr>
              <a:t>t</a:t>
            </a:r>
            <a:r>
              <a:rPr sz="1700" dirty="0">
                <a:latin typeface="Times New Roman"/>
                <a:cs typeface="Times New Roman"/>
              </a:rPr>
              <a:t>es.</a:t>
            </a:r>
            <a:r>
              <a:rPr sz="1700" spc="15" dirty="0">
                <a:latin typeface="Times New Roman"/>
                <a:cs typeface="Times New Roman"/>
              </a:rPr>
              <a:t> </a:t>
            </a:r>
            <a:r>
              <a:rPr sz="1700" dirty="0">
                <a:latin typeface="Times New Roman"/>
                <a:cs typeface="Times New Roman"/>
              </a:rPr>
              <a:t>He</a:t>
            </a:r>
            <a:r>
              <a:rPr sz="1700" spc="-20" dirty="0">
                <a:latin typeface="Times New Roman"/>
                <a:cs typeface="Times New Roman"/>
              </a:rPr>
              <a:t> </a:t>
            </a:r>
            <a:r>
              <a:rPr sz="1700" dirty="0">
                <a:latin typeface="Times New Roman"/>
                <a:cs typeface="Times New Roman"/>
              </a:rPr>
              <a:t>ho</a:t>
            </a:r>
            <a:r>
              <a:rPr sz="1700" spc="-10" dirty="0">
                <a:latin typeface="Times New Roman"/>
                <a:cs typeface="Times New Roman"/>
              </a:rPr>
              <a:t>l</a:t>
            </a:r>
            <a:r>
              <a:rPr sz="1700" dirty="0">
                <a:latin typeface="Times New Roman"/>
                <a:cs typeface="Times New Roman"/>
              </a:rPr>
              <a:t>ds a PhD</a:t>
            </a:r>
            <a:r>
              <a:rPr sz="1700" spc="-15" dirty="0">
                <a:latin typeface="Times New Roman"/>
                <a:cs typeface="Times New Roman"/>
              </a:rPr>
              <a:t> </a:t>
            </a:r>
            <a:r>
              <a:rPr sz="1700" spc="-10" dirty="0">
                <a:latin typeface="Times New Roman"/>
                <a:cs typeface="Times New Roman"/>
              </a:rPr>
              <a:t>i</a:t>
            </a:r>
            <a:r>
              <a:rPr sz="1700" dirty="0">
                <a:latin typeface="Times New Roman"/>
                <a:cs typeface="Times New Roman"/>
              </a:rPr>
              <a:t>n Eng</a:t>
            </a:r>
            <a:r>
              <a:rPr sz="1700" spc="-10" dirty="0">
                <a:latin typeface="Times New Roman"/>
                <a:cs typeface="Times New Roman"/>
              </a:rPr>
              <a:t>i</a:t>
            </a:r>
            <a:r>
              <a:rPr sz="1700" dirty="0">
                <a:latin typeface="Times New Roman"/>
                <a:cs typeface="Times New Roman"/>
              </a:rPr>
              <a:t>nee</a:t>
            </a:r>
            <a:r>
              <a:rPr sz="1700" spc="-10" dirty="0">
                <a:latin typeface="Times New Roman"/>
                <a:cs typeface="Times New Roman"/>
              </a:rPr>
              <a:t>ri</a:t>
            </a:r>
            <a:r>
              <a:rPr sz="1700" dirty="0">
                <a:latin typeface="Times New Roman"/>
                <a:cs typeface="Times New Roman"/>
              </a:rPr>
              <a:t>ng</a:t>
            </a:r>
            <a:r>
              <a:rPr sz="1700" spc="-20" dirty="0">
                <a:latin typeface="Times New Roman"/>
                <a:cs typeface="Times New Roman"/>
              </a:rPr>
              <a:t> </a:t>
            </a:r>
            <a:r>
              <a:rPr sz="1700" dirty="0">
                <a:latin typeface="Times New Roman"/>
                <a:cs typeface="Times New Roman"/>
              </a:rPr>
              <a:t>f</a:t>
            </a:r>
            <a:r>
              <a:rPr sz="1700" spc="-10" dirty="0">
                <a:latin typeface="Times New Roman"/>
                <a:cs typeface="Times New Roman"/>
              </a:rPr>
              <a:t>r</a:t>
            </a:r>
            <a:r>
              <a:rPr sz="1700" dirty="0">
                <a:latin typeface="Times New Roman"/>
                <a:cs typeface="Times New Roman"/>
              </a:rPr>
              <a:t>om</a:t>
            </a:r>
            <a:r>
              <a:rPr sz="1700" spc="-5" dirty="0">
                <a:latin typeface="Times New Roman"/>
                <a:cs typeface="Times New Roman"/>
              </a:rPr>
              <a:t> </a:t>
            </a:r>
            <a:r>
              <a:rPr sz="1700" dirty="0">
                <a:latin typeface="Times New Roman"/>
                <a:cs typeface="Times New Roman"/>
              </a:rPr>
              <a:t>Nat</a:t>
            </a:r>
            <a:r>
              <a:rPr sz="1700" spc="-15" dirty="0">
                <a:latin typeface="Times New Roman"/>
                <a:cs typeface="Times New Roman"/>
              </a:rPr>
              <a:t>i</a:t>
            </a:r>
            <a:r>
              <a:rPr sz="1700" dirty="0">
                <a:latin typeface="Times New Roman"/>
                <a:cs typeface="Times New Roman"/>
              </a:rPr>
              <a:t>onal</a:t>
            </a:r>
            <a:r>
              <a:rPr sz="1700" spc="-55" dirty="0">
                <a:latin typeface="Times New Roman"/>
                <a:cs typeface="Times New Roman"/>
              </a:rPr>
              <a:t> </a:t>
            </a:r>
            <a:r>
              <a:rPr sz="1700" spc="-120" dirty="0">
                <a:latin typeface="Times New Roman"/>
                <a:cs typeface="Times New Roman"/>
              </a:rPr>
              <a:t>T</a:t>
            </a:r>
            <a:r>
              <a:rPr sz="1700" dirty="0">
                <a:latin typeface="Times New Roman"/>
                <a:cs typeface="Times New Roman"/>
              </a:rPr>
              <a:t>ech</a:t>
            </a:r>
            <a:r>
              <a:rPr sz="1700" spc="-10" dirty="0">
                <a:latin typeface="Times New Roman"/>
                <a:cs typeface="Times New Roman"/>
              </a:rPr>
              <a:t>ni</a:t>
            </a:r>
            <a:r>
              <a:rPr sz="1700" dirty="0">
                <a:latin typeface="Times New Roman"/>
                <a:cs typeface="Times New Roman"/>
              </a:rPr>
              <a:t>cal</a:t>
            </a:r>
            <a:r>
              <a:rPr sz="1700" spc="-30" dirty="0">
                <a:latin typeface="Times New Roman"/>
                <a:cs typeface="Times New Roman"/>
              </a:rPr>
              <a:t> </a:t>
            </a:r>
            <a:r>
              <a:rPr sz="1700" dirty="0">
                <a:latin typeface="Times New Roman"/>
                <a:cs typeface="Times New Roman"/>
              </a:rPr>
              <a:t>Univ</a:t>
            </a:r>
            <a:r>
              <a:rPr sz="1700" spc="-10" dirty="0">
                <a:latin typeface="Times New Roman"/>
                <a:cs typeface="Times New Roman"/>
              </a:rPr>
              <a:t>e</a:t>
            </a:r>
            <a:r>
              <a:rPr sz="1700" dirty="0">
                <a:latin typeface="Times New Roman"/>
                <a:cs typeface="Times New Roman"/>
              </a:rPr>
              <a:t>r</a:t>
            </a:r>
            <a:r>
              <a:rPr sz="1700" spc="-10" dirty="0">
                <a:latin typeface="Times New Roman"/>
                <a:cs typeface="Times New Roman"/>
              </a:rPr>
              <a:t>sit</a:t>
            </a:r>
            <a:r>
              <a:rPr sz="1700" dirty="0">
                <a:latin typeface="Times New Roman"/>
                <a:cs typeface="Times New Roman"/>
              </a:rPr>
              <a:t>y</a:t>
            </a:r>
            <a:r>
              <a:rPr sz="1700" spc="-10" dirty="0">
                <a:latin typeface="Times New Roman"/>
                <a:cs typeface="Times New Roman"/>
              </a:rPr>
              <a:t> </a:t>
            </a:r>
            <a:r>
              <a:rPr sz="1700" dirty="0">
                <a:latin typeface="Times New Roman"/>
                <a:cs typeface="Times New Roman"/>
              </a:rPr>
              <a:t>of</a:t>
            </a:r>
            <a:r>
              <a:rPr sz="1700" spc="-110" dirty="0">
                <a:latin typeface="Times New Roman"/>
                <a:cs typeface="Times New Roman"/>
              </a:rPr>
              <a:t> </a:t>
            </a:r>
            <a:r>
              <a:rPr sz="1700" dirty="0">
                <a:latin typeface="Times New Roman"/>
                <a:cs typeface="Times New Roman"/>
              </a:rPr>
              <a:t>Ath</a:t>
            </a:r>
            <a:r>
              <a:rPr sz="1700" spc="-10" dirty="0">
                <a:latin typeface="Times New Roman"/>
                <a:cs typeface="Times New Roman"/>
              </a:rPr>
              <a:t>e</a:t>
            </a:r>
            <a:r>
              <a:rPr sz="1700" dirty="0">
                <a:latin typeface="Times New Roman"/>
                <a:cs typeface="Times New Roman"/>
              </a:rPr>
              <a:t>ns</a:t>
            </a:r>
            <a:r>
              <a:rPr sz="1700" spc="-15" dirty="0">
                <a:latin typeface="Times New Roman"/>
                <a:cs typeface="Times New Roman"/>
              </a:rPr>
              <a:t> </a:t>
            </a:r>
            <a:r>
              <a:rPr sz="1700" dirty="0">
                <a:latin typeface="Times New Roman"/>
                <a:cs typeface="Times New Roman"/>
              </a:rPr>
              <a:t>(NTUA</a:t>
            </a:r>
            <a:r>
              <a:rPr sz="1700" spc="-10" dirty="0">
                <a:latin typeface="Times New Roman"/>
                <a:cs typeface="Times New Roman"/>
              </a:rPr>
              <a:t>)</a:t>
            </a:r>
            <a:r>
              <a:rPr sz="1700" dirty="0">
                <a:latin typeface="Times New Roman"/>
                <a:cs typeface="Times New Roman"/>
              </a:rPr>
              <a:t>, and</a:t>
            </a:r>
            <a:r>
              <a:rPr sz="1700" spc="-10" dirty="0">
                <a:latin typeface="Times New Roman"/>
                <a:cs typeface="Times New Roman"/>
              </a:rPr>
              <a:t> </a:t>
            </a:r>
            <a:r>
              <a:rPr sz="1700" dirty="0">
                <a:latin typeface="Times New Roman"/>
                <a:cs typeface="Times New Roman"/>
              </a:rPr>
              <a:t>a</a:t>
            </a:r>
            <a:r>
              <a:rPr sz="1700" spc="-20" dirty="0">
                <a:latin typeface="Times New Roman"/>
                <a:cs typeface="Times New Roman"/>
              </a:rPr>
              <a:t> </a:t>
            </a:r>
            <a:r>
              <a:rPr sz="1700" dirty="0">
                <a:latin typeface="Times New Roman"/>
                <a:cs typeface="Times New Roman"/>
              </a:rPr>
              <a:t>degree</a:t>
            </a:r>
            <a:r>
              <a:rPr sz="1700" spc="-25" dirty="0">
                <a:latin typeface="Times New Roman"/>
                <a:cs typeface="Times New Roman"/>
              </a:rPr>
              <a:t> </a:t>
            </a:r>
            <a:r>
              <a:rPr sz="1700" spc="-10" dirty="0">
                <a:latin typeface="Times New Roman"/>
                <a:cs typeface="Times New Roman"/>
              </a:rPr>
              <a:t>i</a:t>
            </a:r>
            <a:r>
              <a:rPr sz="1700" dirty="0">
                <a:latin typeface="Times New Roman"/>
                <a:cs typeface="Times New Roman"/>
              </a:rPr>
              <a:t>n</a:t>
            </a:r>
            <a:r>
              <a:rPr sz="1700" spc="5" dirty="0">
                <a:latin typeface="Times New Roman"/>
                <a:cs typeface="Times New Roman"/>
              </a:rPr>
              <a:t> </a:t>
            </a:r>
            <a:r>
              <a:rPr sz="1700" dirty="0">
                <a:latin typeface="Times New Roman"/>
                <a:cs typeface="Times New Roman"/>
              </a:rPr>
              <a:t>Mechan</a:t>
            </a:r>
            <a:r>
              <a:rPr sz="1700" spc="-15" dirty="0">
                <a:latin typeface="Times New Roman"/>
                <a:cs typeface="Times New Roman"/>
              </a:rPr>
              <a:t>i</a:t>
            </a:r>
            <a:r>
              <a:rPr sz="1700" dirty="0">
                <a:latin typeface="Times New Roman"/>
                <a:cs typeface="Times New Roman"/>
              </a:rPr>
              <a:t>cal</a:t>
            </a:r>
            <a:r>
              <a:rPr sz="1700" spc="-25" dirty="0">
                <a:latin typeface="Times New Roman"/>
                <a:cs typeface="Times New Roman"/>
              </a:rPr>
              <a:t> </a:t>
            </a:r>
            <a:r>
              <a:rPr sz="1700" dirty="0">
                <a:latin typeface="Times New Roman"/>
                <a:cs typeface="Times New Roman"/>
              </a:rPr>
              <a:t>Enginee</a:t>
            </a:r>
            <a:r>
              <a:rPr sz="1700" spc="-10" dirty="0">
                <a:latin typeface="Times New Roman"/>
                <a:cs typeface="Times New Roman"/>
              </a:rPr>
              <a:t>ri</a:t>
            </a:r>
            <a:r>
              <a:rPr sz="1700" dirty="0">
                <a:latin typeface="Times New Roman"/>
                <a:cs typeface="Times New Roman"/>
              </a:rPr>
              <a:t>ng</a:t>
            </a:r>
            <a:r>
              <a:rPr sz="1700" spc="-20" dirty="0">
                <a:latin typeface="Times New Roman"/>
                <a:cs typeface="Times New Roman"/>
              </a:rPr>
              <a:t> </a:t>
            </a:r>
            <a:r>
              <a:rPr sz="1700" dirty="0">
                <a:latin typeface="Times New Roman"/>
                <a:cs typeface="Times New Roman"/>
              </a:rPr>
              <a:t>f</a:t>
            </a:r>
            <a:r>
              <a:rPr sz="1700" spc="-10" dirty="0">
                <a:latin typeface="Times New Roman"/>
                <a:cs typeface="Times New Roman"/>
              </a:rPr>
              <a:t>r</a:t>
            </a:r>
            <a:r>
              <a:rPr sz="1700" dirty="0">
                <a:latin typeface="Times New Roman"/>
                <a:cs typeface="Times New Roman"/>
              </a:rPr>
              <a:t>om</a:t>
            </a:r>
            <a:r>
              <a:rPr sz="1700" spc="-110" dirty="0">
                <a:latin typeface="Times New Roman"/>
                <a:cs typeface="Times New Roman"/>
              </a:rPr>
              <a:t> </a:t>
            </a:r>
            <a:r>
              <a:rPr sz="1700" dirty="0">
                <a:latin typeface="Times New Roman"/>
                <a:cs typeface="Times New Roman"/>
              </a:rPr>
              <a:t>Ar</a:t>
            </a:r>
            <a:r>
              <a:rPr sz="1700" spc="-10" dirty="0">
                <a:latin typeface="Times New Roman"/>
                <a:cs typeface="Times New Roman"/>
              </a:rPr>
              <a:t>i</a:t>
            </a:r>
            <a:r>
              <a:rPr sz="1700" dirty="0">
                <a:latin typeface="Times New Roman"/>
                <a:cs typeface="Times New Roman"/>
              </a:rPr>
              <a:t>s</a:t>
            </a:r>
            <a:r>
              <a:rPr sz="1700" spc="-10" dirty="0">
                <a:latin typeface="Times New Roman"/>
                <a:cs typeface="Times New Roman"/>
              </a:rPr>
              <a:t>t</a:t>
            </a:r>
            <a:r>
              <a:rPr sz="1700" dirty="0">
                <a:latin typeface="Times New Roman"/>
                <a:cs typeface="Times New Roman"/>
              </a:rPr>
              <a:t>o</a:t>
            </a:r>
            <a:r>
              <a:rPr sz="1700" spc="-10" dirty="0">
                <a:latin typeface="Times New Roman"/>
                <a:cs typeface="Times New Roman"/>
              </a:rPr>
              <a:t>tl</a:t>
            </a:r>
            <a:r>
              <a:rPr sz="1700" dirty="0">
                <a:latin typeface="Times New Roman"/>
                <a:cs typeface="Times New Roman"/>
              </a:rPr>
              <a:t>e</a:t>
            </a:r>
            <a:r>
              <a:rPr sz="1700" spc="15" dirty="0">
                <a:latin typeface="Times New Roman"/>
                <a:cs typeface="Times New Roman"/>
              </a:rPr>
              <a:t> </a:t>
            </a:r>
            <a:r>
              <a:rPr sz="1700" dirty="0">
                <a:latin typeface="Times New Roman"/>
                <a:cs typeface="Times New Roman"/>
              </a:rPr>
              <a:t>Un</a:t>
            </a:r>
            <a:r>
              <a:rPr sz="1700" spc="-10" dirty="0">
                <a:latin typeface="Times New Roman"/>
                <a:cs typeface="Times New Roman"/>
              </a:rPr>
              <a:t>i</a:t>
            </a:r>
            <a:r>
              <a:rPr sz="1700" dirty="0">
                <a:latin typeface="Times New Roman"/>
                <a:cs typeface="Times New Roman"/>
              </a:rPr>
              <a:t>ver</a:t>
            </a:r>
            <a:r>
              <a:rPr sz="1700" spc="-10" dirty="0">
                <a:latin typeface="Times New Roman"/>
                <a:cs typeface="Times New Roman"/>
              </a:rPr>
              <a:t>sit</a:t>
            </a:r>
            <a:r>
              <a:rPr sz="1700" dirty="0">
                <a:latin typeface="Times New Roman"/>
                <a:cs typeface="Times New Roman"/>
              </a:rPr>
              <a:t>y</a:t>
            </a:r>
            <a:r>
              <a:rPr sz="1700" spc="-10" dirty="0">
                <a:latin typeface="Times New Roman"/>
                <a:cs typeface="Times New Roman"/>
              </a:rPr>
              <a:t> </a:t>
            </a:r>
            <a:r>
              <a:rPr sz="1700" dirty="0">
                <a:latin typeface="Times New Roman"/>
                <a:cs typeface="Times New Roman"/>
              </a:rPr>
              <a:t>of Thessa</a:t>
            </a:r>
            <a:r>
              <a:rPr sz="1700" spc="-15" dirty="0">
                <a:latin typeface="Times New Roman"/>
                <a:cs typeface="Times New Roman"/>
              </a:rPr>
              <a:t>l</a:t>
            </a:r>
            <a:r>
              <a:rPr sz="1700" dirty="0">
                <a:latin typeface="Times New Roman"/>
                <a:cs typeface="Times New Roman"/>
              </a:rPr>
              <a:t>on</a:t>
            </a:r>
            <a:r>
              <a:rPr sz="1700" spc="-10" dirty="0">
                <a:latin typeface="Times New Roman"/>
                <a:cs typeface="Times New Roman"/>
              </a:rPr>
              <a:t>i</a:t>
            </a:r>
            <a:r>
              <a:rPr sz="1700" dirty="0">
                <a:latin typeface="Times New Roman"/>
                <a:cs typeface="Times New Roman"/>
              </a:rPr>
              <a:t>k</a:t>
            </a:r>
            <a:r>
              <a:rPr sz="1700" spc="-10" dirty="0">
                <a:latin typeface="Times New Roman"/>
                <a:cs typeface="Times New Roman"/>
              </a:rPr>
              <a:t>i</a:t>
            </a:r>
            <a:r>
              <a:rPr sz="1700" dirty="0">
                <a:latin typeface="Times New Roman"/>
                <a:cs typeface="Times New Roman"/>
              </a:rPr>
              <a:t>.</a:t>
            </a:r>
            <a:r>
              <a:rPr sz="1700" spc="-5" dirty="0">
                <a:latin typeface="Times New Roman"/>
                <a:cs typeface="Times New Roman"/>
              </a:rPr>
              <a:t> </a:t>
            </a:r>
            <a:r>
              <a:rPr sz="1700" dirty="0">
                <a:latin typeface="Times New Roman"/>
                <a:cs typeface="Times New Roman"/>
              </a:rPr>
              <a:t>He</a:t>
            </a:r>
            <a:r>
              <a:rPr sz="1700" spc="-20" dirty="0">
                <a:latin typeface="Times New Roman"/>
                <a:cs typeface="Times New Roman"/>
              </a:rPr>
              <a:t> </a:t>
            </a:r>
            <a:r>
              <a:rPr sz="1700" dirty="0">
                <a:latin typeface="Times New Roman"/>
                <a:cs typeface="Times New Roman"/>
              </a:rPr>
              <a:t>used</a:t>
            </a:r>
            <a:r>
              <a:rPr sz="1700" spc="-10" dirty="0">
                <a:latin typeface="Times New Roman"/>
                <a:cs typeface="Times New Roman"/>
              </a:rPr>
              <a:t> t</a:t>
            </a:r>
            <a:r>
              <a:rPr sz="1700" dirty="0">
                <a:latin typeface="Times New Roman"/>
                <a:cs typeface="Times New Roman"/>
              </a:rPr>
              <a:t>o</a:t>
            </a:r>
            <a:r>
              <a:rPr sz="1700" spc="-10" dirty="0">
                <a:latin typeface="Times New Roman"/>
                <a:cs typeface="Times New Roman"/>
              </a:rPr>
              <a:t> </a:t>
            </a:r>
            <a:r>
              <a:rPr sz="1700" dirty="0">
                <a:latin typeface="Times New Roman"/>
                <a:cs typeface="Times New Roman"/>
              </a:rPr>
              <a:t>work</a:t>
            </a:r>
            <a:r>
              <a:rPr sz="1700" spc="-25" dirty="0">
                <a:latin typeface="Times New Roman"/>
                <a:cs typeface="Times New Roman"/>
              </a:rPr>
              <a:t> </a:t>
            </a:r>
            <a:r>
              <a:rPr sz="1700" dirty="0">
                <a:latin typeface="Times New Roman"/>
                <a:cs typeface="Times New Roman"/>
              </a:rPr>
              <a:t>as a</a:t>
            </a:r>
            <a:r>
              <a:rPr sz="1700" spc="-40" dirty="0">
                <a:latin typeface="Times New Roman"/>
                <a:cs typeface="Times New Roman"/>
              </a:rPr>
              <a:t> </a:t>
            </a:r>
            <a:r>
              <a:rPr sz="1700" spc="-75" dirty="0">
                <a:latin typeface="Times New Roman"/>
                <a:cs typeface="Times New Roman"/>
              </a:rPr>
              <a:t>W</a:t>
            </a:r>
            <a:r>
              <a:rPr sz="1700" spc="-10" dirty="0">
                <a:latin typeface="Times New Roman"/>
                <a:cs typeface="Times New Roman"/>
              </a:rPr>
              <a:t>i</a:t>
            </a:r>
            <a:r>
              <a:rPr sz="1700" dirty="0">
                <a:latin typeface="Times New Roman"/>
                <a:cs typeface="Times New Roman"/>
              </a:rPr>
              <a:t>nd</a:t>
            </a:r>
            <a:r>
              <a:rPr sz="1700" spc="-10" dirty="0">
                <a:latin typeface="Times New Roman"/>
                <a:cs typeface="Times New Roman"/>
              </a:rPr>
              <a:t> </a:t>
            </a:r>
            <a:r>
              <a:rPr sz="1700" dirty="0">
                <a:latin typeface="Times New Roman"/>
                <a:cs typeface="Times New Roman"/>
              </a:rPr>
              <a:t>Projects</a:t>
            </a:r>
            <a:r>
              <a:rPr sz="1700" spc="-15" dirty="0">
                <a:latin typeface="Times New Roman"/>
                <a:cs typeface="Times New Roman"/>
              </a:rPr>
              <a:t> </a:t>
            </a:r>
            <a:r>
              <a:rPr sz="1700" dirty="0">
                <a:latin typeface="Times New Roman"/>
                <a:cs typeface="Times New Roman"/>
              </a:rPr>
              <a:t>Deve</a:t>
            </a:r>
            <a:r>
              <a:rPr sz="1700" spc="-10" dirty="0">
                <a:latin typeface="Times New Roman"/>
                <a:cs typeface="Times New Roman"/>
              </a:rPr>
              <a:t>l</a:t>
            </a:r>
            <a:r>
              <a:rPr sz="1700" dirty="0">
                <a:latin typeface="Times New Roman"/>
                <a:cs typeface="Times New Roman"/>
              </a:rPr>
              <a:t>op</a:t>
            </a:r>
            <a:r>
              <a:rPr sz="1700" spc="-10" dirty="0">
                <a:latin typeface="Times New Roman"/>
                <a:cs typeface="Times New Roman"/>
              </a:rPr>
              <a:t>m</a:t>
            </a:r>
            <a:r>
              <a:rPr sz="1700" dirty="0">
                <a:latin typeface="Times New Roman"/>
                <a:cs typeface="Times New Roman"/>
              </a:rPr>
              <a:t>ent Coord</a:t>
            </a:r>
            <a:r>
              <a:rPr sz="1700" spc="-10" dirty="0">
                <a:latin typeface="Times New Roman"/>
                <a:cs typeface="Times New Roman"/>
              </a:rPr>
              <a:t>i</a:t>
            </a:r>
            <a:r>
              <a:rPr sz="1700" dirty="0">
                <a:latin typeface="Times New Roman"/>
                <a:cs typeface="Times New Roman"/>
              </a:rPr>
              <a:t>na</a:t>
            </a:r>
            <a:r>
              <a:rPr sz="1700" spc="-10" dirty="0">
                <a:latin typeface="Times New Roman"/>
                <a:cs typeface="Times New Roman"/>
              </a:rPr>
              <a:t>t</a:t>
            </a:r>
            <a:r>
              <a:rPr sz="1700" dirty="0">
                <a:latin typeface="Times New Roman"/>
                <a:cs typeface="Times New Roman"/>
              </a:rPr>
              <a:t>or</a:t>
            </a:r>
            <a:r>
              <a:rPr sz="1700" spc="-10" dirty="0">
                <a:latin typeface="Times New Roman"/>
                <a:cs typeface="Times New Roman"/>
              </a:rPr>
              <a:t> </a:t>
            </a:r>
            <a:r>
              <a:rPr sz="1700" dirty="0">
                <a:latin typeface="Times New Roman"/>
                <a:cs typeface="Times New Roman"/>
              </a:rPr>
              <a:t>at</a:t>
            </a:r>
            <a:r>
              <a:rPr sz="1700" spc="-10" dirty="0">
                <a:latin typeface="Times New Roman"/>
                <a:cs typeface="Times New Roman"/>
              </a:rPr>
              <a:t> </a:t>
            </a:r>
            <a:r>
              <a:rPr sz="1700" dirty="0">
                <a:latin typeface="Times New Roman"/>
                <a:cs typeface="Times New Roman"/>
              </a:rPr>
              <a:t>Rokas</a:t>
            </a:r>
            <a:r>
              <a:rPr sz="1700" spc="-5" dirty="0">
                <a:latin typeface="Times New Roman"/>
                <a:cs typeface="Times New Roman"/>
              </a:rPr>
              <a:t> </a:t>
            </a:r>
            <a:r>
              <a:rPr sz="1700" dirty="0">
                <a:latin typeface="Times New Roman"/>
                <a:cs typeface="Times New Roman"/>
              </a:rPr>
              <a:t>Rene</a:t>
            </a:r>
            <a:r>
              <a:rPr sz="1700" spc="5" dirty="0">
                <a:latin typeface="Times New Roman"/>
                <a:cs typeface="Times New Roman"/>
              </a:rPr>
              <a:t>w</a:t>
            </a:r>
            <a:r>
              <a:rPr sz="1700" dirty="0">
                <a:latin typeface="Times New Roman"/>
                <a:cs typeface="Times New Roman"/>
              </a:rPr>
              <a:t>ab</a:t>
            </a:r>
            <a:r>
              <a:rPr sz="1700" spc="-10" dirty="0">
                <a:latin typeface="Times New Roman"/>
                <a:cs typeface="Times New Roman"/>
              </a:rPr>
              <a:t>l</a:t>
            </a:r>
            <a:r>
              <a:rPr sz="1700" dirty="0">
                <a:latin typeface="Times New Roman"/>
                <a:cs typeface="Times New Roman"/>
              </a:rPr>
              <a:t>es</a:t>
            </a:r>
            <a:r>
              <a:rPr sz="1700" spc="-30" dirty="0">
                <a:latin typeface="Times New Roman"/>
                <a:cs typeface="Times New Roman"/>
              </a:rPr>
              <a:t> </a:t>
            </a:r>
            <a:r>
              <a:rPr sz="1700" dirty="0">
                <a:latin typeface="Times New Roman"/>
                <a:cs typeface="Times New Roman"/>
              </a:rPr>
              <a:t>–</a:t>
            </a:r>
            <a:r>
              <a:rPr sz="1700" spc="-5" dirty="0">
                <a:latin typeface="Times New Roman"/>
                <a:cs typeface="Times New Roman"/>
              </a:rPr>
              <a:t> </a:t>
            </a:r>
            <a:r>
              <a:rPr sz="1700" dirty="0">
                <a:latin typeface="Times New Roman"/>
                <a:cs typeface="Times New Roman"/>
              </a:rPr>
              <a:t>Ibe</a:t>
            </a:r>
            <a:r>
              <a:rPr sz="1700" spc="-10" dirty="0">
                <a:latin typeface="Times New Roman"/>
                <a:cs typeface="Times New Roman"/>
              </a:rPr>
              <a:t>r</a:t>
            </a:r>
            <a:r>
              <a:rPr sz="1700" dirty="0">
                <a:latin typeface="Times New Roman"/>
                <a:cs typeface="Times New Roman"/>
              </a:rPr>
              <a:t>dro</a:t>
            </a:r>
            <a:r>
              <a:rPr sz="1700" spc="-10" dirty="0">
                <a:latin typeface="Times New Roman"/>
                <a:cs typeface="Times New Roman"/>
              </a:rPr>
              <a:t>l</a:t>
            </a:r>
            <a:r>
              <a:rPr sz="1700" dirty="0">
                <a:latin typeface="Times New Roman"/>
                <a:cs typeface="Times New Roman"/>
              </a:rPr>
              <a:t>a</a:t>
            </a:r>
            <a:r>
              <a:rPr sz="1700" spc="-20" dirty="0">
                <a:latin typeface="Times New Roman"/>
                <a:cs typeface="Times New Roman"/>
              </a:rPr>
              <a:t> </a:t>
            </a:r>
            <a:r>
              <a:rPr sz="1700" dirty="0">
                <a:latin typeface="Times New Roman"/>
                <a:cs typeface="Times New Roman"/>
              </a:rPr>
              <a:t>Rene</a:t>
            </a:r>
            <a:r>
              <a:rPr sz="1700" spc="5" dirty="0">
                <a:latin typeface="Times New Roman"/>
                <a:cs typeface="Times New Roman"/>
              </a:rPr>
              <a:t>w</a:t>
            </a:r>
            <a:r>
              <a:rPr sz="1700" dirty="0">
                <a:latin typeface="Times New Roman"/>
                <a:cs typeface="Times New Roman"/>
              </a:rPr>
              <a:t>ab</a:t>
            </a:r>
            <a:r>
              <a:rPr sz="1700" spc="-10" dirty="0">
                <a:latin typeface="Times New Roman"/>
                <a:cs typeface="Times New Roman"/>
              </a:rPr>
              <a:t>l</a:t>
            </a:r>
            <a:r>
              <a:rPr sz="1700" dirty="0">
                <a:latin typeface="Times New Roman"/>
                <a:cs typeface="Times New Roman"/>
              </a:rPr>
              <a:t>es,</a:t>
            </a:r>
            <a:r>
              <a:rPr sz="1700" spc="-40" dirty="0">
                <a:latin typeface="Times New Roman"/>
                <a:cs typeface="Times New Roman"/>
              </a:rPr>
              <a:t> </a:t>
            </a:r>
            <a:r>
              <a:rPr sz="1700" dirty="0">
                <a:latin typeface="Times New Roman"/>
                <a:cs typeface="Times New Roman"/>
              </a:rPr>
              <a:t>as</a:t>
            </a:r>
            <a:r>
              <a:rPr sz="1700" spc="-10" dirty="0">
                <a:latin typeface="Times New Roman"/>
                <a:cs typeface="Times New Roman"/>
              </a:rPr>
              <a:t> </a:t>
            </a:r>
            <a:r>
              <a:rPr sz="1700" dirty="0">
                <a:latin typeface="Times New Roman"/>
                <a:cs typeface="Times New Roman"/>
              </a:rPr>
              <a:t>a</a:t>
            </a:r>
            <a:r>
              <a:rPr sz="1700" spc="-30" dirty="0">
                <a:latin typeface="Times New Roman"/>
                <a:cs typeface="Times New Roman"/>
              </a:rPr>
              <a:t> </a:t>
            </a:r>
            <a:r>
              <a:rPr sz="1700" spc="-75" dirty="0">
                <a:latin typeface="Times New Roman"/>
                <a:cs typeface="Times New Roman"/>
              </a:rPr>
              <a:t>W</a:t>
            </a:r>
            <a:r>
              <a:rPr sz="1700" spc="-10" dirty="0">
                <a:latin typeface="Times New Roman"/>
                <a:cs typeface="Times New Roman"/>
              </a:rPr>
              <a:t>i</a:t>
            </a:r>
            <a:r>
              <a:rPr sz="1700" dirty="0">
                <a:latin typeface="Times New Roman"/>
                <a:cs typeface="Times New Roman"/>
              </a:rPr>
              <a:t>nd Project</a:t>
            </a:r>
            <a:r>
              <a:rPr sz="1700" spc="-25" dirty="0">
                <a:latin typeface="Times New Roman"/>
                <a:cs typeface="Times New Roman"/>
              </a:rPr>
              <a:t> </a:t>
            </a:r>
            <a:r>
              <a:rPr sz="1700" dirty="0">
                <a:latin typeface="Times New Roman"/>
                <a:cs typeface="Times New Roman"/>
              </a:rPr>
              <a:t>Deve</a:t>
            </a:r>
            <a:r>
              <a:rPr sz="1700" spc="-10" dirty="0">
                <a:latin typeface="Times New Roman"/>
                <a:cs typeface="Times New Roman"/>
              </a:rPr>
              <a:t>l</a:t>
            </a:r>
            <a:r>
              <a:rPr sz="1700" dirty="0">
                <a:latin typeface="Times New Roman"/>
                <a:cs typeface="Times New Roman"/>
              </a:rPr>
              <a:t>oper</a:t>
            </a:r>
            <a:r>
              <a:rPr sz="1700" spc="-35" dirty="0">
                <a:latin typeface="Times New Roman"/>
                <a:cs typeface="Times New Roman"/>
              </a:rPr>
              <a:t> </a:t>
            </a:r>
            <a:r>
              <a:rPr sz="1700" dirty="0">
                <a:latin typeface="Times New Roman"/>
                <a:cs typeface="Times New Roman"/>
              </a:rPr>
              <a:t>(</a:t>
            </a:r>
            <a:r>
              <a:rPr sz="1700" spc="-80" dirty="0">
                <a:latin typeface="Times New Roman"/>
                <a:cs typeface="Times New Roman"/>
              </a:rPr>
              <a:t>W</a:t>
            </a:r>
            <a:r>
              <a:rPr sz="1700" spc="-10" dirty="0">
                <a:latin typeface="Times New Roman"/>
                <a:cs typeface="Times New Roman"/>
              </a:rPr>
              <a:t>i</a:t>
            </a:r>
            <a:r>
              <a:rPr sz="1700" dirty="0">
                <a:latin typeface="Times New Roman"/>
                <a:cs typeface="Times New Roman"/>
              </a:rPr>
              <a:t>nd</a:t>
            </a:r>
            <a:r>
              <a:rPr sz="1700" spc="5" dirty="0">
                <a:latin typeface="Times New Roman"/>
                <a:cs typeface="Times New Roman"/>
              </a:rPr>
              <a:t> </a:t>
            </a:r>
            <a:r>
              <a:rPr sz="1700" dirty="0">
                <a:latin typeface="Times New Roman"/>
                <a:cs typeface="Times New Roman"/>
              </a:rPr>
              <a:t>Resource</a:t>
            </a:r>
            <a:r>
              <a:rPr sz="1700" spc="-35" dirty="0">
                <a:latin typeface="Times New Roman"/>
                <a:cs typeface="Times New Roman"/>
              </a:rPr>
              <a:t> </a:t>
            </a:r>
            <a:r>
              <a:rPr sz="1700" dirty="0">
                <a:latin typeface="Times New Roman"/>
                <a:cs typeface="Times New Roman"/>
              </a:rPr>
              <a:t>&amp; S</a:t>
            </a:r>
            <a:r>
              <a:rPr sz="1700" spc="-10" dirty="0">
                <a:latin typeface="Times New Roman"/>
                <a:cs typeface="Times New Roman"/>
              </a:rPr>
              <a:t>iti</a:t>
            </a:r>
            <a:r>
              <a:rPr sz="1700" dirty="0">
                <a:latin typeface="Times New Roman"/>
                <a:cs typeface="Times New Roman"/>
              </a:rPr>
              <a:t>ng</a:t>
            </a:r>
            <a:r>
              <a:rPr sz="1700" spc="15" dirty="0">
                <a:latin typeface="Times New Roman"/>
                <a:cs typeface="Times New Roman"/>
              </a:rPr>
              <a:t> </a:t>
            </a:r>
            <a:r>
              <a:rPr sz="1700" dirty="0">
                <a:latin typeface="Times New Roman"/>
                <a:cs typeface="Times New Roman"/>
              </a:rPr>
              <a:t>Enginee</a:t>
            </a:r>
            <a:r>
              <a:rPr sz="1700" spc="-10" dirty="0">
                <a:latin typeface="Times New Roman"/>
                <a:cs typeface="Times New Roman"/>
              </a:rPr>
              <a:t>r</a:t>
            </a:r>
            <a:r>
              <a:rPr sz="1700" dirty="0">
                <a:latin typeface="Times New Roman"/>
                <a:cs typeface="Times New Roman"/>
              </a:rPr>
              <a:t>)</a:t>
            </a:r>
            <a:r>
              <a:rPr sz="1700" spc="-25" dirty="0">
                <a:latin typeface="Times New Roman"/>
                <a:cs typeface="Times New Roman"/>
              </a:rPr>
              <a:t> </a:t>
            </a:r>
            <a:r>
              <a:rPr sz="1700" dirty="0">
                <a:latin typeface="Times New Roman"/>
                <a:cs typeface="Times New Roman"/>
              </a:rPr>
              <a:t>at</a:t>
            </a:r>
            <a:r>
              <a:rPr sz="1700" spc="-40" dirty="0">
                <a:latin typeface="Times New Roman"/>
                <a:cs typeface="Times New Roman"/>
              </a:rPr>
              <a:t> </a:t>
            </a:r>
            <a:r>
              <a:rPr sz="1700" spc="-190" dirty="0">
                <a:latin typeface="Times New Roman"/>
                <a:cs typeface="Times New Roman"/>
              </a:rPr>
              <a:t>V</a:t>
            </a:r>
            <a:r>
              <a:rPr sz="1700" dirty="0">
                <a:latin typeface="Times New Roman"/>
                <a:cs typeface="Times New Roman"/>
              </a:rPr>
              <a:t>ec</a:t>
            </a:r>
            <a:r>
              <a:rPr sz="1700" spc="-10" dirty="0">
                <a:latin typeface="Times New Roman"/>
                <a:cs typeface="Times New Roman"/>
              </a:rPr>
              <a:t>t</a:t>
            </a:r>
            <a:r>
              <a:rPr sz="1700" dirty="0">
                <a:latin typeface="Times New Roman"/>
                <a:cs typeface="Times New Roman"/>
              </a:rPr>
              <a:t>or He</a:t>
            </a:r>
            <a:r>
              <a:rPr sz="1700" spc="-10" dirty="0">
                <a:latin typeface="Times New Roman"/>
                <a:cs typeface="Times New Roman"/>
              </a:rPr>
              <a:t>ll</a:t>
            </a:r>
            <a:r>
              <a:rPr sz="1700" dirty="0">
                <a:latin typeface="Times New Roman"/>
                <a:cs typeface="Times New Roman"/>
              </a:rPr>
              <a:t>en</a:t>
            </a:r>
            <a:r>
              <a:rPr sz="1700" spc="-10" dirty="0">
                <a:latin typeface="Times New Roman"/>
                <a:cs typeface="Times New Roman"/>
              </a:rPr>
              <a:t>i</a:t>
            </a:r>
            <a:r>
              <a:rPr sz="1700" dirty="0">
                <a:latin typeface="Times New Roman"/>
                <a:cs typeface="Times New Roman"/>
              </a:rPr>
              <a:t>c</a:t>
            </a:r>
            <a:r>
              <a:rPr sz="1700" spc="-40" dirty="0">
                <a:latin typeface="Times New Roman"/>
                <a:cs typeface="Times New Roman"/>
              </a:rPr>
              <a:t> </a:t>
            </a:r>
            <a:r>
              <a:rPr sz="1700" spc="-75" dirty="0">
                <a:latin typeface="Times New Roman"/>
                <a:cs typeface="Times New Roman"/>
              </a:rPr>
              <a:t>W</a:t>
            </a:r>
            <a:r>
              <a:rPr sz="1700" spc="-10" dirty="0">
                <a:latin typeface="Times New Roman"/>
                <a:cs typeface="Times New Roman"/>
              </a:rPr>
              <a:t>i</a:t>
            </a:r>
            <a:r>
              <a:rPr sz="1700" dirty="0">
                <a:latin typeface="Times New Roman"/>
                <a:cs typeface="Times New Roman"/>
              </a:rPr>
              <a:t>ndfa</a:t>
            </a:r>
            <a:r>
              <a:rPr sz="1700" spc="-10" dirty="0">
                <a:latin typeface="Times New Roman"/>
                <a:cs typeface="Times New Roman"/>
              </a:rPr>
              <a:t>rm</a:t>
            </a:r>
            <a:r>
              <a:rPr sz="1700" dirty="0">
                <a:latin typeface="Times New Roman"/>
                <a:cs typeface="Times New Roman"/>
              </a:rPr>
              <a:t>s</a:t>
            </a:r>
            <a:r>
              <a:rPr sz="1700" spc="-10" dirty="0">
                <a:latin typeface="Times New Roman"/>
                <a:cs typeface="Times New Roman"/>
              </a:rPr>
              <a:t> </a:t>
            </a:r>
            <a:r>
              <a:rPr sz="1700" dirty="0">
                <a:latin typeface="Times New Roman"/>
                <a:cs typeface="Times New Roman"/>
              </a:rPr>
              <a:t>S</a:t>
            </a:r>
            <a:r>
              <a:rPr sz="1700" spc="5" dirty="0">
                <a:latin typeface="Times New Roman"/>
                <a:cs typeface="Times New Roman"/>
              </a:rPr>
              <a:t>.</a:t>
            </a:r>
            <a:r>
              <a:rPr sz="1700" dirty="0">
                <a:latin typeface="Times New Roman"/>
                <a:cs typeface="Times New Roman"/>
              </a:rPr>
              <a:t>A</a:t>
            </a:r>
            <a:r>
              <a:rPr sz="1700" spc="5" dirty="0">
                <a:latin typeface="Times New Roman"/>
                <a:cs typeface="Times New Roman"/>
              </a:rPr>
              <a:t>.</a:t>
            </a:r>
            <a:r>
              <a:rPr sz="1700" dirty="0">
                <a:latin typeface="Times New Roman"/>
                <a:cs typeface="Times New Roman"/>
              </a:rPr>
              <a:t>,</a:t>
            </a:r>
            <a:r>
              <a:rPr sz="1700" spc="-25" dirty="0">
                <a:latin typeface="Times New Roman"/>
                <a:cs typeface="Times New Roman"/>
              </a:rPr>
              <a:t> </a:t>
            </a:r>
            <a:r>
              <a:rPr sz="1700" dirty="0">
                <a:latin typeface="Times New Roman"/>
                <a:cs typeface="Times New Roman"/>
              </a:rPr>
              <a:t>and</a:t>
            </a:r>
            <a:r>
              <a:rPr sz="1700" spc="-10" dirty="0">
                <a:latin typeface="Times New Roman"/>
                <a:cs typeface="Times New Roman"/>
              </a:rPr>
              <a:t> </a:t>
            </a:r>
            <a:r>
              <a:rPr sz="1700" dirty="0">
                <a:latin typeface="Times New Roman"/>
                <a:cs typeface="Times New Roman"/>
              </a:rPr>
              <a:t>as</a:t>
            </a:r>
            <a:r>
              <a:rPr sz="1700" spc="-10" dirty="0">
                <a:latin typeface="Times New Roman"/>
                <a:cs typeface="Times New Roman"/>
              </a:rPr>
              <a:t> </a:t>
            </a:r>
            <a:r>
              <a:rPr sz="1700" dirty="0">
                <a:latin typeface="Times New Roman"/>
                <a:cs typeface="Times New Roman"/>
              </a:rPr>
              <a:t>a</a:t>
            </a:r>
            <a:r>
              <a:rPr sz="1700" spc="-10" dirty="0">
                <a:latin typeface="Times New Roman"/>
                <a:cs typeface="Times New Roman"/>
              </a:rPr>
              <a:t> </a:t>
            </a:r>
            <a:r>
              <a:rPr sz="1700" dirty="0">
                <a:latin typeface="Times New Roman"/>
                <a:cs typeface="Times New Roman"/>
              </a:rPr>
              <a:t>Resear</a:t>
            </a:r>
            <a:r>
              <a:rPr sz="1700" spc="-10" dirty="0">
                <a:latin typeface="Times New Roman"/>
                <a:cs typeface="Times New Roman"/>
              </a:rPr>
              <a:t>c</a:t>
            </a:r>
            <a:r>
              <a:rPr sz="1700" dirty="0">
                <a:latin typeface="Times New Roman"/>
                <a:cs typeface="Times New Roman"/>
              </a:rPr>
              <a:t>her</a:t>
            </a:r>
            <a:r>
              <a:rPr sz="1700" spc="-45" dirty="0">
                <a:latin typeface="Times New Roman"/>
                <a:cs typeface="Times New Roman"/>
              </a:rPr>
              <a:t> </a:t>
            </a:r>
            <a:r>
              <a:rPr sz="1700" dirty="0">
                <a:latin typeface="Times New Roman"/>
                <a:cs typeface="Times New Roman"/>
              </a:rPr>
              <a:t>(eq.</a:t>
            </a:r>
            <a:r>
              <a:rPr sz="1700" spc="-100" dirty="0">
                <a:latin typeface="Times New Roman"/>
                <a:cs typeface="Times New Roman"/>
              </a:rPr>
              <a:t> </a:t>
            </a:r>
            <a:r>
              <a:rPr sz="1700" dirty="0">
                <a:latin typeface="Times New Roman"/>
                <a:cs typeface="Times New Roman"/>
              </a:rPr>
              <a:t>As</a:t>
            </a:r>
            <a:r>
              <a:rPr sz="1700" spc="-10" dirty="0">
                <a:latin typeface="Times New Roman"/>
                <a:cs typeface="Times New Roman"/>
              </a:rPr>
              <a:t>si</a:t>
            </a:r>
            <a:r>
              <a:rPr sz="1700" dirty="0">
                <a:latin typeface="Times New Roman"/>
                <a:cs typeface="Times New Roman"/>
              </a:rPr>
              <a:t>s</a:t>
            </a:r>
            <a:r>
              <a:rPr sz="1700" spc="-10" dirty="0">
                <a:latin typeface="Times New Roman"/>
                <a:cs typeface="Times New Roman"/>
              </a:rPr>
              <a:t>t</a:t>
            </a:r>
            <a:r>
              <a:rPr sz="1700" dirty="0">
                <a:latin typeface="Times New Roman"/>
                <a:cs typeface="Times New Roman"/>
              </a:rPr>
              <a:t>ant</a:t>
            </a:r>
            <a:r>
              <a:rPr sz="1700" spc="-5" dirty="0">
                <a:latin typeface="Times New Roman"/>
                <a:cs typeface="Times New Roman"/>
              </a:rPr>
              <a:t> </a:t>
            </a:r>
            <a:r>
              <a:rPr sz="1700" dirty="0">
                <a:latin typeface="Times New Roman"/>
                <a:cs typeface="Times New Roman"/>
              </a:rPr>
              <a:t>Pro</a:t>
            </a:r>
            <a:r>
              <a:rPr sz="1700" spc="-10" dirty="0">
                <a:latin typeface="Times New Roman"/>
                <a:cs typeface="Times New Roman"/>
              </a:rPr>
              <a:t>f</a:t>
            </a:r>
            <a:r>
              <a:rPr sz="1700" dirty="0">
                <a:latin typeface="Times New Roman"/>
                <a:cs typeface="Times New Roman"/>
              </a:rPr>
              <a:t>es</a:t>
            </a:r>
            <a:r>
              <a:rPr sz="1700" spc="-10" dirty="0">
                <a:latin typeface="Times New Roman"/>
                <a:cs typeface="Times New Roman"/>
              </a:rPr>
              <a:t>s</a:t>
            </a:r>
            <a:r>
              <a:rPr sz="1700" dirty="0">
                <a:latin typeface="Times New Roman"/>
                <a:cs typeface="Times New Roman"/>
              </a:rPr>
              <a:t>or </a:t>
            </a:r>
            <a:r>
              <a:rPr sz="1700" spc="-10" dirty="0">
                <a:latin typeface="Times New Roman"/>
                <a:cs typeface="Times New Roman"/>
              </a:rPr>
              <a:t>l</a:t>
            </a:r>
            <a:r>
              <a:rPr sz="1700" dirty="0">
                <a:latin typeface="Times New Roman"/>
                <a:cs typeface="Times New Roman"/>
              </a:rPr>
              <a:t>eve</a:t>
            </a:r>
            <a:r>
              <a:rPr sz="1700" spc="-10" dirty="0">
                <a:latin typeface="Times New Roman"/>
                <a:cs typeface="Times New Roman"/>
              </a:rPr>
              <a:t>l</a:t>
            </a:r>
            <a:r>
              <a:rPr sz="1700" dirty="0">
                <a:latin typeface="Times New Roman"/>
                <a:cs typeface="Times New Roman"/>
              </a:rPr>
              <a:t>)</a:t>
            </a:r>
            <a:r>
              <a:rPr sz="1700" spc="-10" dirty="0">
                <a:latin typeface="Times New Roman"/>
                <a:cs typeface="Times New Roman"/>
              </a:rPr>
              <a:t> i</a:t>
            </a:r>
            <a:r>
              <a:rPr sz="1700" dirty="0">
                <a:latin typeface="Times New Roman"/>
                <a:cs typeface="Times New Roman"/>
              </a:rPr>
              <a:t>n</a:t>
            </a:r>
            <a:r>
              <a:rPr sz="1700" spc="5" dirty="0">
                <a:latin typeface="Times New Roman"/>
                <a:cs typeface="Times New Roman"/>
              </a:rPr>
              <a:t> </a:t>
            </a:r>
            <a:r>
              <a:rPr sz="1700" spc="-10" dirty="0">
                <a:latin typeface="Times New Roman"/>
                <a:cs typeface="Times New Roman"/>
              </a:rPr>
              <a:t>t</a:t>
            </a:r>
            <a:r>
              <a:rPr sz="1700" dirty="0">
                <a:latin typeface="Times New Roman"/>
                <a:cs typeface="Times New Roman"/>
              </a:rPr>
              <a:t>he</a:t>
            </a:r>
            <a:r>
              <a:rPr sz="1700" spc="-10" dirty="0">
                <a:latin typeface="Times New Roman"/>
                <a:cs typeface="Times New Roman"/>
              </a:rPr>
              <a:t> </a:t>
            </a:r>
            <a:r>
              <a:rPr sz="1700" dirty="0">
                <a:latin typeface="Times New Roman"/>
                <a:cs typeface="Times New Roman"/>
              </a:rPr>
              <a:t>Center</a:t>
            </a:r>
            <a:r>
              <a:rPr sz="1700" spc="-15" dirty="0">
                <a:latin typeface="Times New Roman"/>
                <a:cs typeface="Times New Roman"/>
              </a:rPr>
              <a:t> </a:t>
            </a:r>
            <a:r>
              <a:rPr sz="1700" dirty="0">
                <a:latin typeface="Times New Roman"/>
                <a:cs typeface="Times New Roman"/>
              </a:rPr>
              <a:t>for</a:t>
            </a:r>
            <a:r>
              <a:rPr sz="1700" spc="-15" dirty="0">
                <a:latin typeface="Times New Roman"/>
                <a:cs typeface="Times New Roman"/>
              </a:rPr>
              <a:t> </a:t>
            </a:r>
            <a:r>
              <a:rPr sz="1700" dirty="0">
                <a:latin typeface="Times New Roman"/>
                <a:cs typeface="Times New Roman"/>
              </a:rPr>
              <a:t>Elec</a:t>
            </a:r>
            <a:r>
              <a:rPr sz="1700" spc="-15" dirty="0">
                <a:latin typeface="Times New Roman"/>
                <a:cs typeface="Times New Roman"/>
              </a:rPr>
              <a:t>t</a:t>
            </a:r>
            <a:r>
              <a:rPr sz="1700" dirty="0">
                <a:latin typeface="Times New Roman"/>
                <a:cs typeface="Times New Roman"/>
              </a:rPr>
              <a:t>r</a:t>
            </a:r>
            <a:r>
              <a:rPr sz="1700" spc="-10" dirty="0">
                <a:latin typeface="Times New Roman"/>
                <a:cs typeface="Times New Roman"/>
              </a:rPr>
              <a:t>i</a:t>
            </a:r>
            <a:r>
              <a:rPr sz="1700" dirty="0">
                <a:latin typeface="Times New Roman"/>
                <a:cs typeface="Times New Roman"/>
              </a:rPr>
              <a:t>c</a:t>
            </a:r>
            <a:r>
              <a:rPr sz="1700" spc="-10" dirty="0">
                <a:latin typeface="Times New Roman"/>
                <a:cs typeface="Times New Roman"/>
              </a:rPr>
              <a:t> </a:t>
            </a:r>
            <a:r>
              <a:rPr sz="1700" dirty="0">
                <a:latin typeface="Times New Roman"/>
                <a:cs typeface="Times New Roman"/>
              </a:rPr>
              <a:t>Po</a:t>
            </a:r>
            <a:r>
              <a:rPr sz="1700" spc="5" dirty="0">
                <a:latin typeface="Times New Roman"/>
                <a:cs typeface="Times New Roman"/>
              </a:rPr>
              <a:t>w</a:t>
            </a:r>
            <a:r>
              <a:rPr sz="1700" dirty="0">
                <a:latin typeface="Times New Roman"/>
                <a:cs typeface="Times New Roman"/>
              </a:rPr>
              <a:t>er</a:t>
            </a:r>
            <a:r>
              <a:rPr sz="1700" spc="-25" dirty="0">
                <a:latin typeface="Times New Roman"/>
                <a:cs typeface="Times New Roman"/>
              </a:rPr>
              <a:t> </a:t>
            </a:r>
            <a:r>
              <a:rPr sz="1700" dirty="0">
                <a:latin typeface="Times New Roman"/>
                <a:cs typeface="Times New Roman"/>
              </a:rPr>
              <a:t>and</a:t>
            </a:r>
            <a:r>
              <a:rPr sz="1700" spc="-20" dirty="0">
                <a:latin typeface="Times New Roman"/>
                <a:cs typeface="Times New Roman"/>
              </a:rPr>
              <a:t> </a:t>
            </a:r>
            <a:r>
              <a:rPr sz="1700" dirty="0">
                <a:latin typeface="Times New Roman"/>
                <a:cs typeface="Times New Roman"/>
              </a:rPr>
              <a:t>Ene</a:t>
            </a:r>
            <a:r>
              <a:rPr sz="1700" spc="-40" dirty="0">
                <a:latin typeface="Times New Roman"/>
                <a:cs typeface="Times New Roman"/>
              </a:rPr>
              <a:t>r</a:t>
            </a:r>
            <a:r>
              <a:rPr sz="1700" dirty="0">
                <a:latin typeface="Times New Roman"/>
                <a:cs typeface="Times New Roman"/>
              </a:rPr>
              <a:t>gy</a:t>
            </a:r>
            <a:r>
              <a:rPr sz="1700" spc="-10" dirty="0">
                <a:latin typeface="Times New Roman"/>
                <a:cs typeface="Times New Roman"/>
              </a:rPr>
              <a:t> </a:t>
            </a:r>
            <a:r>
              <a:rPr sz="1700" dirty="0">
                <a:latin typeface="Times New Roman"/>
                <a:cs typeface="Times New Roman"/>
              </a:rPr>
              <a:t>(CEE),</a:t>
            </a:r>
            <a:r>
              <a:rPr sz="1700" spc="-30" dirty="0">
                <a:latin typeface="Times New Roman"/>
                <a:cs typeface="Times New Roman"/>
              </a:rPr>
              <a:t> </a:t>
            </a:r>
            <a:r>
              <a:rPr sz="1700" dirty="0">
                <a:latin typeface="Times New Roman"/>
                <a:cs typeface="Times New Roman"/>
              </a:rPr>
              <a:t>Depar</a:t>
            </a:r>
            <a:r>
              <a:rPr sz="1700" spc="-15" dirty="0">
                <a:latin typeface="Times New Roman"/>
                <a:cs typeface="Times New Roman"/>
              </a:rPr>
              <a:t>t</a:t>
            </a:r>
            <a:r>
              <a:rPr sz="1700" spc="-10" dirty="0">
                <a:latin typeface="Times New Roman"/>
                <a:cs typeface="Times New Roman"/>
              </a:rPr>
              <a:t>m</a:t>
            </a:r>
            <a:r>
              <a:rPr sz="1700" dirty="0">
                <a:latin typeface="Times New Roman"/>
                <a:cs typeface="Times New Roman"/>
              </a:rPr>
              <a:t>ent of</a:t>
            </a:r>
            <a:r>
              <a:rPr sz="1700" spc="-10" dirty="0">
                <a:latin typeface="Times New Roman"/>
                <a:cs typeface="Times New Roman"/>
              </a:rPr>
              <a:t> </a:t>
            </a:r>
            <a:r>
              <a:rPr sz="1700" dirty="0">
                <a:latin typeface="Times New Roman"/>
                <a:cs typeface="Times New Roman"/>
              </a:rPr>
              <a:t>Elec</a:t>
            </a:r>
            <a:r>
              <a:rPr sz="1700" spc="-15" dirty="0">
                <a:latin typeface="Times New Roman"/>
                <a:cs typeface="Times New Roman"/>
              </a:rPr>
              <a:t>t</a:t>
            </a:r>
            <a:r>
              <a:rPr sz="1700" dirty="0">
                <a:latin typeface="Times New Roman"/>
                <a:cs typeface="Times New Roman"/>
              </a:rPr>
              <a:t>r</a:t>
            </a:r>
            <a:r>
              <a:rPr sz="1700" spc="-10" dirty="0">
                <a:latin typeface="Times New Roman"/>
                <a:cs typeface="Times New Roman"/>
              </a:rPr>
              <a:t>i</a:t>
            </a:r>
            <a:r>
              <a:rPr sz="1700" dirty="0">
                <a:latin typeface="Times New Roman"/>
                <a:cs typeface="Times New Roman"/>
              </a:rPr>
              <a:t>cal</a:t>
            </a:r>
            <a:r>
              <a:rPr sz="1700" spc="-15" dirty="0">
                <a:latin typeface="Times New Roman"/>
                <a:cs typeface="Times New Roman"/>
              </a:rPr>
              <a:t> </a:t>
            </a:r>
            <a:r>
              <a:rPr sz="1700" dirty="0">
                <a:latin typeface="Times New Roman"/>
                <a:cs typeface="Times New Roman"/>
              </a:rPr>
              <a:t>Enginee</a:t>
            </a:r>
            <a:r>
              <a:rPr sz="1700" spc="-10" dirty="0">
                <a:latin typeface="Times New Roman"/>
                <a:cs typeface="Times New Roman"/>
              </a:rPr>
              <a:t>ri</a:t>
            </a:r>
            <a:r>
              <a:rPr sz="1700" dirty="0">
                <a:latin typeface="Times New Roman"/>
                <a:cs typeface="Times New Roman"/>
              </a:rPr>
              <a:t>ng</a:t>
            </a:r>
            <a:r>
              <a:rPr sz="1700" spc="-20" dirty="0">
                <a:latin typeface="Times New Roman"/>
                <a:cs typeface="Times New Roman"/>
              </a:rPr>
              <a:t> </a:t>
            </a:r>
            <a:r>
              <a:rPr sz="1700" dirty="0">
                <a:latin typeface="Times New Roman"/>
                <a:cs typeface="Times New Roman"/>
              </a:rPr>
              <a:t>at</a:t>
            </a:r>
            <a:r>
              <a:rPr sz="1700" spc="-40" dirty="0">
                <a:latin typeface="Times New Roman"/>
                <a:cs typeface="Times New Roman"/>
              </a:rPr>
              <a:t> </a:t>
            </a:r>
            <a:r>
              <a:rPr sz="1700" spc="-120" dirty="0">
                <a:latin typeface="Times New Roman"/>
                <a:cs typeface="Times New Roman"/>
              </a:rPr>
              <a:t>T</a:t>
            </a:r>
            <a:r>
              <a:rPr sz="1700" dirty="0">
                <a:latin typeface="Times New Roman"/>
                <a:cs typeface="Times New Roman"/>
              </a:rPr>
              <a:t>echn</a:t>
            </a:r>
            <a:r>
              <a:rPr sz="1700" spc="-10" dirty="0">
                <a:latin typeface="Times New Roman"/>
                <a:cs typeface="Times New Roman"/>
              </a:rPr>
              <a:t>i</a:t>
            </a:r>
            <a:r>
              <a:rPr sz="1700" dirty="0">
                <a:latin typeface="Times New Roman"/>
                <a:cs typeface="Times New Roman"/>
              </a:rPr>
              <a:t>cal</a:t>
            </a:r>
            <a:r>
              <a:rPr sz="1700" spc="-25" dirty="0">
                <a:latin typeface="Times New Roman"/>
                <a:cs typeface="Times New Roman"/>
              </a:rPr>
              <a:t> </a:t>
            </a:r>
            <a:r>
              <a:rPr sz="1700" dirty="0">
                <a:latin typeface="Times New Roman"/>
                <a:cs typeface="Times New Roman"/>
              </a:rPr>
              <a:t>Un</a:t>
            </a:r>
            <a:r>
              <a:rPr sz="1700" spc="-10" dirty="0">
                <a:latin typeface="Times New Roman"/>
                <a:cs typeface="Times New Roman"/>
              </a:rPr>
              <a:t>i</a:t>
            </a:r>
            <a:r>
              <a:rPr sz="1700" dirty="0">
                <a:latin typeface="Times New Roman"/>
                <a:cs typeface="Times New Roman"/>
              </a:rPr>
              <a:t>ver</a:t>
            </a:r>
            <a:r>
              <a:rPr sz="1700" spc="-10" dirty="0">
                <a:latin typeface="Times New Roman"/>
                <a:cs typeface="Times New Roman"/>
              </a:rPr>
              <a:t>sit</a:t>
            </a:r>
            <a:r>
              <a:rPr sz="1700" dirty="0">
                <a:latin typeface="Times New Roman"/>
                <a:cs typeface="Times New Roman"/>
              </a:rPr>
              <a:t>y</a:t>
            </a:r>
            <a:r>
              <a:rPr sz="1700" spc="-10" dirty="0">
                <a:latin typeface="Times New Roman"/>
                <a:cs typeface="Times New Roman"/>
              </a:rPr>
              <a:t> </a:t>
            </a:r>
            <a:r>
              <a:rPr sz="1700" dirty="0">
                <a:latin typeface="Times New Roman"/>
                <a:cs typeface="Times New Roman"/>
              </a:rPr>
              <a:t>of </a:t>
            </a:r>
            <a:r>
              <a:rPr sz="1700" spc="5" dirty="0">
                <a:latin typeface="Times New Roman"/>
                <a:cs typeface="Times New Roman"/>
              </a:rPr>
              <a:t>D</a:t>
            </a:r>
            <a:r>
              <a:rPr sz="1700" dirty="0">
                <a:latin typeface="Times New Roman"/>
                <a:cs typeface="Times New Roman"/>
              </a:rPr>
              <a:t>en</a:t>
            </a:r>
            <a:r>
              <a:rPr sz="1700" spc="-10" dirty="0">
                <a:latin typeface="Times New Roman"/>
                <a:cs typeface="Times New Roman"/>
              </a:rPr>
              <a:t>m</a:t>
            </a:r>
            <a:r>
              <a:rPr sz="1700" dirty="0">
                <a:latin typeface="Times New Roman"/>
                <a:cs typeface="Times New Roman"/>
              </a:rPr>
              <a:t>ark.</a:t>
            </a:r>
            <a:r>
              <a:rPr sz="1700" spc="-40" dirty="0">
                <a:latin typeface="Times New Roman"/>
                <a:cs typeface="Times New Roman"/>
              </a:rPr>
              <a:t> </a:t>
            </a:r>
            <a:r>
              <a:rPr sz="1700" dirty="0">
                <a:latin typeface="Times New Roman"/>
                <a:cs typeface="Times New Roman"/>
              </a:rPr>
              <a:t>He</a:t>
            </a:r>
            <a:r>
              <a:rPr sz="1700" spc="-20" dirty="0">
                <a:latin typeface="Times New Roman"/>
                <a:cs typeface="Times New Roman"/>
              </a:rPr>
              <a:t> </a:t>
            </a:r>
            <a:r>
              <a:rPr sz="1700" dirty="0">
                <a:latin typeface="Times New Roman"/>
                <a:cs typeface="Times New Roman"/>
              </a:rPr>
              <a:t>now runs</a:t>
            </a:r>
            <a:r>
              <a:rPr sz="1700" spc="-15" dirty="0">
                <a:latin typeface="Times New Roman"/>
                <a:cs typeface="Times New Roman"/>
              </a:rPr>
              <a:t> </a:t>
            </a:r>
            <a:r>
              <a:rPr sz="1700" dirty="0">
                <a:latin typeface="Times New Roman"/>
                <a:cs typeface="Times New Roman"/>
              </a:rPr>
              <a:t>h</a:t>
            </a:r>
            <a:r>
              <a:rPr sz="1700" spc="-10" dirty="0">
                <a:latin typeface="Times New Roman"/>
                <a:cs typeface="Times New Roman"/>
              </a:rPr>
              <a:t>i</a:t>
            </a:r>
            <a:r>
              <a:rPr sz="1700" dirty="0">
                <a:latin typeface="Times New Roman"/>
                <a:cs typeface="Times New Roman"/>
              </a:rPr>
              <a:t>s </a:t>
            </a:r>
            <a:r>
              <a:rPr sz="1700" spc="5" dirty="0">
                <a:latin typeface="Times New Roman"/>
                <a:cs typeface="Times New Roman"/>
              </a:rPr>
              <a:t>E</a:t>
            </a:r>
            <a:r>
              <a:rPr sz="1700" dirty="0">
                <a:latin typeface="Times New Roman"/>
                <a:cs typeface="Times New Roman"/>
              </a:rPr>
              <a:t>ne</a:t>
            </a:r>
            <a:r>
              <a:rPr sz="1700" spc="-40" dirty="0">
                <a:latin typeface="Times New Roman"/>
                <a:cs typeface="Times New Roman"/>
              </a:rPr>
              <a:t>r</a:t>
            </a:r>
            <a:r>
              <a:rPr sz="1700" dirty="0">
                <a:latin typeface="Times New Roman"/>
                <a:cs typeface="Times New Roman"/>
              </a:rPr>
              <a:t>gy</a:t>
            </a:r>
            <a:r>
              <a:rPr sz="1700" spc="-20" dirty="0">
                <a:latin typeface="Times New Roman"/>
                <a:cs typeface="Times New Roman"/>
              </a:rPr>
              <a:t> </a:t>
            </a:r>
            <a:r>
              <a:rPr sz="1700" dirty="0">
                <a:latin typeface="Times New Roman"/>
                <a:cs typeface="Times New Roman"/>
              </a:rPr>
              <a:t>Resear</a:t>
            </a:r>
            <a:r>
              <a:rPr sz="1700" spc="-10" dirty="0">
                <a:latin typeface="Times New Roman"/>
                <a:cs typeface="Times New Roman"/>
              </a:rPr>
              <a:t>c</a:t>
            </a:r>
            <a:r>
              <a:rPr sz="1700" dirty="0">
                <a:latin typeface="Times New Roman"/>
                <a:cs typeface="Times New Roman"/>
              </a:rPr>
              <a:t>h</a:t>
            </a:r>
            <a:r>
              <a:rPr sz="1700" spc="-20" dirty="0">
                <a:latin typeface="Times New Roman"/>
                <a:cs typeface="Times New Roman"/>
              </a:rPr>
              <a:t> </a:t>
            </a:r>
            <a:r>
              <a:rPr sz="1700" dirty="0">
                <a:latin typeface="Times New Roman"/>
                <a:cs typeface="Times New Roman"/>
              </a:rPr>
              <a:t>and</a:t>
            </a:r>
            <a:r>
              <a:rPr sz="1700" spc="-114" dirty="0">
                <a:latin typeface="Times New Roman"/>
                <a:cs typeface="Times New Roman"/>
              </a:rPr>
              <a:t> </a:t>
            </a:r>
            <a:r>
              <a:rPr sz="1700" dirty="0">
                <a:latin typeface="Times New Roman"/>
                <a:cs typeface="Times New Roman"/>
              </a:rPr>
              <a:t>App</a:t>
            </a:r>
            <a:r>
              <a:rPr sz="1700" spc="-10" dirty="0">
                <a:latin typeface="Times New Roman"/>
                <a:cs typeface="Times New Roman"/>
              </a:rPr>
              <a:t>li</a:t>
            </a:r>
            <a:r>
              <a:rPr sz="1700" dirty="0">
                <a:latin typeface="Times New Roman"/>
                <a:cs typeface="Times New Roman"/>
              </a:rPr>
              <a:t>ca</a:t>
            </a:r>
            <a:r>
              <a:rPr sz="1700" spc="-10" dirty="0">
                <a:latin typeface="Times New Roman"/>
                <a:cs typeface="Times New Roman"/>
              </a:rPr>
              <a:t>ti</a:t>
            </a:r>
            <a:r>
              <a:rPr sz="1700" dirty="0">
                <a:latin typeface="Times New Roman"/>
                <a:cs typeface="Times New Roman"/>
              </a:rPr>
              <a:t>ons company</a:t>
            </a:r>
            <a:r>
              <a:rPr sz="1700" dirty="0">
                <a:latin typeface="Times New Roman"/>
                <a:cs typeface="Times New Roman"/>
                <a:hlinkClick r:id="rId3"/>
              </a:rPr>
              <a:t> (w</a:t>
            </a:r>
            <a:r>
              <a:rPr sz="1700" spc="5" dirty="0">
                <a:latin typeface="Times New Roman"/>
                <a:cs typeface="Times New Roman"/>
                <a:hlinkClick r:id="rId3"/>
              </a:rPr>
              <a:t>w</a:t>
            </a:r>
            <a:r>
              <a:rPr sz="1700" spc="-105" dirty="0">
                <a:latin typeface="Times New Roman"/>
                <a:cs typeface="Times New Roman"/>
              </a:rPr>
              <a:t>w</a:t>
            </a:r>
            <a:r>
              <a:rPr sz="1700" spc="-10" dirty="0">
                <a:latin typeface="Times New Roman"/>
                <a:cs typeface="Times New Roman"/>
                <a:hlinkClick r:id="rId3"/>
              </a:rPr>
              <a:t>.</a:t>
            </a:r>
            <a:r>
              <a:rPr sz="1700" dirty="0">
                <a:latin typeface="Times New Roman"/>
                <a:cs typeface="Times New Roman"/>
                <a:hlinkClick r:id="rId3"/>
              </a:rPr>
              <a:t>xyd</a:t>
            </a:r>
            <a:r>
              <a:rPr sz="1700" spc="-10" dirty="0">
                <a:latin typeface="Times New Roman"/>
                <a:cs typeface="Times New Roman"/>
                <a:hlinkClick r:id="rId3"/>
              </a:rPr>
              <a:t>i</a:t>
            </a:r>
            <a:r>
              <a:rPr sz="1700" dirty="0">
                <a:latin typeface="Times New Roman"/>
                <a:cs typeface="Times New Roman"/>
                <a:hlinkClick r:id="rId3"/>
              </a:rPr>
              <a:t>s.gr</a:t>
            </a:r>
            <a:r>
              <a:rPr sz="1700" spc="-10" dirty="0">
                <a:latin typeface="Times New Roman"/>
                <a:cs typeface="Times New Roman"/>
                <a:hlinkClick r:id="rId3"/>
              </a:rPr>
              <a:t>/</a:t>
            </a:r>
            <a:r>
              <a:rPr sz="1700" dirty="0">
                <a:latin typeface="Times New Roman"/>
                <a:cs typeface="Times New Roman"/>
                <a:hlinkClick r:id="rId3"/>
              </a:rPr>
              <a:t>gr)</a:t>
            </a:r>
            <a:r>
              <a:rPr sz="1700" spc="-50" dirty="0">
                <a:latin typeface="Times New Roman"/>
                <a:cs typeface="Times New Roman"/>
                <a:hlinkClick r:id="rId3"/>
              </a:rPr>
              <a:t> </a:t>
            </a:r>
            <a:r>
              <a:rPr sz="1700" dirty="0">
                <a:latin typeface="Times New Roman"/>
                <a:cs typeface="Times New Roman"/>
              </a:rPr>
              <a:t>and</a:t>
            </a:r>
            <a:r>
              <a:rPr sz="1700" spc="-10" dirty="0">
                <a:latin typeface="Times New Roman"/>
                <a:cs typeface="Times New Roman"/>
              </a:rPr>
              <a:t> </a:t>
            </a:r>
            <a:r>
              <a:rPr sz="1700" dirty="0">
                <a:latin typeface="Times New Roman"/>
                <a:cs typeface="Times New Roman"/>
              </a:rPr>
              <a:t>co</a:t>
            </a:r>
            <a:r>
              <a:rPr sz="1700" spc="-10" dirty="0">
                <a:latin typeface="Times New Roman"/>
                <a:cs typeface="Times New Roman"/>
              </a:rPr>
              <a:t>ll</a:t>
            </a:r>
            <a:r>
              <a:rPr sz="1700" dirty="0">
                <a:latin typeface="Times New Roman"/>
                <a:cs typeface="Times New Roman"/>
              </a:rPr>
              <a:t>abora</a:t>
            </a:r>
            <a:r>
              <a:rPr sz="1700" spc="-15" dirty="0">
                <a:latin typeface="Times New Roman"/>
                <a:cs typeface="Times New Roman"/>
              </a:rPr>
              <a:t>t</a:t>
            </a:r>
            <a:r>
              <a:rPr sz="1700" dirty="0">
                <a:latin typeface="Times New Roman"/>
                <a:cs typeface="Times New Roman"/>
              </a:rPr>
              <a:t>es</a:t>
            </a:r>
            <a:r>
              <a:rPr sz="1700" spc="-10" dirty="0">
                <a:latin typeface="Times New Roman"/>
                <a:cs typeface="Times New Roman"/>
              </a:rPr>
              <a:t> </a:t>
            </a:r>
            <a:r>
              <a:rPr sz="1700" dirty="0">
                <a:latin typeface="Times New Roman"/>
                <a:cs typeface="Times New Roman"/>
              </a:rPr>
              <a:t>w</a:t>
            </a:r>
            <a:r>
              <a:rPr sz="1700" spc="-10" dirty="0">
                <a:latin typeface="Times New Roman"/>
                <a:cs typeface="Times New Roman"/>
              </a:rPr>
              <a:t>it</a:t>
            </a:r>
            <a:r>
              <a:rPr sz="1700" dirty="0">
                <a:latin typeface="Times New Roman"/>
                <a:cs typeface="Times New Roman"/>
              </a:rPr>
              <a:t>h</a:t>
            </a:r>
            <a:r>
              <a:rPr sz="1700" spc="-10" dirty="0">
                <a:latin typeface="Times New Roman"/>
                <a:cs typeface="Times New Roman"/>
              </a:rPr>
              <a:t> </a:t>
            </a:r>
            <a:r>
              <a:rPr sz="1700" dirty="0">
                <a:latin typeface="Times New Roman"/>
                <a:cs typeface="Times New Roman"/>
              </a:rPr>
              <a:t>He</a:t>
            </a:r>
            <a:r>
              <a:rPr sz="1700" spc="-10" dirty="0">
                <a:latin typeface="Times New Roman"/>
                <a:cs typeface="Times New Roman"/>
              </a:rPr>
              <a:t>ll</a:t>
            </a:r>
            <a:r>
              <a:rPr sz="1700" dirty="0">
                <a:latin typeface="Times New Roman"/>
                <a:cs typeface="Times New Roman"/>
              </a:rPr>
              <a:t>en</a:t>
            </a:r>
            <a:r>
              <a:rPr sz="1700" spc="-10" dirty="0">
                <a:latin typeface="Times New Roman"/>
                <a:cs typeface="Times New Roman"/>
              </a:rPr>
              <a:t>i</a:t>
            </a:r>
            <a:r>
              <a:rPr sz="1700" dirty="0">
                <a:latin typeface="Times New Roman"/>
                <a:cs typeface="Times New Roman"/>
              </a:rPr>
              <a:t>c</a:t>
            </a:r>
            <a:r>
              <a:rPr sz="1700" spc="-10" dirty="0">
                <a:latin typeface="Times New Roman"/>
                <a:cs typeface="Times New Roman"/>
              </a:rPr>
              <a:t> </a:t>
            </a:r>
            <a:r>
              <a:rPr sz="1700" dirty="0">
                <a:latin typeface="Times New Roman"/>
                <a:cs typeface="Times New Roman"/>
              </a:rPr>
              <a:t>Open</a:t>
            </a:r>
            <a:r>
              <a:rPr sz="1700" spc="-30" dirty="0">
                <a:latin typeface="Times New Roman"/>
                <a:cs typeface="Times New Roman"/>
              </a:rPr>
              <a:t> </a:t>
            </a:r>
            <a:r>
              <a:rPr sz="1700" dirty="0">
                <a:latin typeface="Times New Roman"/>
                <a:cs typeface="Times New Roman"/>
              </a:rPr>
              <a:t>Un</a:t>
            </a:r>
            <a:r>
              <a:rPr sz="1700" spc="-10" dirty="0">
                <a:latin typeface="Times New Roman"/>
                <a:cs typeface="Times New Roman"/>
              </a:rPr>
              <a:t>i</a:t>
            </a:r>
            <a:r>
              <a:rPr sz="1700" dirty="0">
                <a:latin typeface="Times New Roman"/>
                <a:cs typeface="Times New Roman"/>
              </a:rPr>
              <a:t>ver</a:t>
            </a:r>
            <a:r>
              <a:rPr sz="1700" spc="-10" dirty="0">
                <a:latin typeface="Times New Roman"/>
                <a:cs typeface="Times New Roman"/>
              </a:rPr>
              <a:t>sit</a:t>
            </a:r>
            <a:r>
              <a:rPr sz="1700" dirty="0">
                <a:latin typeface="Times New Roman"/>
                <a:cs typeface="Times New Roman"/>
              </a:rPr>
              <a:t>y</a:t>
            </a:r>
            <a:r>
              <a:rPr sz="1700" spc="5" dirty="0">
                <a:latin typeface="Times New Roman"/>
                <a:cs typeface="Times New Roman"/>
              </a:rPr>
              <a:t> </a:t>
            </a:r>
            <a:r>
              <a:rPr sz="1700" dirty="0">
                <a:latin typeface="Times New Roman"/>
                <a:cs typeface="Times New Roman"/>
              </a:rPr>
              <a:t>and </a:t>
            </a:r>
            <a:r>
              <a:rPr sz="1700" spc="-10" dirty="0">
                <a:latin typeface="Times New Roman"/>
                <a:cs typeface="Times New Roman"/>
              </a:rPr>
              <a:t>t</a:t>
            </a:r>
            <a:r>
              <a:rPr sz="1700" dirty="0">
                <a:latin typeface="Times New Roman"/>
                <a:cs typeface="Times New Roman"/>
              </a:rPr>
              <a:t>he</a:t>
            </a:r>
            <a:r>
              <a:rPr sz="1700" spc="-10" dirty="0">
                <a:latin typeface="Times New Roman"/>
                <a:cs typeface="Times New Roman"/>
              </a:rPr>
              <a:t> </a:t>
            </a:r>
            <a:r>
              <a:rPr sz="1700" dirty="0">
                <a:latin typeface="Times New Roman"/>
                <a:cs typeface="Times New Roman"/>
              </a:rPr>
              <a:t>Open</a:t>
            </a:r>
            <a:r>
              <a:rPr sz="1700" spc="-20" dirty="0">
                <a:latin typeface="Times New Roman"/>
                <a:cs typeface="Times New Roman"/>
              </a:rPr>
              <a:t> </a:t>
            </a:r>
            <a:r>
              <a:rPr sz="1700" dirty="0">
                <a:latin typeface="Times New Roman"/>
                <a:cs typeface="Times New Roman"/>
              </a:rPr>
              <a:t>Un</a:t>
            </a:r>
            <a:r>
              <a:rPr sz="1700" spc="-10" dirty="0">
                <a:latin typeface="Times New Roman"/>
                <a:cs typeface="Times New Roman"/>
              </a:rPr>
              <a:t>i</a:t>
            </a:r>
            <a:r>
              <a:rPr sz="1700" dirty="0">
                <a:latin typeface="Times New Roman"/>
                <a:cs typeface="Times New Roman"/>
              </a:rPr>
              <a:t>ver</a:t>
            </a:r>
            <a:r>
              <a:rPr sz="1700" spc="-10" dirty="0">
                <a:latin typeface="Times New Roman"/>
                <a:cs typeface="Times New Roman"/>
              </a:rPr>
              <a:t>sit</a:t>
            </a:r>
            <a:r>
              <a:rPr sz="1700" dirty="0">
                <a:latin typeface="Times New Roman"/>
                <a:cs typeface="Times New Roman"/>
              </a:rPr>
              <a:t>y</a:t>
            </a:r>
            <a:r>
              <a:rPr sz="1700" spc="-10" dirty="0">
                <a:latin typeface="Times New Roman"/>
                <a:cs typeface="Times New Roman"/>
              </a:rPr>
              <a:t> </a:t>
            </a:r>
            <a:r>
              <a:rPr sz="1700" dirty="0">
                <a:latin typeface="Times New Roman"/>
                <a:cs typeface="Times New Roman"/>
              </a:rPr>
              <a:t>of</a:t>
            </a:r>
            <a:r>
              <a:rPr sz="1700" spc="-10" dirty="0">
                <a:latin typeface="Times New Roman"/>
                <a:cs typeface="Times New Roman"/>
              </a:rPr>
              <a:t> </a:t>
            </a:r>
            <a:r>
              <a:rPr sz="1700" dirty="0">
                <a:latin typeface="Times New Roman"/>
                <a:cs typeface="Times New Roman"/>
              </a:rPr>
              <a:t>Cyprus</a:t>
            </a:r>
            <a:r>
              <a:rPr sz="1700" spc="-10" dirty="0">
                <a:latin typeface="Times New Roman"/>
                <a:cs typeface="Times New Roman"/>
              </a:rPr>
              <a:t> </a:t>
            </a:r>
            <a:r>
              <a:rPr sz="1700" dirty="0">
                <a:latin typeface="Times New Roman"/>
                <a:cs typeface="Times New Roman"/>
              </a:rPr>
              <a:t>as</a:t>
            </a:r>
            <a:r>
              <a:rPr sz="1700" spc="-10" dirty="0">
                <a:latin typeface="Times New Roman"/>
                <a:cs typeface="Times New Roman"/>
              </a:rPr>
              <a:t> </a:t>
            </a:r>
            <a:r>
              <a:rPr sz="1700" dirty="0">
                <a:latin typeface="Times New Roman"/>
                <a:cs typeface="Times New Roman"/>
              </a:rPr>
              <a:t>an adjuct</a:t>
            </a:r>
            <a:r>
              <a:rPr sz="1700" spc="-25" dirty="0">
                <a:latin typeface="Times New Roman"/>
                <a:cs typeface="Times New Roman"/>
              </a:rPr>
              <a:t> </a:t>
            </a:r>
            <a:r>
              <a:rPr sz="1700" spc="-10" dirty="0">
                <a:latin typeface="Times New Roman"/>
                <a:cs typeface="Times New Roman"/>
              </a:rPr>
              <a:t>t</a:t>
            </a:r>
            <a:r>
              <a:rPr sz="1700" dirty="0">
                <a:latin typeface="Times New Roman"/>
                <a:cs typeface="Times New Roman"/>
              </a:rPr>
              <a:t>u</a:t>
            </a:r>
            <a:r>
              <a:rPr sz="1700" spc="-10" dirty="0">
                <a:latin typeface="Times New Roman"/>
                <a:cs typeface="Times New Roman"/>
              </a:rPr>
              <a:t>t</a:t>
            </a:r>
            <a:r>
              <a:rPr sz="1700" dirty="0">
                <a:latin typeface="Times New Roman"/>
                <a:cs typeface="Times New Roman"/>
              </a:rPr>
              <a:t>o</a:t>
            </a:r>
            <a:r>
              <a:rPr sz="1700" spc="-75" dirty="0">
                <a:latin typeface="Times New Roman"/>
                <a:cs typeface="Times New Roman"/>
              </a:rPr>
              <a:t>r</a:t>
            </a:r>
            <a:r>
              <a:rPr sz="1700" dirty="0">
                <a:latin typeface="Times New Roman"/>
                <a:cs typeface="Times New Roman"/>
              </a:rPr>
              <a:t>,</a:t>
            </a:r>
            <a:r>
              <a:rPr sz="1700" spc="10" dirty="0">
                <a:latin typeface="Times New Roman"/>
                <a:cs typeface="Times New Roman"/>
              </a:rPr>
              <a:t> </a:t>
            </a:r>
            <a:r>
              <a:rPr sz="1700" dirty="0">
                <a:latin typeface="Times New Roman"/>
                <a:cs typeface="Times New Roman"/>
              </a:rPr>
              <a:t>w</a:t>
            </a:r>
            <a:r>
              <a:rPr sz="1700" spc="-10" dirty="0">
                <a:latin typeface="Times New Roman"/>
                <a:cs typeface="Times New Roman"/>
              </a:rPr>
              <a:t>it</a:t>
            </a:r>
            <a:r>
              <a:rPr sz="1700" dirty="0">
                <a:latin typeface="Times New Roman"/>
                <a:cs typeface="Times New Roman"/>
              </a:rPr>
              <a:t>h</a:t>
            </a:r>
            <a:r>
              <a:rPr sz="1700" spc="5" dirty="0">
                <a:latin typeface="Times New Roman"/>
                <a:cs typeface="Times New Roman"/>
              </a:rPr>
              <a:t> </a:t>
            </a:r>
            <a:r>
              <a:rPr sz="1700" spc="-10" dirty="0">
                <a:latin typeface="Times New Roman"/>
                <a:cs typeface="Times New Roman"/>
              </a:rPr>
              <a:t>t</a:t>
            </a:r>
            <a:r>
              <a:rPr sz="1700" dirty="0">
                <a:latin typeface="Times New Roman"/>
                <a:cs typeface="Times New Roman"/>
              </a:rPr>
              <a:t>he</a:t>
            </a:r>
            <a:r>
              <a:rPr sz="1700" spc="-10" dirty="0">
                <a:latin typeface="Times New Roman"/>
                <a:cs typeface="Times New Roman"/>
              </a:rPr>
              <a:t> </a:t>
            </a:r>
            <a:r>
              <a:rPr sz="1700" dirty="0">
                <a:latin typeface="Times New Roman"/>
                <a:cs typeface="Times New Roman"/>
              </a:rPr>
              <a:t>Cent</a:t>
            </a:r>
            <a:r>
              <a:rPr sz="1700" spc="-10" dirty="0">
                <a:latin typeface="Times New Roman"/>
                <a:cs typeface="Times New Roman"/>
              </a:rPr>
              <a:t>r</a:t>
            </a:r>
            <a:r>
              <a:rPr sz="1700" dirty="0">
                <a:latin typeface="Times New Roman"/>
                <a:cs typeface="Times New Roman"/>
              </a:rPr>
              <a:t>e</a:t>
            </a:r>
            <a:r>
              <a:rPr sz="1700" spc="-10" dirty="0">
                <a:latin typeface="Times New Roman"/>
                <a:cs typeface="Times New Roman"/>
              </a:rPr>
              <a:t> </a:t>
            </a:r>
            <a:r>
              <a:rPr sz="1700" dirty="0">
                <a:latin typeface="Times New Roman"/>
                <a:cs typeface="Times New Roman"/>
              </a:rPr>
              <a:t>for Res</a:t>
            </a:r>
            <a:r>
              <a:rPr sz="1700" spc="-10" dirty="0">
                <a:latin typeface="Times New Roman"/>
                <a:cs typeface="Times New Roman"/>
              </a:rPr>
              <a:t>e</a:t>
            </a:r>
            <a:r>
              <a:rPr sz="1700" dirty="0">
                <a:latin typeface="Times New Roman"/>
                <a:cs typeface="Times New Roman"/>
              </a:rPr>
              <a:t>a</a:t>
            </a:r>
            <a:r>
              <a:rPr sz="1700" spc="-10" dirty="0">
                <a:latin typeface="Times New Roman"/>
                <a:cs typeface="Times New Roman"/>
              </a:rPr>
              <a:t>r</a:t>
            </a:r>
            <a:r>
              <a:rPr sz="1700" dirty="0">
                <a:latin typeface="Times New Roman"/>
                <a:cs typeface="Times New Roman"/>
              </a:rPr>
              <a:t>ch</a:t>
            </a:r>
            <a:r>
              <a:rPr sz="1700" spc="-35" dirty="0">
                <a:latin typeface="Times New Roman"/>
                <a:cs typeface="Times New Roman"/>
              </a:rPr>
              <a:t> </a:t>
            </a:r>
            <a:r>
              <a:rPr sz="1700" dirty="0">
                <a:latin typeface="Times New Roman"/>
                <a:cs typeface="Times New Roman"/>
              </a:rPr>
              <a:t>and</a:t>
            </a:r>
            <a:r>
              <a:rPr sz="1700" spc="-45" dirty="0">
                <a:latin typeface="Times New Roman"/>
                <a:cs typeface="Times New Roman"/>
              </a:rPr>
              <a:t> </a:t>
            </a:r>
            <a:r>
              <a:rPr sz="1700" spc="-120" dirty="0">
                <a:latin typeface="Times New Roman"/>
                <a:cs typeface="Times New Roman"/>
              </a:rPr>
              <a:t>T</a:t>
            </a:r>
            <a:r>
              <a:rPr sz="1700" dirty="0">
                <a:latin typeface="Times New Roman"/>
                <a:cs typeface="Times New Roman"/>
              </a:rPr>
              <a:t>ech</a:t>
            </a:r>
            <a:r>
              <a:rPr sz="1700" spc="-10" dirty="0">
                <a:latin typeface="Times New Roman"/>
                <a:cs typeface="Times New Roman"/>
              </a:rPr>
              <a:t>n</a:t>
            </a:r>
            <a:r>
              <a:rPr sz="1700" dirty="0">
                <a:latin typeface="Times New Roman"/>
                <a:cs typeface="Times New Roman"/>
              </a:rPr>
              <a:t>o</a:t>
            </a:r>
            <a:r>
              <a:rPr sz="1700" spc="-10" dirty="0">
                <a:latin typeface="Times New Roman"/>
                <a:cs typeface="Times New Roman"/>
              </a:rPr>
              <a:t>l</a:t>
            </a:r>
            <a:r>
              <a:rPr sz="1700" dirty="0">
                <a:latin typeface="Times New Roman"/>
                <a:cs typeface="Times New Roman"/>
              </a:rPr>
              <a:t>ogy</a:t>
            </a:r>
            <a:r>
              <a:rPr sz="1700" spc="-25" dirty="0">
                <a:latin typeface="Times New Roman"/>
                <a:cs typeface="Times New Roman"/>
              </a:rPr>
              <a:t> </a:t>
            </a:r>
            <a:r>
              <a:rPr sz="1700" dirty="0">
                <a:latin typeface="Times New Roman"/>
                <a:cs typeface="Times New Roman"/>
              </a:rPr>
              <a:t>Hel</a:t>
            </a:r>
            <a:r>
              <a:rPr sz="1700" spc="-15" dirty="0">
                <a:latin typeface="Times New Roman"/>
                <a:cs typeface="Times New Roman"/>
              </a:rPr>
              <a:t>l</a:t>
            </a:r>
            <a:r>
              <a:rPr sz="1700" dirty="0">
                <a:latin typeface="Times New Roman"/>
                <a:cs typeface="Times New Roman"/>
              </a:rPr>
              <a:t>as</a:t>
            </a:r>
            <a:r>
              <a:rPr sz="1700" spc="-15" dirty="0">
                <a:latin typeface="Times New Roman"/>
                <a:cs typeface="Times New Roman"/>
              </a:rPr>
              <a:t> </a:t>
            </a:r>
            <a:r>
              <a:rPr sz="1700" dirty="0">
                <a:latin typeface="Times New Roman"/>
                <a:cs typeface="Times New Roman"/>
              </a:rPr>
              <a:t>as</a:t>
            </a:r>
            <a:r>
              <a:rPr sz="1700" spc="-15" dirty="0">
                <a:latin typeface="Times New Roman"/>
                <a:cs typeface="Times New Roman"/>
              </a:rPr>
              <a:t> </a:t>
            </a:r>
            <a:r>
              <a:rPr sz="1700" dirty="0">
                <a:latin typeface="Times New Roman"/>
                <a:cs typeface="Times New Roman"/>
              </a:rPr>
              <a:t>a</a:t>
            </a:r>
            <a:r>
              <a:rPr sz="1700" spc="-10" dirty="0">
                <a:latin typeface="Times New Roman"/>
                <a:cs typeface="Times New Roman"/>
              </a:rPr>
              <a:t> </a:t>
            </a:r>
            <a:r>
              <a:rPr sz="1700" dirty="0">
                <a:latin typeface="Times New Roman"/>
                <a:cs typeface="Times New Roman"/>
              </a:rPr>
              <a:t>Sen</a:t>
            </a:r>
            <a:r>
              <a:rPr sz="1700" spc="-15" dirty="0">
                <a:latin typeface="Times New Roman"/>
                <a:cs typeface="Times New Roman"/>
              </a:rPr>
              <a:t>i</a:t>
            </a:r>
            <a:r>
              <a:rPr sz="1700" dirty="0">
                <a:latin typeface="Times New Roman"/>
                <a:cs typeface="Times New Roman"/>
              </a:rPr>
              <a:t>or</a:t>
            </a:r>
            <a:r>
              <a:rPr sz="1700" spc="-15" dirty="0">
                <a:latin typeface="Times New Roman"/>
                <a:cs typeface="Times New Roman"/>
              </a:rPr>
              <a:t> </a:t>
            </a:r>
            <a:r>
              <a:rPr sz="1700" dirty="0">
                <a:latin typeface="Times New Roman"/>
                <a:cs typeface="Times New Roman"/>
              </a:rPr>
              <a:t>Res</a:t>
            </a:r>
            <a:r>
              <a:rPr sz="1700" spc="-10" dirty="0">
                <a:latin typeface="Times New Roman"/>
                <a:cs typeface="Times New Roman"/>
              </a:rPr>
              <a:t>e</a:t>
            </a:r>
            <a:r>
              <a:rPr sz="1700" dirty="0">
                <a:latin typeface="Times New Roman"/>
                <a:cs typeface="Times New Roman"/>
              </a:rPr>
              <a:t>a</a:t>
            </a:r>
            <a:r>
              <a:rPr sz="1700" spc="-10" dirty="0">
                <a:latin typeface="Times New Roman"/>
                <a:cs typeface="Times New Roman"/>
              </a:rPr>
              <a:t>r</a:t>
            </a:r>
            <a:r>
              <a:rPr sz="1700" dirty="0">
                <a:latin typeface="Times New Roman"/>
                <a:cs typeface="Times New Roman"/>
              </a:rPr>
              <a:t>cher</a:t>
            </a:r>
            <a:r>
              <a:rPr sz="1700" spc="-50" dirty="0">
                <a:latin typeface="Times New Roman"/>
                <a:cs typeface="Times New Roman"/>
              </a:rPr>
              <a:t> </a:t>
            </a:r>
            <a:r>
              <a:rPr sz="1700" dirty="0">
                <a:latin typeface="Times New Roman"/>
                <a:cs typeface="Times New Roman"/>
              </a:rPr>
              <a:t>(</a:t>
            </a:r>
            <a:r>
              <a:rPr sz="1700" spc="-10" dirty="0">
                <a:latin typeface="Times New Roman"/>
                <a:cs typeface="Times New Roman"/>
              </a:rPr>
              <a:t>p</a:t>
            </a:r>
            <a:r>
              <a:rPr sz="1700" dirty="0">
                <a:latin typeface="Times New Roman"/>
                <a:cs typeface="Times New Roman"/>
              </a:rPr>
              <a:t>r</a:t>
            </a:r>
            <a:r>
              <a:rPr sz="1700" spc="-10" dirty="0">
                <a:latin typeface="Times New Roman"/>
                <a:cs typeface="Times New Roman"/>
              </a:rPr>
              <a:t>o</a:t>
            </a:r>
            <a:r>
              <a:rPr sz="1700" dirty="0">
                <a:latin typeface="Times New Roman"/>
                <a:cs typeface="Times New Roman"/>
              </a:rPr>
              <a:t>ject funded</a:t>
            </a:r>
            <a:r>
              <a:rPr sz="1700" spc="-10" dirty="0">
                <a:latin typeface="Times New Roman"/>
                <a:cs typeface="Times New Roman"/>
              </a:rPr>
              <a:t>)</a:t>
            </a:r>
            <a:r>
              <a:rPr sz="1700" dirty="0">
                <a:latin typeface="Times New Roman"/>
                <a:cs typeface="Times New Roman"/>
              </a:rPr>
              <a:t>,</a:t>
            </a:r>
            <a:r>
              <a:rPr sz="1700" spc="-25" dirty="0">
                <a:latin typeface="Times New Roman"/>
                <a:cs typeface="Times New Roman"/>
              </a:rPr>
              <a:t> </a:t>
            </a:r>
            <a:r>
              <a:rPr sz="1700" dirty="0">
                <a:latin typeface="Times New Roman"/>
                <a:cs typeface="Times New Roman"/>
              </a:rPr>
              <a:t>w</a:t>
            </a:r>
            <a:r>
              <a:rPr sz="1700" spc="-10" dirty="0">
                <a:latin typeface="Times New Roman"/>
                <a:cs typeface="Times New Roman"/>
              </a:rPr>
              <a:t>it</a:t>
            </a:r>
            <a:r>
              <a:rPr sz="1700" dirty="0">
                <a:latin typeface="Times New Roman"/>
                <a:cs typeface="Times New Roman"/>
              </a:rPr>
              <a:t>h</a:t>
            </a:r>
            <a:r>
              <a:rPr sz="1700" spc="5" dirty="0">
                <a:latin typeface="Times New Roman"/>
                <a:cs typeface="Times New Roman"/>
              </a:rPr>
              <a:t> </a:t>
            </a:r>
            <a:r>
              <a:rPr sz="1700" spc="-10" dirty="0">
                <a:latin typeface="Times New Roman"/>
                <a:cs typeface="Times New Roman"/>
              </a:rPr>
              <a:t>t</a:t>
            </a:r>
            <a:r>
              <a:rPr sz="1700" dirty="0">
                <a:latin typeface="Times New Roman"/>
                <a:cs typeface="Times New Roman"/>
              </a:rPr>
              <a:t>he</a:t>
            </a:r>
            <a:r>
              <a:rPr sz="1700" spc="-30" dirty="0">
                <a:latin typeface="Times New Roman"/>
                <a:cs typeface="Times New Roman"/>
              </a:rPr>
              <a:t> </a:t>
            </a:r>
            <a:r>
              <a:rPr sz="1700" spc="-120" dirty="0">
                <a:latin typeface="Times New Roman"/>
                <a:cs typeface="Times New Roman"/>
              </a:rPr>
              <a:t>T</a:t>
            </a:r>
            <a:r>
              <a:rPr sz="1700" dirty="0">
                <a:latin typeface="Times New Roman"/>
                <a:cs typeface="Times New Roman"/>
              </a:rPr>
              <a:t>echno</a:t>
            </a:r>
            <a:r>
              <a:rPr sz="1700" spc="-10" dirty="0">
                <a:latin typeface="Times New Roman"/>
                <a:cs typeface="Times New Roman"/>
              </a:rPr>
              <a:t>l</a:t>
            </a:r>
            <a:r>
              <a:rPr sz="1700" dirty="0">
                <a:latin typeface="Times New Roman"/>
                <a:cs typeface="Times New Roman"/>
              </a:rPr>
              <a:t>og</a:t>
            </a:r>
            <a:r>
              <a:rPr sz="1700" spc="-10" dirty="0">
                <a:latin typeface="Times New Roman"/>
                <a:cs typeface="Times New Roman"/>
              </a:rPr>
              <a:t>i</a:t>
            </a:r>
            <a:r>
              <a:rPr sz="1700" dirty="0">
                <a:latin typeface="Times New Roman"/>
                <a:cs typeface="Times New Roman"/>
              </a:rPr>
              <a:t>cal</a:t>
            </a:r>
            <a:r>
              <a:rPr sz="1700" spc="-25" dirty="0">
                <a:latin typeface="Times New Roman"/>
                <a:cs typeface="Times New Roman"/>
              </a:rPr>
              <a:t> </a:t>
            </a:r>
            <a:r>
              <a:rPr sz="1700" dirty="0">
                <a:latin typeface="Times New Roman"/>
                <a:cs typeface="Times New Roman"/>
              </a:rPr>
              <a:t>Educat</a:t>
            </a:r>
            <a:r>
              <a:rPr sz="1700" spc="-15" dirty="0">
                <a:latin typeface="Times New Roman"/>
                <a:cs typeface="Times New Roman"/>
              </a:rPr>
              <a:t>i</a:t>
            </a:r>
            <a:r>
              <a:rPr sz="1700" dirty="0">
                <a:latin typeface="Times New Roman"/>
                <a:cs typeface="Times New Roman"/>
              </a:rPr>
              <a:t>on</a:t>
            </a:r>
            <a:r>
              <a:rPr sz="1700" spc="-20" dirty="0">
                <a:latin typeface="Times New Roman"/>
                <a:cs typeface="Times New Roman"/>
              </a:rPr>
              <a:t> </a:t>
            </a:r>
            <a:r>
              <a:rPr sz="1700" dirty="0">
                <a:latin typeface="Times New Roman"/>
                <a:cs typeface="Times New Roman"/>
              </a:rPr>
              <a:t>In</a:t>
            </a:r>
            <a:r>
              <a:rPr sz="1700" spc="-10" dirty="0">
                <a:latin typeface="Times New Roman"/>
                <a:cs typeface="Times New Roman"/>
              </a:rPr>
              <a:t>stit</a:t>
            </a:r>
            <a:r>
              <a:rPr sz="1700" dirty="0">
                <a:latin typeface="Times New Roman"/>
                <a:cs typeface="Times New Roman"/>
              </a:rPr>
              <a:t>u</a:t>
            </a:r>
            <a:r>
              <a:rPr sz="1700" spc="-10" dirty="0">
                <a:latin typeface="Times New Roman"/>
                <a:cs typeface="Times New Roman"/>
              </a:rPr>
              <a:t>t</a:t>
            </a:r>
            <a:r>
              <a:rPr sz="1700" dirty="0">
                <a:latin typeface="Times New Roman"/>
                <a:cs typeface="Times New Roman"/>
              </a:rPr>
              <a:t>e</a:t>
            </a:r>
            <a:r>
              <a:rPr sz="1700" spc="15" dirty="0">
                <a:latin typeface="Times New Roman"/>
                <a:cs typeface="Times New Roman"/>
              </a:rPr>
              <a:t> </a:t>
            </a:r>
            <a:r>
              <a:rPr sz="1700" dirty="0">
                <a:latin typeface="Times New Roman"/>
                <a:cs typeface="Times New Roman"/>
              </a:rPr>
              <a:t>of</a:t>
            </a:r>
            <a:r>
              <a:rPr sz="1700" spc="-10" dirty="0">
                <a:latin typeface="Times New Roman"/>
                <a:cs typeface="Times New Roman"/>
              </a:rPr>
              <a:t> </a:t>
            </a:r>
            <a:r>
              <a:rPr sz="1700" dirty="0">
                <a:latin typeface="Times New Roman"/>
                <a:cs typeface="Times New Roman"/>
              </a:rPr>
              <a:t>P</a:t>
            </a:r>
            <a:r>
              <a:rPr sz="1700" spc="-10" dirty="0">
                <a:latin typeface="Times New Roman"/>
                <a:cs typeface="Times New Roman"/>
              </a:rPr>
              <a:t>i</a:t>
            </a:r>
            <a:r>
              <a:rPr sz="1700" dirty="0">
                <a:latin typeface="Times New Roman"/>
                <a:cs typeface="Times New Roman"/>
              </a:rPr>
              <a:t>raeu</a:t>
            </a:r>
            <a:r>
              <a:rPr sz="1700" spc="-10" dirty="0">
                <a:latin typeface="Times New Roman"/>
                <a:cs typeface="Times New Roman"/>
              </a:rPr>
              <a:t>s</a:t>
            </a:r>
            <a:r>
              <a:rPr sz="1700" dirty="0">
                <a:latin typeface="Times New Roman"/>
                <a:cs typeface="Times New Roman"/>
              </a:rPr>
              <a:t>,</a:t>
            </a:r>
            <a:r>
              <a:rPr sz="1700" spc="-5" dirty="0">
                <a:latin typeface="Times New Roman"/>
                <a:cs typeface="Times New Roman"/>
              </a:rPr>
              <a:t> </a:t>
            </a:r>
            <a:r>
              <a:rPr sz="1700" dirty="0">
                <a:latin typeface="Times New Roman"/>
                <a:cs typeface="Times New Roman"/>
              </a:rPr>
              <a:t>and w</a:t>
            </a:r>
            <a:r>
              <a:rPr sz="1700" spc="-10" dirty="0">
                <a:latin typeface="Times New Roman"/>
                <a:cs typeface="Times New Roman"/>
              </a:rPr>
              <a:t>it</a:t>
            </a:r>
            <a:r>
              <a:rPr sz="1700" dirty="0">
                <a:latin typeface="Times New Roman"/>
                <a:cs typeface="Times New Roman"/>
              </a:rPr>
              <a:t>h</a:t>
            </a:r>
            <a:r>
              <a:rPr sz="1700" spc="-10" dirty="0">
                <a:latin typeface="Times New Roman"/>
                <a:cs typeface="Times New Roman"/>
              </a:rPr>
              <a:t> </a:t>
            </a:r>
            <a:r>
              <a:rPr sz="1700" dirty="0">
                <a:latin typeface="Times New Roman"/>
                <a:cs typeface="Times New Roman"/>
              </a:rPr>
              <a:t>var</a:t>
            </a:r>
            <a:r>
              <a:rPr sz="1700" spc="-15" dirty="0">
                <a:latin typeface="Times New Roman"/>
                <a:cs typeface="Times New Roman"/>
              </a:rPr>
              <a:t>i</a:t>
            </a:r>
            <a:r>
              <a:rPr sz="1700" dirty="0">
                <a:latin typeface="Times New Roman"/>
                <a:cs typeface="Times New Roman"/>
              </a:rPr>
              <a:t>ous SMEs</a:t>
            </a:r>
            <a:r>
              <a:rPr sz="1700" spc="-5" dirty="0">
                <a:latin typeface="Times New Roman"/>
                <a:cs typeface="Times New Roman"/>
              </a:rPr>
              <a:t> </a:t>
            </a:r>
            <a:r>
              <a:rPr sz="1700" spc="-10" dirty="0">
                <a:latin typeface="Times New Roman"/>
                <a:cs typeface="Times New Roman"/>
              </a:rPr>
              <a:t>i</a:t>
            </a:r>
            <a:r>
              <a:rPr sz="1700" dirty="0">
                <a:latin typeface="Times New Roman"/>
                <a:cs typeface="Times New Roman"/>
              </a:rPr>
              <a:t>n</a:t>
            </a:r>
            <a:r>
              <a:rPr sz="1700" spc="5" dirty="0">
                <a:latin typeface="Times New Roman"/>
                <a:cs typeface="Times New Roman"/>
              </a:rPr>
              <a:t> </a:t>
            </a:r>
            <a:r>
              <a:rPr sz="1700" spc="-10" dirty="0">
                <a:latin typeface="Times New Roman"/>
                <a:cs typeface="Times New Roman"/>
              </a:rPr>
              <a:t>t</a:t>
            </a:r>
            <a:r>
              <a:rPr sz="1700" dirty="0">
                <a:latin typeface="Times New Roman"/>
                <a:cs typeface="Times New Roman"/>
              </a:rPr>
              <a:t>he</a:t>
            </a:r>
            <a:r>
              <a:rPr sz="1700" spc="-10" dirty="0">
                <a:latin typeface="Times New Roman"/>
                <a:cs typeface="Times New Roman"/>
              </a:rPr>
              <a:t> </a:t>
            </a:r>
            <a:r>
              <a:rPr sz="1700" dirty="0">
                <a:latin typeface="Times New Roman"/>
                <a:cs typeface="Times New Roman"/>
              </a:rPr>
              <a:t>f</a:t>
            </a:r>
            <a:r>
              <a:rPr sz="1700" spc="-10" dirty="0">
                <a:latin typeface="Times New Roman"/>
                <a:cs typeface="Times New Roman"/>
              </a:rPr>
              <a:t>i</a:t>
            </a:r>
            <a:r>
              <a:rPr sz="1700" dirty="0">
                <a:latin typeface="Times New Roman"/>
                <a:cs typeface="Times New Roman"/>
              </a:rPr>
              <a:t>e</a:t>
            </a:r>
            <a:r>
              <a:rPr sz="1700" spc="-10" dirty="0">
                <a:latin typeface="Times New Roman"/>
                <a:cs typeface="Times New Roman"/>
              </a:rPr>
              <a:t>l</a:t>
            </a:r>
            <a:r>
              <a:rPr sz="1700" dirty="0">
                <a:latin typeface="Times New Roman"/>
                <a:cs typeface="Times New Roman"/>
              </a:rPr>
              <a:t>ds of</a:t>
            </a:r>
            <a:r>
              <a:rPr sz="1700" spc="-30" dirty="0">
                <a:latin typeface="Times New Roman"/>
                <a:cs typeface="Times New Roman"/>
              </a:rPr>
              <a:t> </a:t>
            </a:r>
            <a:r>
              <a:rPr sz="1700" spc="-75" dirty="0">
                <a:latin typeface="Times New Roman"/>
                <a:cs typeface="Times New Roman"/>
              </a:rPr>
              <a:t>W</a:t>
            </a:r>
            <a:r>
              <a:rPr sz="1700" spc="-10" dirty="0">
                <a:latin typeface="Times New Roman"/>
                <a:cs typeface="Times New Roman"/>
              </a:rPr>
              <a:t>i</a:t>
            </a:r>
            <a:r>
              <a:rPr sz="1700" dirty="0">
                <a:latin typeface="Times New Roman"/>
                <a:cs typeface="Times New Roman"/>
              </a:rPr>
              <a:t>nd</a:t>
            </a:r>
            <a:r>
              <a:rPr sz="1700" spc="-10" dirty="0">
                <a:latin typeface="Times New Roman"/>
                <a:cs typeface="Times New Roman"/>
              </a:rPr>
              <a:t> </a:t>
            </a:r>
            <a:r>
              <a:rPr sz="1700" dirty="0">
                <a:latin typeface="Times New Roman"/>
                <a:cs typeface="Times New Roman"/>
              </a:rPr>
              <a:t>Resource</a:t>
            </a:r>
            <a:r>
              <a:rPr sz="1700" spc="-120" dirty="0">
                <a:latin typeface="Times New Roman"/>
                <a:cs typeface="Times New Roman"/>
              </a:rPr>
              <a:t> </a:t>
            </a:r>
            <a:r>
              <a:rPr sz="1700" dirty="0">
                <a:latin typeface="Times New Roman"/>
                <a:cs typeface="Times New Roman"/>
              </a:rPr>
              <a:t>As</a:t>
            </a:r>
            <a:r>
              <a:rPr sz="1700" spc="-10" dirty="0">
                <a:latin typeface="Times New Roman"/>
                <a:cs typeface="Times New Roman"/>
              </a:rPr>
              <a:t>s</a:t>
            </a:r>
            <a:r>
              <a:rPr sz="1700" dirty="0">
                <a:latin typeface="Times New Roman"/>
                <a:cs typeface="Times New Roman"/>
              </a:rPr>
              <a:t>es</a:t>
            </a:r>
            <a:r>
              <a:rPr sz="1700" spc="-10" dirty="0">
                <a:latin typeface="Times New Roman"/>
                <a:cs typeface="Times New Roman"/>
              </a:rPr>
              <a:t>sm</a:t>
            </a:r>
            <a:r>
              <a:rPr sz="1700" dirty="0">
                <a:latin typeface="Times New Roman"/>
                <a:cs typeface="Times New Roman"/>
              </a:rPr>
              <a:t>en</a:t>
            </a:r>
            <a:r>
              <a:rPr sz="1700" spc="-10" dirty="0">
                <a:latin typeface="Times New Roman"/>
                <a:cs typeface="Times New Roman"/>
              </a:rPr>
              <a:t>t</a:t>
            </a:r>
            <a:r>
              <a:rPr sz="1700" dirty="0">
                <a:latin typeface="Times New Roman"/>
                <a:cs typeface="Times New Roman"/>
              </a:rPr>
              <a:t>,</a:t>
            </a:r>
            <a:r>
              <a:rPr sz="1700" spc="-15" dirty="0">
                <a:latin typeface="Times New Roman"/>
                <a:cs typeface="Times New Roman"/>
              </a:rPr>
              <a:t> </a:t>
            </a:r>
            <a:r>
              <a:rPr sz="1700" dirty="0">
                <a:latin typeface="Times New Roman"/>
                <a:cs typeface="Times New Roman"/>
              </a:rPr>
              <a:t>Ene</a:t>
            </a:r>
            <a:r>
              <a:rPr sz="1700" spc="-40" dirty="0">
                <a:latin typeface="Times New Roman"/>
                <a:cs typeface="Times New Roman"/>
              </a:rPr>
              <a:t>r</a:t>
            </a:r>
            <a:r>
              <a:rPr sz="1700" dirty="0">
                <a:latin typeface="Times New Roman"/>
                <a:cs typeface="Times New Roman"/>
              </a:rPr>
              <a:t>gy Resources</a:t>
            </a:r>
            <a:r>
              <a:rPr sz="1700" spc="-25" dirty="0">
                <a:latin typeface="Times New Roman"/>
                <a:cs typeface="Times New Roman"/>
              </a:rPr>
              <a:t> </a:t>
            </a:r>
            <a:r>
              <a:rPr sz="1700" dirty="0">
                <a:latin typeface="Times New Roman"/>
                <a:cs typeface="Times New Roman"/>
              </a:rPr>
              <a:t>Op</a:t>
            </a:r>
            <a:r>
              <a:rPr sz="1700" spc="-10" dirty="0">
                <a:latin typeface="Times New Roman"/>
                <a:cs typeface="Times New Roman"/>
              </a:rPr>
              <a:t>timi</a:t>
            </a:r>
            <a:r>
              <a:rPr sz="1700" dirty="0">
                <a:latin typeface="Times New Roman"/>
                <a:cs typeface="Times New Roman"/>
              </a:rPr>
              <a:t>za</a:t>
            </a:r>
            <a:r>
              <a:rPr sz="1700" spc="-10" dirty="0">
                <a:latin typeface="Times New Roman"/>
                <a:cs typeface="Times New Roman"/>
              </a:rPr>
              <a:t>ti</a:t>
            </a:r>
            <a:r>
              <a:rPr sz="1700" dirty="0">
                <a:latin typeface="Times New Roman"/>
                <a:cs typeface="Times New Roman"/>
              </a:rPr>
              <a:t>on</a:t>
            </a:r>
            <a:r>
              <a:rPr sz="1700" spc="5" dirty="0">
                <a:latin typeface="Times New Roman"/>
                <a:cs typeface="Times New Roman"/>
              </a:rPr>
              <a:t> </a:t>
            </a:r>
            <a:r>
              <a:rPr sz="1700" dirty="0">
                <a:latin typeface="Times New Roman"/>
                <a:cs typeface="Times New Roman"/>
              </a:rPr>
              <a:t>and</a:t>
            </a:r>
            <a:r>
              <a:rPr sz="1700" spc="-10" dirty="0">
                <a:latin typeface="Times New Roman"/>
                <a:cs typeface="Times New Roman"/>
              </a:rPr>
              <a:t> </a:t>
            </a:r>
            <a:r>
              <a:rPr sz="1700" dirty="0">
                <a:latin typeface="Times New Roman"/>
                <a:cs typeface="Times New Roman"/>
              </a:rPr>
              <a:t>Spa</a:t>
            </a:r>
            <a:r>
              <a:rPr sz="1700" spc="-10" dirty="0">
                <a:latin typeface="Times New Roman"/>
                <a:cs typeface="Times New Roman"/>
              </a:rPr>
              <a:t>ti</a:t>
            </a:r>
            <a:r>
              <a:rPr sz="1700" dirty="0">
                <a:latin typeface="Times New Roman"/>
                <a:cs typeface="Times New Roman"/>
              </a:rPr>
              <a:t>al</a:t>
            </a:r>
            <a:r>
              <a:rPr sz="1700" spc="-5" dirty="0">
                <a:latin typeface="Times New Roman"/>
                <a:cs typeface="Times New Roman"/>
              </a:rPr>
              <a:t> </a:t>
            </a:r>
            <a:r>
              <a:rPr sz="1700" dirty="0">
                <a:latin typeface="Times New Roman"/>
                <a:cs typeface="Times New Roman"/>
              </a:rPr>
              <a:t>P</a:t>
            </a:r>
            <a:r>
              <a:rPr sz="1700" spc="-10" dirty="0">
                <a:latin typeface="Times New Roman"/>
                <a:cs typeface="Times New Roman"/>
              </a:rPr>
              <a:t>l</a:t>
            </a:r>
            <a:r>
              <a:rPr sz="1700" dirty="0">
                <a:latin typeface="Times New Roman"/>
                <a:cs typeface="Times New Roman"/>
              </a:rPr>
              <a:t>ann</a:t>
            </a:r>
            <a:r>
              <a:rPr sz="1700" spc="-10" dirty="0">
                <a:latin typeface="Times New Roman"/>
                <a:cs typeface="Times New Roman"/>
              </a:rPr>
              <a:t>i</a:t>
            </a:r>
            <a:r>
              <a:rPr sz="1700" dirty="0">
                <a:latin typeface="Times New Roman"/>
                <a:cs typeface="Times New Roman"/>
              </a:rPr>
              <a:t>ng,</a:t>
            </a:r>
            <a:r>
              <a:rPr sz="1700" spc="-5" dirty="0">
                <a:latin typeface="Times New Roman"/>
                <a:cs typeface="Times New Roman"/>
              </a:rPr>
              <a:t> </a:t>
            </a:r>
            <a:r>
              <a:rPr sz="1700" dirty="0">
                <a:latin typeface="Times New Roman"/>
                <a:cs typeface="Times New Roman"/>
              </a:rPr>
              <a:t>De</a:t>
            </a:r>
            <a:r>
              <a:rPr sz="1700" spc="-10" dirty="0">
                <a:latin typeface="Times New Roman"/>
                <a:cs typeface="Times New Roman"/>
              </a:rPr>
              <a:t>m</a:t>
            </a:r>
            <a:r>
              <a:rPr sz="1700" dirty="0">
                <a:latin typeface="Times New Roman"/>
                <a:cs typeface="Times New Roman"/>
              </a:rPr>
              <a:t>and</a:t>
            </a:r>
            <a:r>
              <a:rPr sz="1700" spc="-30" dirty="0">
                <a:latin typeface="Times New Roman"/>
                <a:cs typeface="Times New Roman"/>
              </a:rPr>
              <a:t> </a:t>
            </a:r>
            <a:r>
              <a:rPr sz="1700" dirty="0">
                <a:latin typeface="Times New Roman"/>
                <a:cs typeface="Times New Roman"/>
              </a:rPr>
              <a:t>S</a:t>
            </a:r>
            <a:r>
              <a:rPr sz="1700" spc="-10" dirty="0">
                <a:latin typeface="Times New Roman"/>
                <a:cs typeface="Times New Roman"/>
              </a:rPr>
              <a:t>i</a:t>
            </a:r>
            <a:r>
              <a:rPr sz="1700" dirty="0">
                <a:latin typeface="Times New Roman"/>
                <a:cs typeface="Times New Roman"/>
              </a:rPr>
              <a:t>de Manage</a:t>
            </a:r>
            <a:r>
              <a:rPr sz="1700" spc="-15" dirty="0">
                <a:latin typeface="Times New Roman"/>
                <a:cs typeface="Times New Roman"/>
              </a:rPr>
              <a:t>m</a:t>
            </a:r>
            <a:r>
              <a:rPr sz="1700" dirty="0">
                <a:latin typeface="Times New Roman"/>
                <a:cs typeface="Times New Roman"/>
              </a:rPr>
              <a:t>ent</a:t>
            </a:r>
            <a:r>
              <a:rPr sz="1700" spc="-25" dirty="0">
                <a:latin typeface="Times New Roman"/>
                <a:cs typeface="Times New Roman"/>
              </a:rPr>
              <a:t> </a:t>
            </a:r>
            <a:r>
              <a:rPr sz="1700" dirty="0">
                <a:latin typeface="Times New Roman"/>
                <a:cs typeface="Times New Roman"/>
              </a:rPr>
              <a:t>S</a:t>
            </a:r>
            <a:r>
              <a:rPr sz="1700" spc="-10" dirty="0">
                <a:latin typeface="Times New Roman"/>
                <a:cs typeface="Times New Roman"/>
              </a:rPr>
              <a:t>t</a:t>
            </a:r>
            <a:r>
              <a:rPr sz="1700" dirty="0">
                <a:latin typeface="Times New Roman"/>
                <a:cs typeface="Times New Roman"/>
              </a:rPr>
              <a:t>ra</a:t>
            </a:r>
            <a:r>
              <a:rPr sz="1700" spc="-15" dirty="0">
                <a:latin typeface="Times New Roman"/>
                <a:cs typeface="Times New Roman"/>
              </a:rPr>
              <a:t>t</a:t>
            </a:r>
            <a:r>
              <a:rPr sz="1700" dirty="0">
                <a:latin typeface="Times New Roman"/>
                <a:cs typeface="Times New Roman"/>
              </a:rPr>
              <a:t>eg</a:t>
            </a:r>
            <a:r>
              <a:rPr sz="1700" spc="-10" dirty="0">
                <a:latin typeface="Times New Roman"/>
                <a:cs typeface="Times New Roman"/>
              </a:rPr>
              <a:t>i</a:t>
            </a:r>
            <a:r>
              <a:rPr sz="1700" dirty="0">
                <a:latin typeface="Times New Roman"/>
                <a:cs typeface="Times New Roman"/>
              </a:rPr>
              <a:t>es, S</a:t>
            </a:r>
            <a:r>
              <a:rPr sz="1700" spc="-10" dirty="0">
                <a:latin typeface="Times New Roman"/>
                <a:cs typeface="Times New Roman"/>
              </a:rPr>
              <a:t>m</a:t>
            </a:r>
            <a:r>
              <a:rPr sz="1700" dirty="0">
                <a:latin typeface="Times New Roman"/>
                <a:cs typeface="Times New Roman"/>
              </a:rPr>
              <a:t>art</a:t>
            </a:r>
            <a:r>
              <a:rPr sz="1700" spc="-5" dirty="0">
                <a:latin typeface="Times New Roman"/>
                <a:cs typeface="Times New Roman"/>
              </a:rPr>
              <a:t> </a:t>
            </a:r>
            <a:r>
              <a:rPr sz="1700" dirty="0">
                <a:latin typeface="Times New Roman"/>
                <a:cs typeface="Times New Roman"/>
              </a:rPr>
              <a:t>Ci</a:t>
            </a:r>
            <a:r>
              <a:rPr sz="1700" spc="-10" dirty="0">
                <a:latin typeface="Times New Roman"/>
                <a:cs typeface="Times New Roman"/>
              </a:rPr>
              <a:t>ti</a:t>
            </a:r>
            <a:r>
              <a:rPr sz="1700" dirty="0">
                <a:latin typeface="Times New Roman"/>
                <a:cs typeface="Times New Roman"/>
              </a:rPr>
              <a:t>es,</a:t>
            </a:r>
            <a:r>
              <a:rPr sz="1700" spc="5" dirty="0">
                <a:latin typeface="Times New Roman"/>
                <a:cs typeface="Times New Roman"/>
              </a:rPr>
              <a:t> </a:t>
            </a:r>
            <a:r>
              <a:rPr sz="1700" dirty="0">
                <a:latin typeface="Times New Roman"/>
                <a:cs typeface="Times New Roman"/>
              </a:rPr>
              <a:t>and Exe</a:t>
            </a:r>
            <a:r>
              <a:rPr sz="1700" spc="-40" dirty="0">
                <a:latin typeface="Times New Roman"/>
                <a:cs typeface="Times New Roman"/>
              </a:rPr>
              <a:t>r</a:t>
            </a:r>
            <a:r>
              <a:rPr sz="1700" dirty="0">
                <a:latin typeface="Times New Roman"/>
                <a:cs typeface="Times New Roman"/>
              </a:rPr>
              <a:t>gy</a:t>
            </a:r>
            <a:r>
              <a:rPr sz="1700" spc="-114" dirty="0">
                <a:latin typeface="Times New Roman"/>
                <a:cs typeface="Times New Roman"/>
              </a:rPr>
              <a:t> </a:t>
            </a:r>
            <a:r>
              <a:rPr sz="1700" dirty="0">
                <a:latin typeface="Times New Roman"/>
                <a:cs typeface="Times New Roman"/>
              </a:rPr>
              <a:t>Ana</a:t>
            </a:r>
            <a:r>
              <a:rPr sz="1700" spc="-10" dirty="0">
                <a:latin typeface="Times New Roman"/>
                <a:cs typeface="Times New Roman"/>
              </a:rPr>
              <a:t>l</a:t>
            </a:r>
            <a:r>
              <a:rPr sz="1700" dirty="0">
                <a:latin typeface="Times New Roman"/>
                <a:cs typeface="Times New Roman"/>
              </a:rPr>
              <a:t>ys</a:t>
            </a:r>
            <a:r>
              <a:rPr sz="1700" spc="-10" dirty="0">
                <a:latin typeface="Times New Roman"/>
                <a:cs typeface="Times New Roman"/>
              </a:rPr>
              <a:t>i</a:t>
            </a:r>
            <a:r>
              <a:rPr sz="1700" dirty="0">
                <a:latin typeface="Times New Roman"/>
                <a:cs typeface="Times New Roman"/>
              </a:rPr>
              <a:t>s.</a:t>
            </a:r>
            <a:endParaRPr sz="1700">
              <a:latin typeface="Times New Roman"/>
              <a:cs typeface="Times New Roman"/>
            </a:endParaRPr>
          </a:p>
        </p:txBody>
      </p:sp>
      <p:sp>
        <p:nvSpPr>
          <p:cNvPr id="5" name="object 5"/>
          <p:cNvSpPr/>
          <p:nvPr/>
        </p:nvSpPr>
        <p:spPr>
          <a:xfrm>
            <a:off x="6637908" y="1219200"/>
            <a:ext cx="2153666" cy="41910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23872" y="320040"/>
            <a:ext cx="5131308" cy="12313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018540">
              <a:lnSpc>
                <a:spcPct val="100000"/>
              </a:lnSpc>
            </a:pPr>
            <a:r>
              <a:rPr b="1" dirty="0">
                <a:latin typeface="Times New Roman"/>
                <a:cs typeface="Times New Roman"/>
              </a:rPr>
              <a:t>Rese</a:t>
            </a:r>
            <a:r>
              <a:rPr b="1" spc="10" dirty="0">
                <a:latin typeface="Times New Roman"/>
                <a:cs typeface="Times New Roman"/>
              </a:rPr>
              <a:t>a</a:t>
            </a:r>
            <a:r>
              <a:rPr b="1" spc="-85" dirty="0">
                <a:latin typeface="Times New Roman"/>
                <a:cs typeface="Times New Roman"/>
              </a:rPr>
              <a:t>r</a:t>
            </a:r>
            <a:r>
              <a:rPr b="1" dirty="0">
                <a:latin typeface="Times New Roman"/>
                <a:cs typeface="Times New Roman"/>
              </a:rPr>
              <a:t>ch</a:t>
            </a:r>
            <a:r>
              <a:rPr b="1" spc="-30" dirty="0">
                <a:latin typeface="Times New Roman"/>
                <a:cs typeface="Times New Roman"/>
              </a:rPr>
              <a:t> </a:t>
            </a:r>
            <a:r>
              <a:rPr b="1" dirty="0">
                <a:latin typeface="Times New Roman"/>
                <a:cs typeface="Times New Roman"/>
              </a:rPr>
              <a:t>Inte</a:t>
            </a:r>
            <a:r>
              <a:rPr b="1" spc="-75" dirty="0">
                <a:latin typeface="Times New Roman"/>
                <a:cs typeface="Times New Roman"/>
              </a:rPr>
              <a:t>r</a:t>
            </a:r>
            <a:r>
              <a:rPr b="1" dirty="0">
                <a:latin typeface="Times New Roman"/>
                <a:cs typeface="Times New Roman"/>
              </a:rPr>
              <a:t>ests</a:t>
            </a:r>
          </a:p>
        </p:txBody>
      </p:sp>
      <p:sp>
        <p:nvSpPr>
          <p:cNvPr id="4" name="object 4"/>
          <p:cNvSpPr txBox="1"/>
          <p:nvPr/>
        </p:nvSpPr>
        <p:spPr>
          <a:xfrm>
            <a:off x="535940" y="1480565"/>
            <a:ext cx="4645660" cy="3978910"/>
          </a:xfrm>
          <a:prstGeom prst="rect">
            <a:avLst/>
          </a:prstGeom>
        </p:spPr>
        <p:txBody>
          <a:bodyPr vert="horz" wrap="square" lIns="0" tIns="0" rIns="0" bIns="0" rtlCol="0">
            <a:spAutoFit/>
          </a:bodyPr>
          <a:lstStyle/>
          <a:p>
            <a:pPr marL="355600" marR="5080" indent="-342900">
              <a:lnSpc>
                <a:spcPct val="100000"/>
              </a:lnSpc>
              <a:buFont typeface="Arial"/>
              <a:buChar char="•"/>
              <a:tabLst>
                <a:tab pos="356235" algn="l"/>
              </a:tabLst>
            </a:pPr>
            <a:r>
              <a:rPr sz="2900" spc="-125" dirty="0">
                <a:latin typeface="Times New Roman"/>
                <a:cs typeface="Times New Roman"/>
              </a:rPr>
              <a:t>W</a:t>
            </a:r>
            <a:r>
              <a:rPr sz="2900" dirty="0">
                <a:latin typeface="Times New Roman"/>
                <a:cs typeface="Times New Roman"/>
              </a:rPr>
              <a:t>ind</a:t>
            </a:r>
            <a:r>
              <a:rPr sz="2900" spc="-10" dirty="0">
                <a:latin typeface="Times New Roman"/>
                <a:cs typeface="Times New Roman"/>
              </a:rPr>
              <a:t> </a:t>
            </a:r>
            <a:r>
              <a:rPr sz="2900" dirty="0">
                <a:latin typeface="Times New Roman"/>
                <a:cs typeface="Times New Roman"/>
              </a:rPr>
              <a:t>R</a:t>
            </a:r>
            <a:r>
              <a:rPr sz="2900" spc="-15" dirty="0">
                <a:latin typeface="Times New Roman"/>
                <a:cs typeface="Times New Roman"/>
              </a:rPr>
              <a:t>e</a:t>
            </a:r>
            <a:r>
              <a:rPr sz="2900" dirty="0">
                <a:latin typeface="Times New Roman"/>
                <a:cs typeface="Times New Roman"/>
              </a:rPr>
              <a:t>source</a:t>
            </a:r>
            <a:r>
              <a:rPr sz="2900" spc="-170" dirty="0">
                <a:latin typeface="Times New Roman"/>
                <a:cs typeface="Times New Roman"/>
              </a:rPr>
              <a:t> </a:t>
            </a:r>
            <a:r>
              <a:rPr sz="2900" dirty="0">
                <a:latin typeface="Times New Roman"/>
                <a:cs typeface="Times New Roman"/>
              </a:rPr>
              <a:t>Analys</a:t>
            </a:r>
            <a:r>
              <a:rPr sz="2900" spc="-15" dirty="0">
                <a:latin typeface="Times New Roman"/>
                <a:cs typeface="Times New Roman"/>
              </a:rPr>
              <a:t>i</a:t>
            </a:r>
            <a:r>
              <a:rPr sz="2900" dirty="0">
                <a:latin typeface="Times New Roman"/>
                <a:cs typeface="Times New Roman"/>
              </a:rPr>
              <a:t>s; Ene</a:t>
            </a:r>
            <a:r>
              <a:rPr sz="2900" spc="-55" dirty="0">
                <a:latin typeface="Times New Roman"/>
                <a:cs typeface="Times New Roman"/>
              </a:rPr>
              <a:t>r</a:t>
            </a:r>
            <a:r>
              <a:rPr sz="2900" dirty="0">
                <a:latin typeface="Times New Roman"/>
                <a:cs typeface="Times New Roman"/>
              </a:rPr>
              <a:t>gy</a:t>
            </a:r>
            <a:r>
              <a:rPr sz="2900" spc="-175" dirty="0">
                <a:latin typeface="Times New Roman"/>
                <a:cs typeface="Times New Roman"/>
              </a:rPr>
              <a:t> </a:t>
            </a:r>
            <a:r>
              <a:rPr sz="2900" dirty="0">
                <a:latin typeface="Times New Roman"/>
                <a:cs typeface="Times New Roman"/>
              </a:rPr>
              <a:t>Ana</a:t>
            </a:r>
            <a:r>
              <a:rPr sz="2900" spc="-10" dirty="0">
                <a:latin typeface="Times New Roman"/>
                <a:cs typeface="Times New Roman"/>
              </a:rPr>
              <a:t>l</a:t>
            </a:r>
            <a:r>
              <a:rPr sz="2900" dirty="0">
                <a:latin typeface="Times New Roman"/>
                <a:cs typeface="Times New Roman"/>
              </a:rPr>
              <a:t>ysi</a:t>
            </a:r>
            <a:r>
              <a:rPr sz="2900" spc="-15" dirty="0">
                <a:latin typeface="Times New Roman"/>
                <a:cs typeface="Times New Roman"/>
              </a:rPr>
              <a:t>s</a:t>
            </a:r>
            <a:r>
              <a:rPr sz="2900" dirty="0">
                <a:latin typeface="Times New Roman"/>
                <a:cs typeface="Times New Roman"/>
              </a:rPr>
              <a:t>;</a:t>
            </a:r>
            <a:r>
              <a:rPr sz="2900" spc="-25" dirty="0">
                <a:latin typeface="Times New Roman"/>
                <a:cs typeface="Times New Roman"/>
              </a:rPr>
              <a:t> </a:t>
            </a:r>
            <a:r>
              <a:rPr sz="2900" dirty="0">
                <a:latin typeface="Times New Roman"/>
                <a:cs typeface="Times New Roman"/>
              </a:rPr>
              <a:t>Ene</a:t>
            </a:r>
            <a:r>
              <a:rPr sz="2900" spc="-55" dirty="0">
                <a:latin typeface="Times New Roman"/>
                <a:cs typeface="Times New Roman"/>
              </a:rPr>
              <a:t>r</a:t>
            </a:r>
            <a:r>
              <a:rPr sz="2900" dirty="0">
                <a:latin typeface="Times New Roman"/>
                <a:cs typeface="Times New Roman"/>
              </a:rPr>
              <a:t>gy R</a:t>
            </a:r>
            <a:r>
              <a:rPr sz="2900" spc="-15" dirty="0">
                <a:latin typeface="Times New Roman"/>
                <a:cs typeface="Times New Roman"/>
              </a:rPr>
              <a:t>e</a:t>
            </a:r>
            <a:r>
              <a:rPr sz="2900" dirty="0">
                <a:latin typeface="Times New Roman"/>
                <a:cs typeface="Times New Roman"/>
              </a:rPr>
              <a:t>sources</a:t>
            </a:r>
            <a:r>
              <a:rPr sz="2900" spc="-10" dirty="0">
                <a:latin typeface="Times New Roman"/>
                <a:cs typeface="Times New Roman"/>
              </a:rPr>
              <a:t> </a:t>
            </a:r>
            <a:r>
              <a:rPr sz="2900" spc="-15" dirty="0">
                <a:latin typeface="Times New Roman"/>
                <a:cs typeface="Times New Roman"/>
              </a:rPr>
              <a:t>a</a:t>
            </a:r>
            <a:r>
              <a:rPr sz="2900" dirty="0">
                <a:latin typeface="Times New Roman"/>
                <a:cs typeface="Times New Roman"/>
              </a:rPr>
              <a:t>nd </a:t>
            </a:r>
            <a:r>
              <a:rPr sz="2900" spc="5" dirty="0">
                <a:latin typeface="Times New Roman"/>
                <a:cs typeface="Times New Roman"/>
              </a:rPr>
              <a:t>S</a:t>
            </a:r>
            <a:r>
              <a:rPr sz="2900" dirty="0">
                <a:latin typeface="Times New Roman"/>
                <a:cs typeface="Times New Roman"/>
              </a:rPr>
              <a:t>pat</a:t>
            </a:r>
            <a:r>
              <a:rPr sz="2900" spc="-15" dirty="0">
                <a:latin typeface="Times New Roman"/>
                <a:cs typeface="Times New Roman"/>
              </a:rPr>
              <a:t>i</a:t>
            </a:r>
            <a:r>
              <a:rPr sz="2900" dirty="0">
                <a:latin typeface="Times New Roman"/>
                <a:cs typeface="Times New Roman"/>
              </a:rPr>
              <a:t>al Planning;</a:t>
            </a:r>
            <a:r>
              <a:rPr sz="2900" spc="-40" dirty="0">
                <a:latin typeface="Times New Roman"/>
                <a:cs typeface="Times New Roman"/>
              </a:rPr>
              <a:t> </a:t>
            </a:r>
            <a:r>
              <a:rPr sz="2900" dirty="0">
                <a:latin typeface="Times New Roman"/>
                <a:cs typeface="Times New Roman"/>
              </a:rPr>
              <a:t>De</a:t>
            </a:r>
            <a:r>
              <a:rPr sz="2900" spc="-40" dirty="0">
                <a:latin typeface="Times New Roman"/>
                <a:cs typeface="Times New Roman"/>
              </a:rPr>
              <a:t>m</a:t>
            </a:r>
            <a:r>
              <a:rPr sz="2900" dirty="0">
                <a:latin typeface="Times New Roman"/>
                <a:cs typeface="Times New Roman"/>
              </a:rPr>
              <a:t>and</a:t>
            </a:r>
            <a:r>
              <a:rPr sz="2900" spc="35" dirty="0">
                <a:latin typeface="Times New Roman"/>
                <a:cs typeface="Times New Roman"/>
              </a:rPr>
              <a:t> </a:t>
            </a:r>
            <a:r>
              <a:rPr sz="2900" dirty="0">
                <a:latin typeface="Times New Roman"/>
                <a:cs typeface="Times New Roman"/>
              </a:rPr>
              <a:t>Side Ma</a:t>
            </a:r>
            <a:r>
              <a:rPr sz="2900" spc="-10" dirty="0">
                <a:latin typeface="Times New Roman"/>
                <a:cs typeface="Times New Roman"/>
              </a:rPr>
              <a:t>n</a:t>
            </a:r>
            <a:r>
              <a:rPr sz="2900" dirty="0">
                <a:latin typeface="Times New Roman"/>
                <a:cs typeface="Times New Roman"/>
              </a:rPr>
              <a:t>ag</a:t>
            </a:r>
            <a:r>
              <a:rPr sz="2900" spc="-15" dirty="0">
                <a:latin typeface="Times New Roman"/>
                <a:cs typeface="Times New Roman"/>
              </a:rPr>
              <a:t>e</a:t>
            </a:r>
            <a:r>
              <a:rPr sz="2900" spc="-35" dirty="0">
                <a:latin typeface="Times New Roman"/>
                <a:cs typeface="Times New Roman"/>
              </a:rPr>
              <a:t>m</a:t>
            </a:r>
            <a:r>
              <a:rPr sz="2900" dirty="0">
                <a:latin typeface="Times New Roman"/>
                <a:cs typeface="Times New Roman"/>
              </a:rPr>
              <a:t>ent</a:t>
            </a:r>
            <a:r>
              <a:rPr sz="2900" spc="15" dirty="0">
                <a:latin typeface="Times New Roman"/>
                <a:cs typeface="Times New Roman"/>
              </a:rPr>
              <a:t> </a:t>
            </a:r>
            <a:r>
              <a:rPr sz="2900" dirty="0">
                <a:latin typeface="Times New Roman"/>
                <a:cs typeface="Times New Roman"/>
              </a:rPr>
              <a:t>Strat</a:t>
            </a:r>
            <a:r>
              <a:rPr sz="2900" spc="-15" dirty="0">
                <a:latin typeface="Times New Roman"/>
                <a:cs typeface="Times New Roman"/>
              </a:rPr>
              <a:t>e</a:t>
            </a:r>
            <a:r>
              <a:rPr sz="2900" dirty="0">
                <a:latin typeface="Times New Roman"/>
                <a:cs typeface="Times New Roman"/>
              </a:rPr>
              <a:t>gi</a:t>
            </a:r>
            <a:r>
              <a:rPr sz="2900" spc="-15" dirty="0">
                <a:latin typeface="Times New Roman"/>
                <a:cs typeface="Times New Roman"/>
              </a:rPr>
              <a:t>e</a:t>
            </a:r>
            <a:r>
              <a:rPr sz="2900" dirty="0">
                <a:latin typeface="Times New Roman"/>
                <a:cs typeface="Times New Roman"/>
              </a:rPr>
              <a:t>s; R</a:t>
            </a:r>
            <a:r>
              <a:rPr sz="2900" spc="-15" dirty="0">
                <a:latin typeface="Times New Roman"/>
                <a:cs typeface="Times New Roman"/>
              </a:rPr>
              <a:t>e</a:t>
            </a:r>
            <a:r>
              <a:rPr sz="2900" dirty="0">
                <a:latin typeface="Times New Roman"/>
                <a:cs typeface="Times New Roman"/>
              </a:rPr>
              <a:t>source</a:t>
            </a:r>
            <a:r>
              <a:rPr sz="2900" spc="-15" dirty="0">
                <a:latin typeface="Times New Roman"/>
                <a:cs typeface="Times New Roman"/>
              </a:rPr>
              <a:t> </a:t>
            </a:r>
            <a:r>
              <a:rPr sz="2900" dirty="0">
                <a:latin typeface="Times New Roman"/>
                <a:cs typeface="Times New Roman"/>
              </a:rPr>
              <a:t>Use E</a:t>
            </a:r>
            <a:r>
              <a:rPr sz="2900" spc="-40" dirty="0">
                <a:latin typeface="Times New Roman"/>
                <a:cs typeface="Times New Roman"/>
              </a:rPr>
              <a:t>f</a:t>
            </a:r>
            <a:r>
              <a:rPr sz="2900" dirty="0">
                <a:latin typeface="Times New Roman"/>
                <a:cs typeface="Times New Roman"/>
              </a:rPr>
              <a:t>fici</a:t>
            </a:r>
            <a:r>
              <a:rPr sz="2900" spc="-15" dirty="0">
                <a:latin typeface="Times New Roman"/>
                <a:cs typeface="Times New Roman"/>
              </a:rPr>
              <a:t>e</a:t>
            </a:r>
            <a:r>
              <a:rPr sz="2900" dirty="0">
                <a:latin typeface="Times New Roman"/>
                <a:cs typeface="Times New Roman"/>
              </a:rPr>
              <a:t>ncy</a:t>
            </a:r>
            <a:r>
              <a:rPr sz="2900" spc="-35" dirty="0">
                <a:latin typeface="Times New Roman"/>
                <a:cs typeface="Times New Roman"/>
              </a:rPr>
              <a:t> </a:t>
            </a:r>
            <a:r>
              <a:rPr sz="2900" dirty="0">
                <a:latin typeface="Times New Roman"/>
                <a:cs typeface="Times New Roman"/>
              </a:rPr>
              <a:t>and Sectori</a:t>
            </a:r>
            <a:r>
              <a:rPr sz="2900" spc="-15" dirty="0">
                <a:latin typeface="Times New Roman"/>
                <a:cs typeface="Times New Roman"/>
              </a:rPr>
              <a:t>a</a:t>
            </a:r>
            <a:r>
              <a:rPr sz="2900" dirty="0">
                <a:latin typeface="Times New Roman"/>
                <a:cs typeface="Times New Roman"/>
              </a:rPr>
              <a:t>l</a:t>
            </a:r>
            <a:r>
              <a:rPr sz="2900" spc="-190" dirty="0">
                <a:latin typeface="Times New Roman"/>
                <a:cs typeface="Times New Roman"/>
              </a:rPr>
              <a:t> </a:t>
            </a:r>
            <a:r>
              <a:rPr sz="2900" dirty="0">
                <a:latin typeface="Times New Roman"/>
                <a:cs typeface="Times New Roman"/>
              </a:rPr>
              <a:t>Analys</a:t>
            </a:r>
            <a:r>
              <a:rPr sz="2900" spc="-15" dirty="0">
                <a:latin typeface="Times New Roman"/>
                <a:cs typeface="Times New Roman"/>
              </a:rPr>
              <a:t>i</a:t>
            </a:r>
            <a:r>
              <a:rPr sz="2900" dirty="0">
                <a:latin typeface="Times New Roman"/>
                <a:cs typeface="Times New Roman"/>
              </a:rPr>
              <a:t>s;</a:t>
            </a:r>
            <a:r>
              <a:rPr sz="2900" spc="-25" dirty="0">
                <a:latin typeface="Times New Roman"/>
                <a:cs typeface="Times New Roman"/>
              </a:rPr>
              <a:t> </a:t>
            </a:r>
            <a:r>
              <a:rPr sz="2900" dirty="0">
                <a:latin typeface="Times New Roman"/>
                <a:cs typeface="Times New Roman"/>
              </a:rPr>
              <a:t>Urban Planning</a:t>
            </a:r>
            <a:r>
              <a:rPr sz="2900" spc="-25" dirty="0">
                <a:latin typeface="Times New Roman"/>
                <a:cs typeface="Times New Roman"/>
              </a:rPr>
              <a:t> </a:t>
            </a:r>
            <a:r>
              <a:rPr sz="2900" dirty="0">
                <a:latin typeface="Times New Roman"/>
                <a:cs typeface="Times New Roman"/>
              </a:rPr>
              <a:t>and</a:t>
            </a:r>
            <a:r>
              <a:rPr sz="2900" spc="-15" dirty="0">
                <a:latin typeface="Times New Roman"/>
                <a:cs typeface="Times New Roman"/>
              </a:rPr>
              <a:t> </a:t>
            </a:r>
            <a:r>
              <a:rPr sz="2900" dirty="0">
                <a:latin typeface="Times New Roman"/>
                <a:cs typeface="Times New Roman"/>
              </a:rPr>
              <a:t>Bui</a:t>
            </a:r>
            <a:r>
              <a:rPr sz="2900" spc="-15" dirty="0">
                <a:latin typeface="Times New Roman"/>
                <a:cs typeface="Times New Roman"/>
              </a:rPr>
              <a:t>l</a:t>
            </a:r>
            <a:r>
              <a:rPr sz="2900" dirty="0">
                <a:latin typeface="Times New Roman"/>
                <a:cs typeface="Times New Roman"/>
              </a:rPr>
              <a:t>t Environ</a:t>
            </a:r>
            <a:r>
              <a:rPr sz="2900" spc="-40" dirty="0">
                <a:latin typeface="Times New Roman"/>
                <a:cs typeface="Times New Roman"/>
              </a:rPr>
              <a:t>m</a:t>
            </a:r>
            <a:r>
              <a:rPr sz="2900" dirty="0">
                <a:latin typeface="Times New Roman"/>
                <a:cs typeface="Times New Roman"/>
              </a:rPr>
              <a:t>en</a:t>
            </a:r>
            <a:r>
              <a:rPr sz="2900" spc="-15" dirty="0">
                <a:latin typeface="Times New Roman"/>
                <a:cs typeface="Times New Roman"/>
              </a:rPr>
              <a:t>t</a:t>
            </a:r>
            <a:r>
              <a:rPr sz="2900" dirty="0">
                <a:latin typeface="Times New Roman"/>
                <a:cs typeface="Times New Roman"/>
              </a:rPr>
              <a:t>.</a:t>
            </a:r>
            <a:endParaRPr sz="2900">
              <a:latin typeface="Times New Roman"/>
              <a:cs typeface="Times New Roman"/>
            </a:endParaRPr>
          </a:p>
        </p:txBody>
      </p:sp>
      <p:sp>
        <p:nvSpPr>
          <p:cNvPr id="5" name="object 5"/>
          <p:cNvSpPr/>
          <p:nvPr/>
        </p:nvSpPr>
        <p:spPr>
          <a:xfrm>
            <a:off x="5715000" y="1600200"/>
            <a:ext cx="3075686" cy="4343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2095119"/>
            <a:ext cx="8428355" cy="4279900"/>
          </a:xfrm>
          <a:prstGeom prst="rect">
            <a:avLst/>
          </a:prstGeom>
        </p:spPr>
        <p:txBody>
          <a:bodyPr vert="horz" wrap="square" lIns="0" tIns="0" rIns="0" bIns="0" rtlCol="0">
            <a:spAutoFit/>
          </a:bodyPr>
          <a:lstStyle/>
          <a:p>
            <a:pPr marL="355600" marR="316230" indent="-342900">
              <a:lnSpc>
                <a:spcPct val="100000"/>
              </a:lnSpc>
              <a:buFont typeface="Arial"/>
              <a:buChar char="•"/>
              <a:tabLst>
                <a:tab pos="355600" algn="l"/>
              </a:tabLst>
            </a:pPr>
            <a:r>
              <a:rPr sz="2000" dirty="0">
                <a:latin typeface="Times New Roman"/>
                <a:cs typeface="Times New Roman"/>
              </a:rPr>
              <a:t>EA</a:t>
            </a:r>
            <a:r>
              <a:rPr sz="2000" spc="-114" dirty="0">
                <a:latin typeface="Times New Roman"/>
                <a:cs typeface="Times New Roman"/>
              </a:rPr>
              <a:t> </a:t>
            </a:r>
            <a:r>
              <a:rPr sz="2000" dirty="0">
                <a:latin typeface="Times New Roman"/>
                <a:cs typeface="Times New Roman"/>
              </a:rPr>
              <a:t>Nana</a:t>
            </a:r>
            <a:r>
              <a:rPr sz="2000" spc="5" dirty="0">
                <a:latin typeface="Times New Roman"/>
                <a:cs typeface="Times New Roman"/>
              </a:rPr>
              <a:t>k</a:t>
            </a:r>
            <a:r>
              <a:rPr sz="2000" dirty="0">
                <a:latin typeface="Times New Roman"/>
                <a:cs typeface="Times New Roman"/>
              </a:rPr>
              <a:t>i,</a:t>
            </a:r>
            <a:r>
              <a:rPr sz="2000" spc="-25" dirty="0">
                <a:latin typeface="Times New Roman"/>
                <a:cs typeface="Times New Roman"/>
              </a:rPr>
              <a:t> </a:t>
            </a:r>
            <a:r>
              <a:rPr sz="2000" spc="-10" dirty="0">
                <a:latin typeface="Times New Roman"/>
                <a:cs typeface="Times New Roman"/>
              </a:rPr>
              <a:t>C</a:t>
            </a:r>
            <a:r>
              <a:rPr sz="2000" dirty="0">
                <a:latin typeface="Times New Roman"/>
                <a:cs typeface="Times New Roman"/>
              </a:rPr>
              <a:t>J K</a:t>
            </a:r>
            <a:r>
              <a:rPr sz="2000" spc="5" dirty="0">
                <a:latin typeface="Times New Roman"/>
                <a:cs typeface="Times New Roman"/>
              </a:rPr>
              <a:t>o</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neos,</a:t>
            </a:r>
            <a:r>
              <a:rPr sz="2000" spc="-50" dirty="0">
                <a:latin typeface="Times New Roman"/>
                <a:cs typeface="Times New Roman"/>
              </a:rPr>
              <a:t> </a:t>
            </a:r>
            <a:r>
              <a:rPr sz="2000" dirty="0">
                <a:latin typeface="Times New Roman"/>
                <a:cs typeface="Times New Roman"/>
              </a:rPr>
              <a:t>GA</a:t>
            </a:r>
            <a:r>
              <a:rPr sz="2000" spc="-110" dirty="0">
                <a:latin typeface="Times New Roman"/>
                <a:cs typeface="Times New Roman"/>
              </a:rPr>
              <a:t> </a:t>
            </a:r>
            <a:r>
              <a:rPr sz="2000" dirty="0">
                <a:latin typeface="Times New Roman"/>
                <a:cs typeface="Times New Roman"/>
              </a:rPr>
              <a:t>Xydis,</a:t>
            </a:r>
            <a:r>
              <a:rPr sz="2000" spc="-25" dirty="0">
                <a:latin typeface="Times New Roman"/>
                <a:cs typeface="Times New Roman"/>
              </a:rPr>
              <a:t> </a:t>
            </a:r>
            <a:r>
              <a:rPr sz="2000" dirty="0">
                <a:latin typeface="Times New Roman"/>
                <a:cs typeface="Times New Roman"/>
              </a:rPr>
              <a:t>D Ro</a:t>
            </a:r>
            <a:r>
              <a:rPr sz="2000" spc="5" dirty="0">
                <a:latin typeface="Times New Roman"/>
                <a:cs typeface="Times New Roman"/>
              </a:rPr>
              <a:t>v</a:t>
            </a:r>
            <a:r>
              <a:rPr sz="2000" dirty="0">
                <a:latin typeface="Times New Roman"/>
                <a:cs typeface="Times New Roman"/>
              </a:rPr>
              <a:t>as</a:t>
            </a:r>
            <a:r>
              <a:rPr sz="2000" spc="-10"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5" dirty="0">
                <a:latin typeface="Times New Roman"/>
                <a:cs typeface="Times New Roman"/>
              </a:rPr>
              <a:t>1</a:t>
            </a:r>
            <a:r>
              <a:rPr sz="2000" dirty="0">
                <a:latin typeface="Times New Roman"/>
                <a:cs typeface="Times New Roman"/>
              </a:rPr>
              <a:t>4)</a:t>
            </a:r>
            <a:r>
              <a:rPr sz="2000" spc="-35" dirty="0">
                <a:latin typeface="Times New Roman"/>
                <a:cs typeface="Times New Roman"/>
              </a:rPr>
              <a:t> </a:t>
            </a:r>
            <a:r>
              <a:rPr sz="2000" spc="-10" dirty="0">
                <a:latin typeface="Times New Roman"/>
                <a:cs typeface="Times New Roman"/>
              </a:rPr>
              <a:t>C</a:t>
            </a:r>
            <a:r>
              <a:rPr sz="2000" dirty="0">
                <a:latin typeface="Times New Roman"/>
                <a:cs typeface="Times New Roman"/>
              </a:rPr>
              <a:t>o</a:t>
            </a:r>
            <a:r>
              <a:rPr sz="2000" spc="-15" dirty="0">
                <a:latin typeface="Times New Roman"/>
                <a:cs typeface="Times New Roman"/>
              </a:rPr>
              <a:t>m</a:t>
            </a:r>
            <a:r>
              <a:rPr sz="2000" dirty="0">
                <a:latin typeface="Times New Roman"/>
                <a:cs typeface="Times New Roman"/>
              </a:rPr>
              <a:t>parat</a:t>
            </a:r>
            <a:r>
              <a:rPr sz="2000" spc="-10" dirty="0">
                <a:latin typeface="Times New Roman"/>
                <a:cs typeface="Times New Roman"/>
              </a:rPr>
              <a:t>i</a:t>
            </a:r>
            <a:r>
              <a:rPr sz="2000" dirty="0">
                <a:latin typeface="Times New Roman"/>
                <a:cs typeface="Times New Roman"/>
              </a:rPr>
              <a:t>ve en</a:t>
            </a:r>
            <a:r>
              <a:rPr sz="2000" spc="5" dirty="0">
                <a:latin typeface="Times New Roman"/>
                <a:cs typeface="Times New Roman"/>
              </a:rPr>
              <a:t>v</a:t>
            </a:r>
            <a:r>
              <a:rPr sz="2000" dirty="0">
                <a:latin typeface="Times New Roman"/>
                <a:cs typeface="Times New Roman"/>
              </a:rPr>
              <a:t>iron</a:t>
            </a:r>
            <a:r>
              <a:rPr sz="2000" spc="-25" dirty="0">
                <a:latin typeface="Times New Roman"/>
                <a:cs typeface="Times New Roman"/>
              </a:rPr>
              <a:t>m</a:t>
            </a:r>
            <a:r>
              <a:rPr sz="2000" dirty="0">
                <a:latin typeface="Times New Roman"/>
                <a:cs typeface="Times New Roman"/>
              </a:rPr>
              <a:t>ental</a:t>
            </a:r>
            <a:r>
              <a:rPr sz="2000" spc="-40" dirty="0">
                <a:latin typeface="Times New Roman"/>
                <a:cs typeface="Times New Roman"/>
              </a:rPr>
              <a:t> </a:t>
            </a:r>
            <a:r>
              <a:rPr sz="2000" dirty="0">
                <a:latin typeface="Times New Roman"/>
                <a:cs typeface="Times New Roman"/>
              </a:rPr>
              <a:t>assess</a:t>
            </a:r>
            <a:r>
              <a:rPr sz="2000" spc="-25" dirty="0">
                <a:latin typeface="Times New Roman"/>
                <a:cs typeface="Times New Roman"/>
              </a:rPr>
              <a:t>m</a:t>
            </a:r>
            <a:r>
              <a:rPr sz="2000" dirty="0">
                <a:latin typeface="Times New Roman"/>
                <a:cs typeface="Times New Roman"/>
              </a:rPr>
              <a:t>ent</a:t>
            </a:r>
            <a:r>
              <a:rPr sz="2000" spc="-25" dirty="0">
                <a:latin typeface="Times New Roman"/>
                <a:cs typeface="Times New Roman"/>
              </a:rPr>
              <a:t> </a:t>
            </a:r>
            <a:r>
              <a:rPr sz="2000" dirty="0">
                <a:latin typeface="Times New Roman"/>
                <a:cs typeface="Times New Roman"/>
              </a:rPr>
              <a:t>of</a:t>
            </a:r>
            <a:r>
              <a:rPr sz="2000" spc="-120" dirty="0">
                <a:latin typeface="Times New Roman"/>
                <a:cs typeface="Times New Roman"/>
              </a:rPr>
              <a:t> </a:t>
            </a:r>
            <a:r>
              <a:rPr sz="2000" dirty="0">
                <a:latin typeface="Times New Roman"/>
                <a:cs typeface="Times New Roman"/>
              </a:rPr>
              <a:t>Athe</a:t>
            </a:r>
            <a:r>
              <a:rPr sz="2000" spc="5" dirty="0">
                <a:latin typeface="Times New Roman"/>
                <a:cs typeface="Times New Roman"/>
              </a:rPr>
              <a:t>n</a:t>
            </a:r>
            <a:r>
              <a:rPr sz="2000" dirty="0">
                <a:latin typeface="Times New Roman"/>
                <a:cs typeface="Times New Roman"/>
              </a:rPr>
              <a:t>s</a:t>
            </a:r>
            <a:r>
              <a:rPr sz="2000" spc="-20" dirty="0">
                <a:latin typeface="Times New Roman"/>
                <a:cs typeface="Times New Roman"/>
              </a:rPr>
              <a:t> </a:t>
            </a:r>
            <a:r>
              <a:rPr sz="2000" dirty="0">
                <a:latin typeface="Times New Roman"/>
                <a:cs typeface="Times New Roman"/>
              </a:rPr>
              <a:t>u</a:t>
            </a:r>
            <a:r>
              <a:rPr sz="2000" spc="5" dirty="0">
                <a:latin typeface="Times New Roman"/>
                <a:cs typeface="Times New Roman"/>
              </a:rPr>
              <a:t>r</a:t>
            </a:r>
            <a:r>
              <a:rPr sz="2000" dirty="0">
                <a:latin typeface="Times New Roman"/>
                <a:cs typeface="Times New Roman"/>
              </a:rPr>
              <a:t>ban</a:t>
            </a:r>
            <a:r>
              <a:rPr sz="2000" spc="-25" dirty="0">
                <a:latin typeface="Times New Roman"/>
                <a:cs typeface="Times New Roman"/>
              </a:rPr>
              <a:t> </a:t>
            </a:r>
            <a:r>
              <a:rPr sz="2000" dirty="0">
                <a:latin typeface="Times New Roman"/>
                <a:cs typeface="Times New Roman"/>
              </a:rPr>
              <a:t>b</a:t>
            </a:r>
            <a:r>
              <a:rPr sz="2000" spc="10" dirty="0">
                <a:latin typeface="Times New Roman"/>
                <a:cs typeface="Times New Roman"/>
              </a:rPr>
              <a:t>u</a:t>
            </a:r>
            <a:r>
              <a:rPr sz="2000" dirty="0">
                <a:latin typeface="Times New Roman"/>
                <a:cs typeface="Times New Roman"/>
              </a:rPr>
              <a:t>se</a:t>
            </a:r>
            <a:r>
              <a:rPr sz="2000" spc="15" dirty="0">
                <a:latin typeface="Times New Roman"/>
                <a:cs typeface="Times New Roman"/>
              </a:rPr>
              <a:t>s</a:t>
            </a:r>
            <a:r>
              <a:rPr sz="2000" dirty="0">
                <a:latin typeface="Times New Roman"/>
                <a:cs typeface="Times New Roman"/>
              </a:rPr>
              <a:t>—Die</a:t>
            </a:r>
            <a:r>
              <a:rPr sz="2000" spc="-15" dirty="0">
                <a:latin typeface="Times New Roman"/>
                <a:cs typeface="Times New Roman"/>
              </a:rPr>
              <a:t>s</a:t>
            </a:r>
            <a:r>
              <a:rPr sz="2000" dirty="0">
                <a:latin typeface="Times New Roman"/>
                <a:cs typeface="Times New Roman"/>
              </a:rPr>
              <a:t>e</a:t>
            </a:r>
            <a:r>
              <a:rPr sz="2000" spc="-10" dirty="0">
                <a:latin typeface="Times New Roman"/>
                <a:cs typeface="Times New Roman"/>
              </a:rPr>
              <a:t>l</a:t>
            </a:r>
            <a:r>
              <a:rPr sz="2000" dirty="0">
                <a:latin typeface="Times New Roman"/>
                <a:cs typeface="Times New Roman"/>
              </a:rPr>
              <a:t>,</a:t>
            </a:r>
            <a:r>
              <a:rPr sz="2000" spc="-45" dirty="0">
                <a:latin typeface="Times New Roman"/>
                <a:cs typeface="Times New Roman"/>
              </a:rPr>
              <a:t> </a:t>
            </a:r>
            <a:r>
              <a:rPr sz="2000" dirty="0">
                <a:latin typeface="Times New Roman"/>
                <a:cs typeface="Times New Roman"/>
              </a:rPr>
              <a:t>CNG</a:t>
            </a:r>
            <a:r>
              <a:rPr sz="2000" spc="5" dirty="0">
                <a:latin typeface="Times New Roman"/>
                <a:cs typeface="Times New Roman"/>
              </a:rPr>
              <a:t> </a:t>
            </a:r>
            <a:r>
              <a:rPr sz="2000" dirty="0">
                <a:latin typeface="Times New Roman"/>
                <a:cs typeface="Times New Roman"/>
              </a:rPr>
              <a:t>and biof</a:t>
            </a:r>
            <a:r>
              <a:rPr sz="2000" spc="5" dirty="0">
                <a:latin typeface="Times New Roman"/>
                <a:cs typeface="Times New Roman"/>
              </a:rPr>
              <a:t>u</a:t>
            </a:r>
            <a:r>
              <a:rPr sz="2000" dirty="0">
                <a:latin typeface="Times New Roman"/>
                <a:cs typeface="Times New Roman"/>
              </a:rPr>
              <a:t>el p</a:t>
            </a:r>
            <a:r>
              <a:rPr sz="2000" spc="10" dirty="0">
                <a:latin typeface="Times New Roman"/>
                <a:cs typeface="Times New Roman"/>
              </a:rPr>
              <a:t>o</a:t>
            </a:r>
            <a:r>
              <a:rPr sz="2000" dirty="0">
                <a:latin typeface="Times New Roman"/>
                <a:cs typeface="Times New Roman"/>
              </a:rPr>
              <a:t>we</a:t>
            </a:r>
            <a:r>
              <a:rPr sz="2000" spc="5" dirty="0">
                <a:latin typeface="Times New Roman"/>
                <a:cs typeface="Times New Roman"/>
              </a:rPr>
              <a:t>r</a:t>
            </a:r>
            <a:r>
              <a:rPr sz="2000" dirty="0">
                <a:latin typeface="Times New Roman"/>
                <a:cs typeface="Times New Roman"/>
              </a:rPr>
              <a:t>ed.</a:t>
            </a:r>
            <a:endParaRPr sz="2000">
              <a:latin typeface="Times New Roman"/>
              <a:cs typeface="Times New Roman"/>
            </a:endParaRPr>
          </a:p>
          <a:p>
            <a:pPr marL="355600" indent="-342900">
              <a:lnSpc>
                <a:spcPct val="100000"/>
              </a:lnSpc>
              <a:spcBef>
                <a:spcPts val="480"/>
              </a:spcBef>
              <a:buFont typeface="Arial"/>
              <a:buChar char="•"/>
              <a:tabLst>
                <a:tab pos="355600" algn="l"/>
              </a:tabLst>
            </a:pPr>
            <a:r>
              <a:rPr sz="2000" dirty="0">
                <a:latin typeface="Times New Roman"/>
                <a:cs typeface="Times New Roman"/>
              </a:rPr>
              <a:t>G.</a:t>
            </a:r>
            <a:r>
              <a:rPr sz="2000" spc="-5" dirty="0">
                <a:latin typeface="Times New Roman"/>
                <a:cs typeface="Times New Roman"/>
              </a:rPr>
              <a:t> </a:t>
            </a:r>
            <a:r>
              <a:rPr sz="2000" dirty="0">
                <a:latin typeface="Times New Roman"/>
                <a:cs typeface="Times New Roman"/>
              </a:rPr>
              <a:t>Xydis,</a:t>
            </a:r>
            <a:r>
              <a:rPr sz="2000" spc="-20" dirty="0">
                <a:latin typeface="Times New Roman"/>
                <a:cs typeface="Times New Roman"/>
              </a:rPr>
              <a:t> </a:t>
            </a:r>
            <a:r>
              <a:rPr sz="2000" dirty="0">
                <a:latin typeface="Times New Roman"/>
                <a:cs typeface="Times New Roman"/>
              </a:rPr>
              <a:t>E.</a:t>
            </a:r>
            <a:r>
              <a:rPr sz="2000" spc="5" dirty="0">
                <a:latin typeface="Times New Roman"/>
                <a:cs typeface="Times New Roman"/>
              </a:rPr>
              <a:t>A</a:t>
            </a:r>
            <a:r>
              <a:rPr sz="2000" dirty="0">
                <a:latin typeface="Times New Roman"/>
                <a:cs typeface="Times New Roman"/>
              </a:rPr>
              <a:t>. Nana</a:t>
            </a:r>
            <a:r>
              <a:rPr sz="2000" spc="5" dirty="0">
                <a:latin typeface="Times New Roman"/>
                <a:cs typeface="Times New Roman"/>
              </a:rPr>
              <a:t>k</a:t>
            </a:r>
            <a:r>
              <a:rPr sz="2000" dirty="0">
                <a:latin typeface="Times New Roman"/>
                <a:cs typeface="Times New Roman"/>
              </a:rPr>
              <a:t>i,</a:t>
            </a:r>
            <a:r>
              <a:rPr sz="2000" spc="-25" dirty="0">
                <a:latin typeface="Times New Roman"/>
                <a:cs typeface="Times New Roman"/>
              </a:rPr>
              <a:t> </a:t>
            </a:r>
            <a:r>
              <a:rPr sz="2000" dirty="0">
                <a:latin typeface="Times New Roman"/>
                <a:cs typeface="Times New Roman"/>
              </a:rPr>
              <a:t>C.J.</a:t>
            </a:r>
            <a:r>
              <a:rPr sz="2000" spc="-10" dirty="0">
                <a:latin typeface="Times New Roman"/>
                <a:cs typeface="Times New Roman"/>
              </a:rPr>
              <a:t> </a:t>
            </a:r>
            <a:r>
              <a:rPr sz="2000" dirty="0">
                <a:latin typeface="Times New Roman"/>
                <a:cs typeface="Times New Roman"/>
              </a:rPr>
              <a:t>K</a:t>
            </a:r>
            <a:r>
              <a:rPr sz="2000" spc="10" dirty="0">
                <a:latin typeface="Times New Roman"/>
                <a:cs typeface="Times New Roman"/>
              </a:rPr>
              <a:t>o</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neos</a:t>
            </a:r>
            <a:r>
              <a:rPr sz="2000" spc="-35"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10" dirty="0">
                <a:latin typeface="Times New Roman"/>
                <a:cs typeface="Times New Roman"/>
              </a:rPr>
              <a:t>1</a:t>
            </a:r>
            <a:r>
              <a:rPr sz="2000" dirty="0">
                <a:latin typeface="Times New Roman"/>
                <a:cs typeface="Times New Roman"/>
              </a:rPr>
              <a:t>4)</a:t>
            </a:r>
            <a:r>
              <a:rPr sz="2000" spc="-45" dirty="0">
                <a:latin typeface="Times New Roman"/>
                <a:cs typeface="Times New Roman"/>
              </a:rPr>
              <a:t> </a:t>
            </a:r>
            <a:r>
              <a:rPr sz="2000" dirty="0">
                <a:latin typeface="Times New Roman"/>
                <a:cs typeface="Times New Roman"/>
              </a:rPr>
              <a:t>Co</a:t>
            </a:r>
            <a:r>
              <a:rPr sz="2000" spc="-25" dirty="0">
                <a:latin typeface="Times New Roman"/>
                <a:cs typeface="Times New Roman"/>
              </a:rPr>
              <a:t>m</a:t>
            </a:r>
            <a:r>
              <a:rPr sz="2000" dirty="0">
                <a:latin typeface="Times New Roman"/>
                <a:cs typeface="Times New Roman"/>
              </a:rPr>
              <a:t>pa</a:t>
            </a:r>
            <a:r>
              <a:rPr sz="2000" spc="5" dirty="0">
                <a:latin typeface="Times New Roman"/>
                <a:cs typeface="Times New Roman"/>
              </a:rPr>
              <a:t>r</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ive</a:t>
            </a:r>
            <a:r>
              <a:rPr sz="2000" spc="-25"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fa</a:t>
            </a:r>
            <a:r>
              <a:rPr sz="2000" spc="5" dirty="0">
                <a:latin typeface="Times New Roman"/>
                <a:cs typeface="Times New Roman"/>
              </a:rPr>
              <a:t>r</a:t>
            </a:r>
            <a:r>
              <a:rPr sz="2000" dirty="0">
                <a:latin typeface="Times New Roman"/>
                <a:cs typeface="Times New Roman"/>
              </a:rPr>
              <a:t>m</a:t>
            </a:r>
            <a:r>
              <a:rPr sz="2000" spc="-35" dirty="0">
                <a:latin typeface="Times New Roman"/>
                <a:cs typeface="Times New Roman"/>
              </a:rPr>
              <a:t> </a:t>
            </a:r>
            <a:r>
              <a:rPr sz="2000" dirty="0">
                <a:latin typeface="Times New Roman"/>
                <a:cs typeface="Times New Roman"/>
              </a:rPr>
              <a:t>plan</a:t>
            </a:r>
            <a:r>
              <a:rPr sz="2000" spc="10" dirty="0">
                <a:latin typeface="Times New Roman"/>
                <a:cs typeface="Times New Roman"/>
              </a:rPr>
              <a:t>n</a:t>
            </a:r>
            <a:r>
              <a:rPr sz="2000" dirty="0">
                <a:latin typeface="Times New Roman"/>
                <a:cs typeface="Times New Roman"/>
              </a:rPr>
              <a:t>ing</a:t>
            </a:r>
            <a:endParaRPr sz="2000">
              <a:latin typeface="Times New Roman"/>
              <a:cs typeface="Times New Roman"/>
            </a:endParaRPr>
          </a:p>
          <a:p>
            <a:pPr marL="355600">
              <a:lnSpc>
                <a:spcPct val="100000"/>
              </a:lnSpc>
            </a:pPr>
            <a:r>
              <a:rPr sz="2000" dirty="0">
                <a:latin typeface="Times New Roman"/>
                <a:cs typeface="Times New Roman"/>
              </a:rPr>
              <a:t>on</a:t>
            </a:r>
            <a:r>
              <a:rPr sz="2000" spc="-15" dirty="0">
                <a:latin typeface="Times New Roman"/>
                <a:cs typeface="Times New Roman"/>
              </a:rPr>
              <a:t> </a:t>
            </a:r>
            <a:r>
              <a:rPr sz="2000" dirty="0">
                <a:latin typeface="Times New Roman"/>
                <a:cs typeface="Times New Roman"/>
              </a:rPr>
              <a:t>a high</a:t>
            </a:r>
            <a:r>
              <a:rPr sz="2000" spc="-30" dirty="0">
                <a:latin typeface="Times New Roman"/>
                <a:cs typeface="Times New Roman"/>
              </a:rPr>
              <a:t> </a:t>
            </a:r>
            <a:r>
              <a:rPr sz="2000" dirty="0">
                <a:latin typeface="Times New Roman"/>
                <a:cs typeface="Times New Roman"/>
              </a:rPr>
              <a:t>pla</a:t>
            </a:r>
            <a:r>
              <a:rPr sz="2000" spc="-10" dirty="0">
                <a:latin typeface="Times New Roman"/>
                <a:cs typeface="Times New Roman"/>
              </a:rPr>
              <a:t>t</a:t>
            </a:r>
            <a:r>
              <a:rPr sz="2000" dirty="0">
                <a:latin typeface="Times New Roman"/>
                <a:cs typeface="Times New Roman"/>
              </a:rPr>
              <a:t>eau:</a:t>
            </a:r>
            <a:r>
              <a:rPr sz="2000" spc="-30" dirty="0">
                <a:latin typeface="Times New Roman"/>
                <a:cs typeface="Times New Roman"/>
              </a:rPr>
              <a:t> </a:t>
            </a:r>
            <a:r>
              <a:rPr sz="2000" dirty="0">
                <a:latin typeface="Times New Roman"/>
                <a:cs typeface="Times New Roman"/>
              </a:rPr>
              <a:t>D</a:t>
            </a:r>
            <a:r>
              <a:rPr sz="2000" spc="5" dirty="0">
                <a:latin typeface="Times New Roman"/>
                <a:cs typeface="Times New Roman"/>
              </a:rPr>
              <a:t>u</a:t>
            </a:r>
            <a:r>
              <a:rPr sz="2000" dirty="0">
                <a:latin typeface="Times New Roman"/>
                <a:cs typeface="Times New Roman"/>
              </a:rPr>
              <a:t>st</a:t>
            </a:r>
            <a:r>
              <a:rPr sz="2000" spc="-30" dirty="0">
                <a:latin typeface="Times New Roman"/>
                <a:cs typeface="Times New Roman"/>
              </a:rPr>
              <a:t> </a:t>
            </a:r>
            <a:r>
              <a:rPr sz="2000" dirty="0">
                <a:latin typeface="Times New Roman"/>
                <a:cs typeface="Times New Roman"/>
              </a:rPr>
              <a:t>dispersi</a:t>
            </a:r>
            <a:r>
              <a:rPr sz="2000" spc="-10" dirty="0">
                <a:latin typeface="Times New Roman"/>
                <a:cs typeface="Times New Roman"/>
              </a:rPr>
              <a:t>o</a:t>
            </a:r>
            <a:r>
              <a:rPr sz="2000" dirty="0">
                <a:latin typeface="Times New Roman"/>
                <a:cs typeface="Times New Roman"/>
              </a:rPr>
              <a:t>n</a:t>
            </a:r>
            <a:r>
              <a:rPr sz="2000" spc="-40" dirty="0">
                <a:latin typeface="Times New Roman"/>
                <a:cs typeface="Times New Roman"/>
              </a:rPr>
              <a:t> </a:t>
            </a:r>
            <a:r>
              <a:rPr sz="2000" dirty="0">
                <a:latin typeface="Times New Roman"/>
                <a:cs typeface="Times New Roman"/>
              </a:rPr>
              <a:t>as a</a:t>
            </a:r>
            <a:r>
              <a:rPr sz="2000" spc="-15" dirty="0">
                <a:latin typeface="Times New Roman"/>
                <a:cs typeface="Times New Roman"/>
              </a:rPr>
              <a:t> </a:t>
            </a:r>
            <a:r>
              <a:rPr sz="2000" dirty="0">
                <a:latin typeface="Times New Roman"/>
                <a:cs typeface="Times New Roman"/>
              </a:rPr>
              <a:t>s</a:t>
            </a:r>
            <a:r>
              <a:rPr sz="2000" spc="-10" dirty="0">
                <a:latin typeface="Times New Roman"/>
                <a:cs typeface="Times New Roman"/>
              </a:rPr>
              <a:t>i</a:t>
            </a:r>
            <a:r>
              <a:rPr sz="2000" dirty="0">
                <a:latin typeface="Times New Roman"/>
                <a:cs typeface="Times New Roman"/>
              </a:rPr>
              <a:t>t</a:t>
            </a:r>
            <a:r>
              <a:rPr sz="2000" spc="-15" dirty="0">
                <a:latin typeface="Times New Roman"/>
                <a:cs typeface="Times New Roman"/>
              </a:rPr>
              <a:t>t</a:t>
            </a:r>
            <a:r>
              <a:rPr sz="2000" dirty="0">
                <a:latin typeface="Times New Roman"/>
                <a:cs typeface="Times New Roman"/>
              </a:rPr>
              <a:t>ing</a:t>
            </a:r>
            <a:r>
              <a:rPr sz="2000" spc="-20" dirty="0">
                <a:latin typeface="Times New Roman"/>
                <a:cs typeface="Times New Roman"/>
              </a:rPr>
              <a:t> </a:t>
            </a:r>
            <a:r>
              <a:rPr sz="2000" dirty="0">
                <a:latin typeface="Times New Roman"/>
                <a:cs typeface="Times New Roman"/>
              </a:rPr>
              <a:t>cons</a:t>
            </a:r>
            <a:r>
              <a:rPr sz="2000" spc="-10" dirty="0">
                <a:latin typeface="Times New Roman"/>
                <a:cs typeface="Times New Roman"/>
              </a:rPr>
              <a:t>t</a:t>
            </a:r>
            <a:r>
              <a:rPr sz="2000" dirty="0">
                <a:latin typeface="Times New Roman"/>
                <a:cs typeface="Times New Roman"/>
              </a:rPr>
              <a:t>rai</a:t>
            </a:r>
            <a:r>
              <a:rPr sz="2000" spc="-15" dirty="0">
                <a:latin typeface="Times New Roman"/>
                <a:cs typeface="Times New Roman"/>
              </a:rPr>
              <a:t>n</a:t>
            </a:r>
            <a:r>
              <a:rPr sz="2000" spc="15" dirty="0">
                <a:latin typeface="Times New Roman"/>
                <a:cs typeface="Times New Roman"/>
              </a:rPr>
              <a:t>t</a:t>
            </a:r>
            <a:r>
              <a:rPr sz="2000" dirty="0">
                <a:latin typeface="Times New Roman"/>
                <a:cs typeface="Times New Roman"/>
              </a:rPr>
              <a:t>.</a:t>
            </a:r>
            <a:endParaRPr sz="2000">
              <a:latin typeface="Times New Roman"/>
              <a:cs typeface="Times New Roman"/>
            </a:endParaRPr>
          </a:p>
          <a:p>
            <a:pPr marL="355600" marR="67945" indent="-342900">
              <a:lnSpc>
                <a:spcPct val="100000"/>
              </a:lnSpc>
              <a:spcBef>
                <a:spcPts val="480"/>
              </a:spcBef>
              <a:buFont typeface="Arial"/>
              <a:buChar char="•"/>
              <a:tabLst>
                <a:tab pos="355600" algn="l"/>
              </a:tabLst>
            </a:pPr>
            <a:r>
              <a:rPr sz="2000" dirty="0">
                <a:latin typeface="Times New Roman"/>
                <a:cs typeface="Times New Roman"/>
              </a:rPr>
              <a:t>G Xydis</a:t>
            </a:r>
            <a:r>
              <a:rPr sz="2000" spc="-15"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10" dirty="0">
                <a:latin typeface="Times New Roman"/>
                <a:cs typeface="Times New Roman"/>
              </a:rPr>
              <a:t>1</a:t>
            </a:r>
            <a:r>
              <a:rPr sz="2000" dirty="0">
                <a:latin typeface="Times New Roman"/>
                <a:cs typeface="Times New Roman"/>
              </a:rPr>
              <a:t>3)</a:t>
            </a:r>
            <a:r>
              <a:rPr sz="2000" spc="-35" dirty="0">
                <a:latin typeface="Times New Roman"/>
                <a:cs typeface="Times New Roman"/>
              </a:rPr>
              <a:t> </a:t>
            </a:r>
            <a:r>
              <a:rPr sz="2000" dirty="0">
                <a:latin typeface="Times New Roman"/>
                <a:cs typeface="Times New Roman"/>
              </a:rPr>
              <a:t>Co</a:t>
            </a:r>
            <a:r>
              <a:rPr sz="2000" spc="-25" dirty="0">
                <a:latin typeface="Times New Roman"/>
                <a:cs typeface="Times New Roman"/>
              </a:rPr>
              <a:t>m</a:t>
            </a:r>
            <a:r>
              <a:rPr sz="2000" dirty="0">
                <a:latin typeface="Times New Roman"/>
                <a:cs typeface="Times New Roman"/>
              </a:rPr>
              <a:t>pa</a:t>
            </a:r>
            <a:r>
              <a:rPr sz="2000" spc="5" dirty="0">
                <a:latin typeface="Times New Roman"/>
                <a:cs typeface="Times New Roman"/>
              </a:rPr>
              <a:t>r</a:t>
            </a:r>
            <a:r>
              <a:rPr sz="2000" dirty="0">
                <a:latin typeface="Times New Roman"/>
                <a:cs typeface="Times New Roman"/>
              </a:rPr>
              <a:t>ison</a:t>
            </a:r>
            <a:r>
              <a:rPr sz="2000" spc="-25" dirty="0">
                <a:latin typeface="Times New Roman"/>
                <a:cs typeface="Times New Roman"/>
              </a:rPr>
              <a:t> </a:t>
            </a:r>
            <a:r>
              <a:rPr sz="2000" dirty="0">
                <a:latin typeface="Times New Roman"/>
                <a:cs typeface="Times New Roman"/>
              </a:rPr>
              <a:t>stu</a:t>
            </a:r>
            <a:r>
              <a:rPr sz="2000" spc="5" dirty="0">
                <a:latin typeface="Times New Roman"/>
                <a:cs typeface="Times New Roman"/>
              </a:rPr>
              <a:t>d</a:t>
            </a:r>
            <a:r>
              <a:rPr sz="2000" dirty="0">
                <a:latin typeface="Times New Roman"/>
                <a:cs typeface="Times New Roman"/>
              </a:rPr>
              <a:t>y</a:t>
            </a:r>
            <a:r>
              <a:rPr sz="2000" spc="-25" dirty="0">
                <a:latin typeface="Times New Roman"/>
                <a:cs typeface="Times New Roman"/>
              </a:rPr>
              <a:t> </a:t>
            </a:r>
            <a:r>
              <a:rPr sz="2000" dirty="0">
                <a:latin typeface="Times New Roman"/>
                <a:cs typeface="Times New Roman"/>
              </a:rPr>
              <a:t>between</a:t>
            </a:r>
            <a:r>
              <a:rPr sz="2000" spc="-1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dirty="0">
                <a:latin typeface="Times New Roman"/>
                <a:cs typeface="Times New Roman"/>
              </a:rPr>
              <a:t>R</a:t>
            </a:r>
            <a:r>
              <a:rPr sz="2000" spc="-10" dirty="0">
                <a:latin typeface="Times New Roman"/>
                <a:cs typeface="Times New Roman"/>
              </a:rPr>
              <a:t>e</a:t>
            </a:r>
            <a:r>
              <a:rPr sz="2000" dirty="0">
                <a:latin typeface="Times New Roman"/>
                <a:cs typeface="Times New Roman"/>
              </a:rPr>
              <a:t>ne</a:t>
            </a:r>
            <a:r>
              <a:rPr sz="2000" spc="5" dirty="0">
                <a:latin typeface="Times New Roman"/>
                <a:cs typeface="Times New Roman"/>
              </a:rPr>
              <a:t>w</a:t>
            </a:r>
            <a:r>
              <a:rPr sz="2000" dirty="0">
                <a:latin typeface="Times New Roman"/>
                <a:cs typeface="Times New Roman"/>
              </a:rPr>
              <a:t>able</a:t>
            </a:r>
            <a:r>
              <a:rPr sz="2000" spc="-15" dirty="0">
                <a:latin typeface="Times New Roman"/>
                <a:cs typeface="Times New Roman"/>
              </a:rPr>
              <a:t> </a:t>
            </a:r>
            <a:r>
              <a:rPr sz="2000" dirty="0">
                <a:latin typeface="Times New Roman"/>
                <a:cs typeface="Times New Roman"/>
              </a:rPr>
              <a:t>Ene</a:t>
            </a:r>
            <a:r>
              <a:rPr sz="2000" spc="-30" dirty="0">
                <a:latin typeface="Times New Roman"/>
                <a:cs typeface="Times New Roman"/>
              </a:rPr>
              <a:t>r</a:t>
            </a:r>
            <a:r>
              <a:rPr sz="2000" dirty="0">
                <a:latin typeface="Times New Roman"/>
                <a:cs typeface="Times New Roman"/>
              </a:rPr>
              <a:t>gy</a:t>
            </a:r>
            <a:r>
              <a:rPr sz="2000" spc="-20" dirty="0">
                <a:latin typeface="Times New Roman"/>
                <a:cs typeface="Times New Roman"/>
              </a:rPr>
              <a:t> </a:t>
            </a:r>
            <a:r>
              <a:rPr sz="2000" dirty="0">
                <a:latin typeface="Times New Roman"/>
                <a:cs typeface="Times New Roman"/>
              </a:rPr>
              <a:t>S</a:t>
            </a:r>
            <a:r>
              <a:rPr sz="2000" spc="5" dirty="0">
                <a:latin typeface="Times New Roman"/>
                <a:cs typeface="Times New Roman"/>
              </a:rPr>
              <a:t>u</a:t>
            </a:r>
            <a:r>
              <a:rPr sz="2000" dirty="0">
                <a:latin typeface="Times New Roman"/>
                <a:cs typeface="Times New Roman"/>
              </a:rPr>
              <a:t>p</a:t>
            </a:r>
            <a:r>
              <a:rPr sz="2000" spc="10" dirty="0">
                <a:latin typeface="Times New Roman"/>
                <a:cs typeface="Times New Roman"/>
              </a:rPr>
              <a:t>p</a:t>
            </a:r>
            <a:r>
              <a:rPr sz="2000" dirty="0">
                <a:latin typeface="Times New Roman"/>
                <a:cs typeface="Times New Roman"/>
              </a:rPr>
              <a:t>ly Sys</a:t>
            </a:r>
            <a:r>
              <a:rPr sz="2000" spc="-10" dirty="0">
                <a:latin typeface="Times New Roman"/>
                <a:cs typeface="Times New Roman"/>
              </a:rPr>
              <a:t>t</a:t>
            </a:r>
            <a:r>
              <a:rPr sz="2000" dirty="0">
                <a:latin typeface="Times New Roman"/>
                <a:cs typeface="Times New Roman"/>
              </a:rPr>
              <a:t>em</a:t>
            </a:r>
            <a:r>
              <a:rPr sz="2000" spc="-25" dirty="0">
                <a:latin typeface="Times New Roman"/>
                <a:cs typeface="Times New Roman"/>
              </a:rPr>
              <a:t> </a:t>
            </a:r>
            <a:r>
              <a:rPr sz="2000" dirty="0">
                <a:latin typeface="Times New Roman"/>
                <a:cs typeface="Times New Roman"/>
              </a:rPr>
              <a:t>a</a:t>
            </a:r>
            <a:r>
              <a:rPr sz="2000" spc="5" dirty="0">
                <a:latin typeface="Times New Roman"/>
                <a:cs typeface="Times New Roman"/>
              </a:rPr>
              <a:t>n</a:t>
            </a:r>
            <a:r>
              <a:rPr sz="2000" dirty="0">
                <a:latin typeface="Times New Roman"/>
                <a:cs typeface="Times New Roman"/>
              </a:rPr>
              <a:t>d a</a:t>
            </a:r>
            <a:r>
              <a:rPr sz="2000" spc="-15" dirty="0">
                <a:latin typeface="Times New Roman"/>
                <a:cs typeface="Times New Roman"/>
              </a:rPr>
              <a:t> </a:t>
            </a:r>
            <a:r>
              <a:rPr sz="2000" dirty="0">
                <a:latin typeface="Times New Roman"/>
                <a:cs typeface="Times New Roman"/>
              </a:rPr>
              <a:t>super</a:t>
            </a:r>
            <a:r>
              <a:rPr sz="2000" spc="-25" dirty="0">
                <a:latin typeface="Times New Roman"/>
                <a:cs typeface="Times New Roman"/>
              </a:rPr>
              <a:t> </a:t>
            </a:r>
            <a:r>
              <a:rPr sz="2000" dirty="0">
                <a:latin typeface="Times New Roman"/>
                <a:cs typeface="Times New Roman"/>
              </a:rPr>
              <a:t>g</a:t>
            </a:r>
            <a:r>
              <a:rPr sz="2000" spc="5" dirty="0">
                <a:latin typeface="Times New Roman"/>
                <a:cs typeface="Times New Roman"/>
              </a:rPr>
              <a:t>r</a:t>
            </a:r>
            <a:r>
              <a:rPr sz="2000" dirty="0">
                <a:latin typeface="Times New Roman"/>
                <a:cs typeface="Times New Roman"/>
              </a:rPr>
              <a:t>id</a:t>
            </a:r>
            <a:r>
              <a:rPr sz="2000" spc="-10"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a:t>
            </a:r>
            <a:r>
              <a:rPr sz="2000" spc="-30" dirty="0">
                <a:latin typeface="Times New Roman"/>
                <a:cs typeface="Times New Roman"/>
              </a:rPr>
              <a:t> </a:t>
            </a:r>
            <a:r>
              <a:rPr sz="2000" dirty="0">
                <a:latin typeface="Times New Roman"/>
                <a:cs typeface="Times New Roman"/>
              </a:rPr>
              <a:t>achieving</a:t>
            </a:r>
            <a:r>
              <a:rPr sz="2000" spc="-25" dirty="0">
                <a:latin typeface="Times New Roman"/>
                <a:cs typeface="Times New Roman"/>
              </a:rPr>
              <a:t> </a:t>
            </a:r>
            <a:r>
              <a:rPr sz="2000" dirty="0">
                <a:latin typeface="Times New Roman"/>
                <a:cs typeface="Times New Roman"/>
              </a:rPr>
              <a:t>1</a:t>
            </a:r>
            <a:r>
              <a:rPr sz="2000" spc="10" dirty="0">
                <a:latin typeface="Times New Roman"/>
                <a:cs typeface="Times New Roman"/>
              </a:rPr>
              <a:t>0</a:t>
            </a:r>
            <a:r>
              <a:rPr sz="2000" dirty="0">
                <a:latin typeface="Times New Roman"/>
                <a:cs typeface="Times New Roman"/>
              </a:rPr>
              <a:t>0%</a:t>
            </a:r>
            <a:r>
              <a:rPr sz="2000" spc="-30" dirty="0">
                <a:latin typeface="Times New Roman"/>
                <a:cs typeface="Times New Roman"/>
              </a:rPr>
              <a:t> </a:t>
            </a:r>
            <a:r>
              <a:rPr sz="2000" dirty="0">
                <a:latin typeface="Times New Roman"/>
                <a:cs typeface="Times New Roman"/>
              </a:rPr>
              <a:t>f</a:t>
            </a:r>
            <a:r>
              <a:rPr sz="2000" spc="5" dirty="0">
                <a:latin typeface="Times New Roman"/>
                <a:cs typeface="Times New Roman"/>
              </a:rPr>
              <a:t>r</a:t>
            </a:r>
            <a:r>
              <a:rPr sz="2000" dirty="0">
                <a:latin typeface="Times New Roman"/>
                <a:cs typeface="Times New Roman"/>
              </a:rPr>
              <a:t>om</a:t>
            </a:r>
            <a:r>
              <a:rPr sz="2000" spc="-40" dirty="0">
                <a:latin typeface="Times New Roman"/>
                <a:cs typeface="Times New Roman"/>
              </a:rPr>
              <a:t> </a:t>
            </a:r>
            <a:r>
              <a:rPr sz="2000" dirty="0">
                <a:latin typeface="Times New Roman"/>
                <a:cs typeface="Times New Roman"/>
              </a:rPr>
              <a:t>re</a:t>
            </a:r>
            <a:r>
              <a:rPr sz="2000" spc="5" dirty="0">
                <a:latin typeface="Times New Roman"/>
                <a:cs typeface="Times New Roman"/>
              </a:rPr>
              <a:t>n</a:t>
            </a:r>
            <a:r>
              <a:rPr sz="2000" dirty="0">
                <a:latin typeface="Times New Roman"/>
                <a:cs typeface="Times New Roman"/>
              </a:rPr>
              <a:t>ewa</a:t>
            </a:r>
            <a:r>
              <a:rPr sz="2000" spc="5" dirty="0">
                <a:latin typeface="Times New Roman"/>
                <a:cs typeface="Times New Roman"/>
              </a:rPr>
              <a:t>b</a:t>
            </a:r>
            <a:r>
              <a:rPr sz="2000" dirty="0">
                <a:latin typeface="Times New Roman"/>
                <a:cs typeface="Times New Roman"/>
              </a:rPr>
              <a:t>le</a:t>
            </a:r>
            <a:r>
              <a:rPr sz="2000" spc="-40" dirty="0">
                <a:latin typeface="Times New Roman"/>
                <a:cs typeface="Times New Roman"/>
              </a:rPr>
              <a:t> </a:t>
            </a:r>
            <a:r>
              <a:rPr sz="2000" dirty="0">
                <a:latin typeface="Times New Roman"/>
                <a:cs typeface="Times New Roman"/>
              </a:rPr>
              <a:t>ene</a:t>
            </a:r>
            <a:r>
              <a:rPr sz="2000" spc="-30" dirty="0">
                <a:latin typeface="Times New Roman"/>
                <a:cs typeface="Times New Roman"/>
              </a:rPr>
              <a:t>r</a:t>
            </a:r>
            <a:r>
              <a:rPr sz="2000" dirty="0">
                <a:latin typeface="Times New Roman"/>
                <a:cs typeface="Times New Roman"/>
              </a:rPr>
              <a:t>gy</a:t>
            </a:r>
            <a:r>
              <a:rPr sz="2000" spc="-20" dirty="0">
                <a:latin typeface="Times New Roman"/>
                <a:cs typeface="Times New Roman"/>
              </a:rPr>
              <a:t> </a:t>
            </a:r>
            <a:r>
              <a:rPr sz="2000" dirty="0">
                <a:latin typeface="Times New Roman"/>
                <a:cs typeface="Times New Roman"/>
              </a:rPr>
              <a:t>sou</a:t>
            </a:r>
            <a:r>
              <a:rPr sz="2000" spc="5" dirty="0">
                <a:latin typeface="Times New Roman"/>
                <a:cs typeface="Times New Roman"/>
              </a:rPr>
              <a:t>r</a:t>
            </a:r>
            <a:r>
              <a:rPr sz="2000" dirty="0">
                <a:latin typeface="Times New Roman"/>
                <a:cs typeface="Times New Roman"/>
              </a:rPr>
              <a:t>ces</a:t>
            </a:r>
            <a:r>
              <a:rPr sz="2000" spc="-35" dirty="0">
                <a:latin typeface="Times New Roman"/>
                <a:cs typeface="Times New Roman"/>
              </a:rPr>
              <a:t> </a:t>
            </a:r>
            <a:r>
              <a:rPr sz="2000" dirty="0">
                <a:latin typeface="Times New Roman"/>
                <a:cs typeface="Times New Roman"/>
              </a:rPr>
              <a:t>in Islan</a:t>
            </a:r>
            <a:r>
              <a:rPr sz="2000" spc="5" dirty="0">
                <a:latin typeface="Times New Roman"/>
                <a:cs typeface="Times New Roman"/>
              </a:rPr>
              <a:t>d</a:t>
            </a:r>
            <a:r>
              <a:rPr sz="2000" dirty="0">
                <a:latin typeface="Times New Roman"/>
                <a:cs typeface="Times New Roman"/>
              </a:rPr>
              <a:t>s.</a:t>
            </a:r>
            <a:endParaRPr sz="2000">
              <a:latin typeface="Times New Roman"/>
              <a:cs typeface="Times New Roman"/>
            </a:endParaRPr>
          </a:p>
          <a:p>
            <a:pPr marL="355600" indent="-342900">
              <a:lnSpc>
                <a:spcPct val="100000"/>
              </a:lnSpc>
              <a:spcBef>
                <a:spcPts val="480"/>
              </a:spcBef>
              <a:buFont typeface="Arial"/>
              <a:buChar char="•"/>
              <a:tabLst>
                <a:tab pos="355600" algn="l"/>
              </a:tabLst>
            </a:pPr>
            <a:r>
              <a:rPr sz="2000" dirty="0">
                <a:latin typeface="Times New Roman"/>
                <a:cs typeface="Times New Roman"/>
              </a:rPr>
              <a:t>C. Ko</a:t>
            </a:r>
            <a:r>
              <a:rPr sz="2000" spc="5" dirty="0">
                <a:latin typeface="Times New Roman"/>
                <a:cs typeface="Times New Roman"/>
              </a:rPr>
              <a:t>r</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e</a:t>
            </a:r>
            <a:r>
              <a:rPr sz="2000" spc="-10" dirty="0">
                <a:latin typeface="Times New Roman"/>
                <a:cs typeface="Times New Roman"/>
              </a:rPr>
              <a:t>o</a:t>
            </a:r>
            <a:r>
              <a:rPr sz="2000" dirty="0">
                <a:latin typeface="Times New Roman"/>
                <a:cs typeface="Times New Roman"/>
              </a:rPr>
              <a:t>s,</a:t>
            </a:r>
            <a:r>
              <a:rPr sz="2000" spc="-40" dirty="0">
                <a:latin typeface="Times New Roman"/>
                <a:cs typeface="Times New Roman"/>
              </a:rPr>
              <a:t> </a:t>
            </a:r>
            <a:r>
              <a:rPr sz="2000" dirty="0">
                <a:latin typeface="Times New Roman"/>
                <a:cs typeface="Times New Roman"/>
              </a:rPr>
              <a:t>G.</a:t>
            </a:r>
            <a:r>
              <a:rPr sz="2000" spc="-5" dirty="0">
                <a:latin typeface="Times New Roman"/>
                <a:cs typeface="Times New Roman"/>
              </a:rPr>
              <a:t> </a:t>
            </a:r>
            <a:r>
              <a:rPr sz="2000" dirty="0">
                <a:latin typeface="Times New Roman"/>
                <a:cs typeface="Times New Roman"/>
              </a:rPr>
              <a:t>Xydis,</a:t>
            </a:r>
            <a:r>
              <a:rPr sz="2000" spc="-13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P</a:t>
            </a:r>
            <a:r>
              <a:rPr sz="2000" spc="5" dirty="0">
                <a:latin typeface="Times New Roman"/>
                <a:cs typeface="Times New Roman"/>
              </a:rPr>
              <a:t>o</a:t>
            </a:r>
            <a:r>
              <a:rPr sz="2000" dirty="0">
                <a:latin typeface="Times New Roman"/>
                <a:cs typeface="Times New Roman"/>
              </a:rPr>
              <a:t>l</a:t>
            </a:r>
            <a:r>
              <a:rPr sz="2000" spc="-15" dirty="0">
                <a:latin typeface="Times New Roman"/>
                <a:cs typeface="Times New Roman"/>
              </a:rPr>
              <a:t>y</a:t>
            </a:r>
            <a:r>
              <a:rPr sz="2000" dirty="0">
                <a:latin typeface="Times New Roman"/>
                <a:cs typeface="Times New Roman"/>
              </a:rPr>
              <a:t>zakis</a:t>
            </a:r>
            <a:r>
              <a:rPr sz="2000" spc="-25"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10" dirty="0">
                <a:latin typeface="Times New Roman"/>
                <a:cs typeface="Times New Roman"/>
              </a:rPr>
              <a:t>1</a:t>
            </a:r>
            <a:r>
              <a:rPr sz="2000" dirty="0">
                <a:latin typeface="Times New Roman"/>
                <a:cs typeface="Times New Roman"/>
              </a:rPr>
              <a:t>3)</a:t>
            </a:r>
            <a:r>
              <a:rPr sz="2000" spc="-85" dirty="0">
                <a:latin typeface="Times New Roman"/>
                <a:cs typeface="Times New Roman"/>
              </a:rPr>
              <a:t> </a:t>
            </a:r>
            <a:r>
              <a:rPr sz="2000" dirty="0">
                <a:latin typeface="Times New Roman"/>
                <a:cs typeface="Times New Roman"/>
              </a:rPr>
              <a:t>The Opti</a:t>
            </a:r>
            <a:r>
              <a:rPr sz="2000" spc="-30" dirty="0">
                <a:latin typeface="Times New Roman"/>
                <a:cs typeface="Times New Roman"/>
              </a:rPr>
              <a:t>m</a:t>
            </a:r>
            <a:r>
              <a:rPr sz="2000" dirty="0">
                <a:latin typeface="Times New Roman"/>
                <a:cs typeface="Times New Roman"/>
              </a:rPr>
              <a:t>al</a:t>
            </a:r>
            <a:r>
              <a:rPr sz="2000" spc="-5" dirty="0">
                <a:latin typeface="Times New Roman"/>
                <a:cs typeface="Times New Roman"/>
              </a:rPr>
              <a:t> </a:t>
            </a:r>
            <a:r>
              <a:rPr sz="2000" spc="5" dirty="0">
                <a:latin typeface="Times New Roman"/>
                <a:cs typeface="Times New Roman"/>
              </a:rPr>
              <a:t>u</a:t>
            </a:r>
            <a:r>
              <a:rPr sz="2000" dirty="0">
                <a:latin typeface="Times New Roman"/>
                <a:cs typeface="Times New Roman"/>
              </a:rPr>
              <a:t>se</a:t>
            </a:r>
            <a:r>
              <a:rPr sz="2000" spc="-25" dirty="0">
                <a:latin typeface="Times New Roman"/>
                <a:cs typeface="Times New Roman"/>
              </a:rPr>
              <a:t> </a:t>
            </a:r>
            <a:r>
              <a:rPr sz="2000" dirty="0">
                <a:latin typeface="Times New Roman"/>
                <a:cs typeface="Times New Roman"/>
              </a:rPr>
              <a:t>of R</a:t>
            </a:r>
            <a:r>
              <a:rPr sz="2000" spc="-10" dirty="0">
                <a:latin typeface="Times New Roman"/>
                <a:cs typeface="Times New Roman"/>
              </a:rPr>
              <a:t>e</a:t>
            </a:r>
            <a:r>
              <a:rPr sz="2000" dirty="0">
                <a:latin typeface="Times New Roman"/>
                <a:cs typeface="Times New Roman"/>
              </a:rPr>
              <a:t>ne</a:t>
            </a:r>
            <a:r>
              <a:rPr sz="2000" spc="5" dirty="0">
                <a:latin typeface="Times New Roman"/>
                <a:cs typeface="Times New Roman"/>
              </a:rPr>
              <a:t>w</a:t>
            </a:r>
            <a:r>
              <a:rPr sz="2000" dirty="0">
                <a:latin typeface="Times New Roman"/>
                <a:cs typeface="Times New Roman"/>
              </a:rPr>
              <a:t>able</a:t>
            </a:r>
            <a:endParaRPr sz="2000">
              <a:latin typeface="Times New Roman"/>
              <a:cs typeface="Times New Roman"/>
            </a:endParaRPr>
          </a:p>
          <a:p>
            <a:pPr marL="355600">
              <a:lnSpc>
                <a:spcPct val="100000"/>
              </a:lnSpc>
            </a:pPr>
            <a:r>
              <a:rPr sz="2000" dirty="0">
                <a:latin typeface="Times New Roman"/>
                <a:cs typeface="Times New Roman"/>
              </a:rPr>
              <a:t>Ene</a:t>
            </a:r>
            <a:r>
              <a:rPr sz="2000" spc="-35" dirty="0">
                <a:latin typeface="Times New Roman"/>
                <a:cs typeface="Times New Roman"/>
              </a:rPr>
              <a:t>r</a:t>
            </a:r>
            <a:r>
              <a:rPr sz="2000" dirty="0">
                <a:latin typeface="Times New Roman"/>
                <a:cs typeface="Times New Roman"/>
              </a:rPr>
              <a:t>gy</a:t>
            </a:r>
            <a:r>
              <a:rPr sz="2000" spc="-25" dirty="0">
                <a:latin typeface="Times New Roman"/>
                <a:cs typeface="Times New Roman"/>
              </a:rPr>
              <a:t> </a:t>
            </a:r>
            <a:r>
              <a:rPr sz="2000" dirty="0">
                <a:latin typeface="Times New Roman"/>
                <a:cs typeface="Times New Roman"/>
              </a:rPr>
              <a:t>So</a:t>
            </a:r>
            <a:r>
              <a:rPr sz="2000" spc="5" dirty="0">
                <a:latin typeface="Times New Roman"/>
                <a:cs typeface="Times New Roman"/>
              </a:rPr>
              <a:t>u</a:t>
            </a:r>
            <a:r>
              <a:rPr sz="2000" dirty="0">
                <a:latin typeface="Times New Roman"/>
                <a:cs typeface="Times New Roman"/>
              </a:rPr>
              <a:t>rces—T</a:t>
            </a:r>
            <a:r>
              <a:rPr sz="2000" spc="-10" dirty="0">
                <a:latin typeface="Times New Roman"/>
                <a:cs typeface="Times New Roman"/>
              </a:rPr>
              <a:t>h</a:t>
            </a:r>
            <a:r>
              <a:rPr sz="2000" dirty="0">
                <a:latin typeface="Times New Roman"/>
                <a:cs typeface="Times New Roman"/>
              </a:rPr>
              <a:t>e</a:t>
            </a:r>
            <a:r>
              <a:rPr sz="2000" spc="-35" dirty="0">
                <a:latin typeface="Times New Roman"/>
                <a:cs typeface="Times New Roman"/>
              </a:rPr>
              <a:t> </a:t>
            </a:r>
            <a:r>
              <a:rPr sz="2000" spc="-10" dirty="0">
                <a:latin typeface="Times New Roman"/>
                <a:cs typeface="Times New Roman"/>
              </a:rPr>
              <a:t>C</a:t>
            </a:r>
            <a:r>
              <a:rPr sz="2000" dirty="0">
                <a:latin typeface="Times New Roman"/>
                <a:cs typeface="Times New Roman"/>
              </a:rPr>
              <a:t>ase</a:t>
            </a:r>
            <a:r>
              <a:rPr sz="2000" spc="-1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Le</a:t>
            </a:r>
            <a:r>
              <a:rPr sz="2000" spc="-25" dirty="0">
                <a:latin typeface="Times New Roman"/>
                <a:cs typeface="Times New Roman"/>
              </a:rPr>
              <a:t>m</a:t>
            </a:r>
            <a:r>
              <a:rPr sz="2000" dirty="0">
                <a:latin typeface="Times New Roman"/>
                <a:cs typeface="Times New Roman"/>
              </a:rPr>
              <a:t>n</a:t>
            </a:r>
            <a:r>
              <a:rPr sz="2000" spc="5" dirty="0">
                <a:latin typeface="Times New Roman"/>
                <a:cs typeface="Times New Roman"/>
              </a:rPr>
              <a:t>o</a:t>
            </a:r>
            <a:r>
              <a:rPr sz="2000" dirty="0">
                <a:latin typeface="Times New Roman"/>
                <a:cs typeface="Times New Roman"/>
              </a:rPr>
              <a:t>s</a:t>
            </a:r>
            <a:r>
              <a:rPr sz="2000" spc="-10" dirty="0">
                <a:latin typeface="Times New Roman"/>
                <a:cs typeface="Times New Roman"/>
              </a:rPr>
              <a:t> </a:t>
            </a:r>
            <a:r>
              <a:rPr sz="2000" dirty="0">
                <a:latin typeface="Times New Roman"/>
                <a:cs typeface="Times New Roman"/>
              </a:rPr>
              <a:t>Islan</a:t>
            </a:r>
            <a:r>
              <a:rPr sz="2000" spc="15" dirty="0">
                <a:latin typeface="Times New Roman"/>
                <a:cs typeface="Times New Roman"/>
              </a:rPr>
              <a:t>d</a:t>
            </a:r>
            <a:r>
              <a:rPr sz="2000" dirty="0">
                <a:latin typeface="Times New Roman"/>
                <a:cs typeface="Times New Roman"/>
              </a:rPr>
              <a:t>.</a:t>
            </a:r>
            <a:endParaRPr sz="2000">
              <a:latin typeface="Times New Roman"/>
              <a:cs typeface="Times New Roman"/>
            </a:endParaRPr>
          </a:p>
          <a:p>
            <a:pPr marL="355600" marR="205104" indent="-342900">
              <a:lnSpc>
                <a:spcPct val="100000"/>
              </a:lnSpc>
              <a:spcBef>
                <a:spcPts val="480"/>
              </a:spcBef>
              <a:buFont typeface="Arial"/>
              <a:buChar char="•"/>
              <a:tabLst>
                <a:tab pos="355600" algn="l"/>
              </a:tabLst>
            </a:pPr>
            <a:r>
              <a:rPr sz="2000" dirty="0">
                <a:latin typeface="Times New Roman"/>
                <a:cs typeface="Times New Roman"/>
              </a:rPr>
              <a:t>G Xydis,</a:t>
            </a:r>
            <a:r>
              <a:rPr sz="2000" spc="-10" dirty="0">
                <a:latin typeface="Times New Roman"/>
                <a:cs typeface="Times New Roman"/>
              </a:rPr>
              <a:t> </a:t>
            </a:r>
            <a:r>
              <a:rPr sz="2000" dirty="0">
                <a:latin typeface="Times New Roman"/>
                <a:cs typeface="Times New Roman"/>
              </a:rPr>
              <a:t>E</a:t>
            </a:r>
            <a:r>
              <a:rPr sz="2000" spc="-10" dirty="0">
                <a:latin typeface="Times New Roman"/>
                <a:cs typeface="Times New Roman"/>
              </a:rPr>
              <a:t> </a:t>
            </a:r>
            <a:r>
              <a:rPr sz="2000" dirty="0">
                <a:latin typeface="Times New Roman"/>
                <a:cs typeface="Times New Roman"/>
              </a:rPr>
              <a:t>Na</a:t>
            </a:r>
            <a:r>
              <a:rPr sz="2000" spc="5" dirty="0">
                <a:latin typeface="Times New Roman"/>
                <a:cs typeface="Times New Roman"/>
              </a:rPr>
              <a:t>n</a:t>
            </a:r>
            <a:r>
              <a:rPr sz="2000" dirty="0">
                <a:latin typeface="Times New Roman"/>
                <a:cs typeface="Times New Roman"/>
              </a:rPr>
              <a:t>aki,</a:t>
            </a:r>
            <a:r>
              <a:rPr sz="2000" spc="-20" dirty="0">
                <a:latin typeface="Times New Roman"/>
                <a:cs typeface="Times New Roman"/>
              </a:rPr>
              <a:t> </a:t>
            </a:r>
            <a:r>
              <a:rPr sz="2000" dirty="0">
                <a:latin typeface="Times New Roman"/>
                <a:cs typeface="Times New Roman"/>
              </a:rPr>
              <a:t>C K</a:t>
            </a:r>
            <a:r>
              <a:rPr sz="2000" spc="5" dirty="0">
                <a:latin typeface="Times New Roman"/>
                <a:cs typeface="Times New Roman"/>
              </a:rPr>
              <a:t>o</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ne</a:t>
            </a:r>
            <a:r>
              <a:rPr sz="2000" spc="5" dirty="0">
                <a:latin typeface="Times New Roman"/>
                <a:cs typeface="Times New Roman"/>
              </a:rPr>
              <a:t>o</a:t>
            </a:r>
            <a:r>
              <a:rPr sz="2000" dirty="0">
                <a:latin typeface="Times New Roman"/>
                <a:cs typeface="Times New Roman"/>
              </a:rPr>
              <a:t>s</a:t>
            </a:r>
            <a:r>
              <a:rPr sz="2000" spc="-45"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10" dirty="0">
                <a:latin typeface="Times New Roman"/>
                <a:cs typeface="Times New Roman"/>
              </a:rPr>
              <a:t>1</a:t>
            </a:r>
            <a:r>
              <a:rPr sz="2000" dirty="0">
                <a:latin typeface="Times New Roman"/>
                <a:cs typeface="Times New Roman"/>
              </a:rPr>
              <a:t>3)</a:t>
            </a:r>
            <a:r>
              <a:rPr sz="2000" spc="-30" dirty="0">
                <a:latin typeface="Times New Roman"/>
                <a:cs typeface="Times New Roman"/>
              </a:rPr>
              <a:t> </a:t>
            </a:r>
            <a:r>
              <a:rPr sz="2000" dirty="0">
                <a:latin typeface="Times New Roman"/>
                <a:cs typeface="Times New Roman"/>
              </a:rPr>
              <a:t>Ene</a:t>
            </a:r>
            <a:r>
              <a:rPr sz="2000" spc="-30" dirty="0">
                <a:latin typeface="Times New Roman"/>
                <a:cs typeface="Times New Roman"/>
              </a:rPr>
              <a:t>r</a:t>
            </a:r>
            <a:r>
              <a:rPr sz="2000" dirty="0">
                <a:latin typeface="Times New Roman"/>
                <a:cs typeface="Times New Roman"/>
              </a:rPr>
              <a:t>gy</a:t>
            </a:r>
            <a:r>
              <a:rPr sz="2000" spc="-20" dirty="0">
                <a:latin typeface="Times New Roman"/>
                <a:cs typeface="Times New Roman"/>
              </a:rPr>
              <a:t> </a:t>
            </a:r>
            <a:r>
              <a:rPr sz="2000" dirty="0">
                <a:latin typeface="Times New Roman"/>
                <a:cs typeface="Times New Roman"/>
              </a:rPr>
              <a:t>anal</a:t>
            </a:r>
            <a:r>
              <a:rPr sz="2000" spc="-10" dirty="0">
                <a:latin typeface="Times New Roman"/>
                <a:cs typeface="Times New Roman"/>
              </a:rPr>
              <a:t>y</a:t>
            </a:r>
            <a:r>
              <a:rPr sz="2000" dirty="0">
                <a:latin typeface="Times New Roman"/>
                <a:cs typeface="Times New Roman"/>
              </a:rPr>
              <a:t>sis</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biogas</a:t>
            </a:r>
            <a:r>
              <a:rPr sz="2000" spc="-30" dirty="0">
                <a:latin typeface="Times New Roman"/>
                <a:cs typeface="Times New Roman"/>
              </a:rPr>
              <a:t> </a:t>
            </a:r>
            <a:r>
              <a:rPr sz="2000" dirty="0">
                <a:latin typeface="Times New Roman"/>
                <a:cs typeface="Times New Roman"/>
              </a:rPr>
              <a:t>p</a:t>
            </a:r>
            <a:r>
              <a:rPr sz="2000" spc="5" dirty="0">
                <a:latin typeface="Times New Roman"/>
                <a:cs typeface="Times New Roman"/>
              </a:rPr>
              <a:t>r</a:t>
            </a:r>
            <a:r>
              <a:rPr sz="2000" dirty="0">
                <a:latin typeface="Times New Roman"/>
                <a:cs typeface="Times New Roman"/>
              </a:rPr>
              <a:t>o</a:t>
            </a:r>
            <a:r>
              <a:rPr sz="2000" spc="10" dirty="0">
                <a:latin typeface="Times New Roman"/>
                <a:cs typeface="Times New Roman"/>
              </a:rPr>
              <a:t>d</a:t>
            </a:r>
            <a:r>
              <a:rPr sz="2000" dirty="0">
                <a:latin typeface="Times New Roman"/>
                <a:cs typeface="Times New Roman"/>
              </a:rPr>
              <a:t>ucti</a:t>
            </a:r>
            <a:r>
              <a:rPr sz="2000" spc="-15" dirty="0">
                <a:latin typeface="Times New Roman"/>
                <a:cs typeface="Times New Roman"/>
              </a:rPr>
              <a:t>o</a:t>
            </a:r>
            <a:r>
              <a:rPr sz="2000" dirty="0">
                <a:latin typeface="Times New Roman"/>
                <a:cs typeface="Times New Roman"/>
              </a:rPr>
              <a:t>n f</a:t>
            </a:r>
            <a:r>
              <a:rPr sz="2000" spc="5" dirty="0">
                <a:latin typeface="Times New Roman"/>
                <a:cs typeface="Times New Roman"/>
              </a:rPr>
              <a:t>r</a:t>
            </a:r>
            <a:r>
              <a:rPr sz="2000" dirty="0">
                <a:latin typeface="Times New Roman"/>
                <a:cs typeface="Times New Roman"/>
              </a:rPr>
              <a:t>om</a:t>
            </a:r>
            <a:r>
              <a:rPr sz="2000" spc="-25" dirty="0">
                <a:latin typeface="Times New Roman"/>
                <a:cs typeface="Times New Roman"/>
              </a:rPr>
              <a:t> </a:t>
            </a:r>
            <a:r>
              <a:rPr sz="2000" dirty="0">
                <a:latin typeface="Times New Roman"/>
                <a:cs typeface="Times New Roman"/>
              </a:rPr>
              <a:t>a</a:t>
            </a:r>
            <a:r>
              <a:rPr sz="2000" spc="-10" dirty="0">
                <a:latin typeface="Times New Roman"/>
                <a:cs typeface="Times New Roman"/>
              </a:rPr>
              <a:t> </a:t>
            </a:r>
            <a:r>
              <a:rPr sz="2000" spc="-25" dirty="0">
                <a:latin typeface="Times New Roman"/>
                <a:cs typeface="Times New Roman"/>
              </a:rPr>
              <a:t>m</a:t>
            </a:r>
            <a:r>
              <a:rPr sz="2000" dirty="0">
                <a:latin typeface="Times New Roman"/>
                <a:cs typeface="Times New Roman"/>
              </a:rPr>
              <a:t>u</a:t>
            </a:r>
            <a:r>
              <a:rPr sz="2000" spc="10" dirty="0">
                <a:latin typeface="Times New Roman"/>
                <a:cs typeface="Times New Roman"/>
              </a:rPr>
              <a:t>n</a:t>
            </a:r>
            <a:r>
              <a:rPr sz="2000" dirty="0">
                <a:latin typeface="Times New Roman"/>
                <a:cs typeface="Times New Roman"/>
              </a:rPr>
              <a:t>i</a:t>
            </a:r>
            <a:r>
              <a:rPr sz="2000" spc="-10" dirty="0">
                <a:latin typeface="Times New Roman"/>
                <a:cs typeface="Times New Roman"/>
              </a:rPr>
              <a:t>c</a:t>
            </a:r>
            <a:r>
              <a:rPr sz="2000" dirty="0">
                <a:latin typeface="Times New Roman"/>
                <a:cs typeface="Times New Roman"/>
              </a:rPr>
              <a:t>ipal</a:t>
            </a:r>
            <a:r>
              <a:rPr sz="2000" spc="-25" dirty="0">
                <a:latin typeface="Times New Roman"/>
                <a:cs typeface="Times New Roman"/>
              </a:rPr>
              <a:t> </a:t>
            </a:r>
            <a:r>
              <a:rPr sz="2000" dirty="0">
                <a:latin typeface="Times New Roman"/>
                <a:cs typeface="Times New Roman"/>
              </a:rPr>
              <a:t>sol</a:t>
            </a:r>
            <a:r>
              <a:rPr sz="2000" spc="-10" dirty="0">
                <a:latin typeface="Times New Roman"/>
                <a:cs typeface="Times New Roman"/>
              </a:rPr>
              <a:t>i</a:t>
            </a:r>
            <a:r>
              <a:rPr sz="2000" dirty="0">
                <a:latin typeface="Times New Roman"/>
                <a:cs typeface="Times New Roman"/>
              </a:rPr>
              <a:t>d</a:t>
            </a:r>
            <a:r>
              <a:rPr sz="2000" spc="-15" dirty="0">
                <a:latin typeface="Times New Roman"/>
                <a:cs typeface="Times New Roman"/>
              </a:rPr>
              <a:t> </a:t>
            </a:r>
            <a:r>
              <a:rPr sz="2000" dirty="0">
                <a:latin typeface="Times New Roman"/>
                <a:cs typeface="Times New Roman"/>
              </a:rPr>
              <a:t>waste</a:t>
            </a:r>
            <a:r>
              <a:rPr sz="2000" spc="-5" dirty="0">
                <a:latin typeface="Times New Roman"/>
                <a:cs typeface="Times New Roman"/>
              </a:rPr>
              <a:t> </a:t>
            </a:r>
            <a:r>
              <a:rPr sz="2000" dirty="0">
                <a:latin typeface="Times New Roman"/>
                <a:cs typeface="Times New Roman"/>
              </a:rPr>
              <a:t>l</a:t>
            </a:r>
            <a:r>
              <a:rPr sz="2000" spc="-10" dirty="0">
                <a:latin typeface="Times New Roman"/>
                <a:cs typeface="Times New Roman"/>
              </a:rPr>
              <a:t>a</a:t>
            </a:r>
            <a:r>
              <a:rPr sz="2000" dirty="0">
                <a:latin typeface="Times New Roman"/>
                <a:cs typeface="Times New Roman"/>
              </a:rPr>
              <a:t>n</a:t>
            </a:r>
            <a:r>
              <a:rPr sz="2000" spc="10" dirty="0">
                <a:latin typeface="Times New Roman"/>
                <a:cs typeface="Times New Roman"/>
              </a:rPr>
              <a:t>d</a:t>
            </a:r>
            <a:r>
              <a:rPr sz="2000" dirty="0">
                <a:latin typeface="Times New Roman"/>
                <a:cs typeface="Times New Roman"/>
              </a:rPr>
              <a:t>fil</a:t>
            </a:r>
            <a:r>
              <a:rPr sz="2000" spc="-10" dirty="0">
                <a:latin typeface="Times New Roman"/>
                <a:cs typeface="Times New Roman"/>
              </a:rPr>
              <a:t>l</a:t>
            </a:r>
            <a:r>
              <a:rPr sz="2000" dirty="0">
                <a:latin typeface="Times New Roman"/>
                <a:cs typeface="Times New Roman"/>
              </a:rPr>
              <a:t>.</a:t>
            </a:r>
            <a:endParaRPr sz="2000">
              <a:latin typeface="Times New Roman"/>
              <a:cs typeface="Times New Roman"/>
            </a:endParaRPr>
          </a:p>
          <a:p>
            <a:pPr marL="355600" indent="-342900">
              <a:lnSpc>
                <a:spcPct val="100000"/>
              </a:lnSpc>
              <a:spcBef>
                <a:spcPts val="480"/>
              </a:spcBef>
              <a:buFont typeface="Arial"/>
              <a:buChar char="•"/>
              <a:tabLst>
                <a:tab pos="355600" algn="l"/>
              </a:tabLst>
            </a:pPr>
            <a:r>
              <a:rPr sz="2000" dirty="0">
                <a:latin typeface="Times New Roman"/>
                <a:cs typeface="Times New Roman"/>
              </a:rPr>
              <a:t>G Xydis</a:t>
            </a:r>
            <a:r>
              <a:rPr sz="2000" spc="-15"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10" dirty="0">
                <a:latin typeface="Times New Roman"/>
                <a:cs typeface="Times New Roman"/>
              </a:rPr>
              <a:t>1</a:t>
            </a:r>
            <a:r>
              <a:rPr sz="2000" dirty="0">
                <a:latin typeface="Times New Roman"/>
                <a:cs typeface="Times New Roman"/>
              </a:rPr>
              <a:t>3</a:t>
            </a:r>
            <a:r>
              <a:rPr sz="2000" spc="-75" dirty="0">
                <a:latin typeface="Times New Roman"/>
                <a:cs typeface="Times New Roman"/>
              </a:rPr>
              <a:t> </a:t>
            </a:r>
            <a:r>
              <a:rPr sz="2000" spc="-70" dirty="0">
                <a:latin typeface="Times New Roman"/>
                <a:cs typeface="Times New Roman"/>
              </a:rPr>
              <a:t>W</a:t>
            </a:r>
            <a:r>
              <a:rPr sz="2000" dirty="0">
                <a:latin typeface="Times New Roman"/>
                <a:cs typeface="Times New Roman"/>
              </a:rPr>
              <a:t>ind</a:t>
            </a:r>
            <a:r>
              <a:rPr sz="2000" spc="-30" dirty="0">
                <a:latin typeface="Times New Roman"/>
                <a:cs typeface="Times New Roman"/>
              </a:rPr>
              <a:t> </a:t>
            </a:r>
            <a:r>
              <a:rPr sz="2000" dirty="0">
                <a:latin typeface="Times New Roman"/>
                <a:cs typeface="Times New Roman"/>
              </a:rPr>
              <a:t>ene</a:t>
            </a:r>
            <a:r>
              <a:rPr sz="2000" spc="-30" dirty="0">
                <a:latin typeface="Times New Roman"/>
                <a:cs typeface="Times New Roman"/>
              </a:rPr>
              <a:t>r</a:t>
            </a:r>
            <a:r>
              <a:rPr sz="2000" dirty="0">
                <a:latin typeface="Times New Roman"/>
                <a:cs typeface="Times New Roman"/>
              </a:rPr>
              <a:t>gy</a:t>
            </a:r>
            <a:r>
              <a:rPr sz="2000" spc="-2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ther</a:t>
            </a:r>
            <a:r>
              <a:rPr sz="2000" spc="-20" dirty="0">
                <a:latin typeface="Times New Roman"/>
                <a:cs typeface="Times New Roman"/>
              </a:rPr>
              <a:t>m</a:t>
            </a:r>
            <a:r>
              <a:rPr sz="2000" dirty="0">
                <a:latin typeface="Times New Roman"/>
                <a:cs typeface="Times New Roman"/>
              </a:rPr>
              <a:t>al</a:t>
            </a:r>
            <a:r>
              <a:rPr sz="2000" spc="-1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cold</a:t>
            </a:r>
            <a:r>
              <a:rPr sz="2000" spc="-15" dirty="0">
                <a:latin typeface="Times New Roman"/>
                <a:cs typeface="Times New Roman"/>
              </a:rPr>
              <a:t> </a:t>
            </a:r>
            <a:r>
              <a:rPr sz="2000" dirty="0">
                <a:latin typeface="Times New Roman"/>
                <a:cs typeface="Times New Roman"/>
              </a:rPr>
              <a:t>stora</a:t>
            </a:r>
            <a:r>
              <a:rPr sz="2000" spc="5" dirty="0">
                <a:latin typeface="Times New Roman"/>
                <a:cs typeface="Times New Roman"/>
              </a:rPr>
              <a:t>g</a:t>
            </a:r>
            <a:r>
              <a:rPr sz="2000" spc="10" dirty="0">
                <a:latin typeface="Times New Roman"/>
                <a:cs typeface="Times New Roman"/>
              </a:rPr>
              <a:t>e</a:t>
            </a:r>
            <a:r>
              <a:rPr sz="2000" dirty="0">
                <a:latin typeface="Times New Roman"/>
                <a:cs typeface="Times New Roman"/>
              </a:rPr>
              <a:t>—A</a:t>
            </a:r>
            <a:r>
              <a:rPr sz="2000" spc="-150" dirty="0">
                <a:latin typeface="Times New Roman"/>
                <a:cs typeface="Times New Roman"/>
              </a:rPr>
              <a:t> </a:t>
            </a:r>
            <a:r>
              <a:rPr sz="2000" dirty="0">
                <a:latin typeface="Times New Roman"/>
                <a:cs typeface="Times New Roman"/>
              </a:rPr>
              <a:t>sys</a:t>
            </a:r>
            <a:r>
              <a:rPr sz="2000" spc="-10" dirty="0">
                <a:latin typeface="Times New Roman"/>
                <a:cs typeface="Times New Roman"/>
              </a:rPr>
              <a:t>t</a:t>
            </a:r>
            <a:r>
              <a:rPr sz="2000" dirty="0">
                <a:latin typeface="Times New Roman"/>
                <a:cs typeface="Times New Roman"/>
              </a:rPr>
              <a:t>e</a:t>
            </a:r>
            <a:r>
              <a:rPr sz="2000" spc="-25" dirty="0">
                <a:latin typeface="Times New Roman"/>
                <a:cs typeface="Times New Roman"/>
              </a:rPr>
              <a:t>m</a:t>
            </a:r>
            <a:r>
              <a:rPr sz="2000" dirty="0">
                <a:latin typeface="Times New Roman"/>
                <a:cs typeface="Times New Roman"/>
              </a:rPr>
              <a:t>s ap</a:t>
            </a:r>
            <a:r>
              <a:rPr sz="2000" spc="5" dirty="0">
                <a:latin typeface="Times New Roman"/>
                <a:cs typeface="Times New Roman"/>
              </a:rPr>
              <a:t>p</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ac</a:t>
            </a:r>
            <a:r>
              <a:rPr sz="2000" spc="-10" dirty="0">
                <a:latin typeface="Times New Roman"/>
                <a:cs typeface="Times New Roman"/>
              </a:rPr>
              <a:t>h</a:t>
            </a:r>
            <a:r>
              <a:rPr sz="2000" dirty="0">
                <a:latin typeface="Times New Roman"/>
                <a:cs typeface="Times New Roman"/>
              </a:rPr>
              <a:t>.</a:t>
            </a:r>
            <a:endParaRPr sz="2000">
              <a:latin typeface="Times New Roman"/>
              <a:cs typeface="Times New Roman"/>
            </a:endParaRPr>
          </a:p>
        </p:txBody>
      </p:sp>
      <p:sp>
        <p:nvSpPr>
          <p:cNvPr id="3" name="object 3"/>
          <p:cNvSpPr/>
          <p:nvPr/>
        </p:nvSpPr>
        <p:spPr>
          <a:xfrm>
            <a:off x="457200" y="228600"/>
            <a:ext cx="8229600" cy="1600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84276" y="861060"/>
            <a:ext cx="7621524" cy="11353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91895" y="341375"/>
            <a:ext cx="1299972" cy="112166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327403" y="341375"/>
            <a:ext cx="3023616" cy="112166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686555" y="341375"/>
            <a:ext cx="4486656" cy="112166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508747" y="341375"/>
            <a:ext cx="790955" cy="1121664"/>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628901" y="485902"/>
            <a:ext cx="6209030" cy="620395"/>
          </a:xfrm>
          <a:prstGeom prst="rect">
            <a:avLst/>
          </a:prstGeom>
        </p:spPr>
        <p:txBody>
          <a:bodyPr vert="horz" wrap="square" lIns="0" tIns="0" rIns="0" bIns="0" rtlCol="0">
            <a:spAutoFit/>
          </a:bodyPr>
          <a:lstStyle/>
          <a:p>
            <a:pPr marL="12700">
              <a:lnSpc>
                <a:spcPct val="100000"/>
              </a:lnSpc>
              <a:tabLst>
                <a:tab pos="2371725" algn="l"/>
              </a:tabLst>
            </a:pPr>
            <a:r>
              <a:rPr sz="4000" b="1" spc="-5" dirty="0">
                <a:latin typeface="Times New Roman"/>
                <a:cs typeface="Times New Roman"/>
              </a:rPr>
              <a:t>RE</a:t>
            </a:r>
            <a:r>
              <a:rPr sz="4000" b="1" spc="-25" dirty="0">
                <a:latin typeface="Times New Roman"/>
                <a:cs typeface="Times New Roman"/>
              </a:rPr>
              <a:t>C</a:t>
            </a:r>
            <a:r>
              <a:rPr sz="4000" b="1" spc="-5" dirty="0">
                <a:latin typeface="Times New Roman"/>
                <a:cs typeface="Times New Roman"/>
              </a:rPr>
              <a:t>ENT</a:t>
            </a:r>
            <a:r>
              <a:rPr sz="4000" b="1" dirty="0">
                <a:latin typeface="Times New Roman"/>
                <a:cs typeface="Times New Roman"/>
              </a:rPr>
              <a:t>	</a:t>
            </a:r>
            <a:r>
              <a:rPr sz="4000" b="1" spc="-5" dirty="0">
                <a:latin typeface="Times New Roman"/>
                <a:cs typeface="Times New Roman"/>
              </a:rPr>
              <a:t>P</a:t>
            </a:r>
            <a:r>
              <a:rPr sz="4000" b="1" spc="-20" dirty="0">
                <a:latin typeface="Times New Roman"/>
                <a:cs typeface="Times New Roman"/>
              </a:rPr>
              <a:t>U</a:t>
            </a:r>
            <a:r>
              <a:rPr sz="4000" b="1" spc="-5" dirty="0">
                <a:latin typeface="Times New Roman"/>
                <a:cs typeface="Times New Roman"/>
              </a:rPr>
              <a:t>BLIC</a:t>
            </a:r>
            <a:r>
              <a:rPr sz="4000" b="1" spc="-325" dirty="0">
                <a:latin typeface="Times New Roman"/>
                <a:cs typeface="Times New Roman"/>
              </a:rPr>
              <a:t>A</a:t>
            </a:r>
            <a:r>
              <a:rPr sz="4000" b="1" spc="-5" dirty="0">
                <a:latin typeface="Times New Roman"/>
                <a:cs typeface="Times New Roman"/>
              </a:rPr>
              <a:t>TIONS</a:t>
            </a:r>
            <a:endParaRPr sz="40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9960" y="2171319"/>
            <a:ext cx="7971155" cy="4279900"/>
          </a:xfrm>
          <a:prstGeom prst="rect">
            <a:avLst/>
          </a:prstGeom>
        </p:spPr>
        <p:txBody>
          <a:bodyPr vert="horz" wrap="square" lIns="0" tIns="0" rIns="0" bIns="0" rtlCol="0">
            <a:spAutoFit/>
          </a:bodyPr>
          <a:lstStyle/>
          <a:p>
            <a:pPr marL="355600" marR="464820" indent="-342900">
              <a:lnSpc>
                <a:spcPct val="100000"/>
              </a:lnSpc>
              <a:buFont typeface="Arial"/>
              <a:buChar char="•"/>
              <a:tabLst>
                <a:tab pos="355600" algn="l"/>
              </a:tabLst>
            </a:pPr>
            <a:r>
              <a:rPr sz="2000" dirty="0">
                <a:latin typeface="Times New Roman"/>
                <a:cs typeface="Times New Roman"/>
              </a:rPr>
              <a:t>G.</a:t>
            </a:r>
            <a:r>
              <a:rPr sz="2000" spc="-5" dirty="0">
                <a:latin typeface="Times New Roman"/>
                <a:cs typeface="Times New Roman"/>
              </a:rPr>
              <a:t> </a:t>
            </a:r>
            <a:r>
              <a:rPr sz="2000" dirty="0">
                <a:latin typeface="Times New Roman"/>
                <a:cs typeface="Times New Roman"/>
              </a:rPr>
              <a:t>Xydis</a:t>
            </a:r>
            <a:r>
              <a:rPr sz="2000" spc="-10"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10" dirty="0">
                <a:latin typeface="Times New Roman"/>
                <a:cs typeface="Times New Roman"/>
              </a:rPr>
              <a:t>1</a:t>
            </a:r>
            <a:r>
              <a:rPr sz="2000" dirty="0">
                <a:latin typeface="Times New Roman"/>
                <a:cs typeface="Times New Roman"/>
              </a:rPr>
              <a:t>3)</a:t>
            </a:r>
            <a:r>
              <a:rPr sz="2000" spc="-85" dirty="0">
                <a:latin typeface="Times New Roman"/>
                <a:cs typeface="Times New Roman"/>
              </a:rPr>
              <a:t> </a:t>
            </a:r>
            <a:r>
              <a:rPr sz="2000" dirty="0">
                <a:latin typeface="Times New Roman"/>
                <a:cs typeface="Times New Roman"/>
              </a:rPr>
              <a:t>The wind</a:t>
            </a:r>
            <a:r>
              <a:rPr sz="2000" spc="-15" dirty="0">
                <a:latin typeface="Times New Roman"/>
                <a:cs typeface="Times New Roman"/>
              </a:rPr>
              <a:t> </a:t>
            </a:r>
            <a:r>
              <a:rPr sz="2000" dirty="0">
                <a:latin typeface="Times New Roman"/>
                <a:cs typeface="Times New Roman"/>
              </a:rPr>
              <a:t>chill</a:t>
            </a:r>
            <a:r>
              <a:rPr sz="2000" spc="-20" dirty="0">
                <a:latin typeface="Times New Roman"/>
                <a:cs typeface="Times New Roman"/>
              </a:rPr>
              <a:t> </a:t>
            </a:r>
            <a:r>
              <a:rPr sz="2000" dirty="0">
                <a:latin typeface="Times New Roman"/>
                <a:cs typeface="Times New Roman"/>
              </a:rPr>
              <a:t>t</a:t>
            </a:r>
            <a:r>
              <a:rPr sz="2000" spc="-10" dirty="0">
                <a:latin typeface="Times New Roman"/>
                <a:cs typeface="Times New Roman"/>
              </a:rPr>
              <a:t>e</a:t>
            </a:r>
            <a:r>
              <a:rPr sz="2000" spc="-25" dirty="0">
                <a:latin typeface="Times New Roman"/>
                <a:cs typeface="Times New Roman"/>
              </a:rPr>
              <a:t>m</a:t>
            </a:r>
            <a:r>
              <a:rPr sz="2000" dirty="0">
                <a:latin typeface="Times New Roman"/>
                <a:cs typeface="Times New Roman"/>
              </a:rPr>
              <a:t>pe</a:t>
            </a:r>
            <a:r>
              <a:rPr sz="2000" spc="5" dirty="0">
                <a:latin typeface="Times New Roman"/>
                <a:cs typeface="Times New Roman"/>
              </a:rPr>
              <a:t>r</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u</a:t>
            </a:r>
            <a:r>
              <a:rPr sz="2000" spc="5" dirty="0">
                <a:latin typeface="Times New Roman"/>
                <a:cs typeface="Times New Roman"/>
              </a:rPr>
              <a:t>r</a:t>
            </a:r>
            <a:r>
              <a:rPr sz="2000" dirty="0">
                <a:latin typeface="Times New Roman"/>
                <a:cs typeface="Times New Roman"/>
              </a:rPr>
              <a:t>e</a:t>
            </a:r>
            <a:r>
              <a:rPr sz="2000" spc="-35" dirty="0">
                <a:latin typeface="Times New Roman"/>
                <a:cs typeface="Times New Roman"/>
              </a:rPr>
              <a:t> </a:t>
            </a:r>
            <a:r>
              <a:rPr sz="2000" dirty="0">
                <a:latin typeface="Times New Roman"/>
                <a:cs typeface="Times New Roman"/>
              </a:rPr>
              <a:t>e</a:t>
            </a:r>
            <a:r>
              <a:rPr sz="2000" spc="-35" dirty="0">
                <a:latin typeface="Times New Roman"/>
                <a:cs typeface="Times New Roman"/>
              </a:rPr>
              <a:t>f</a:t>
            </a:r>
            <a:r>
              <a:rPr sz="2000" dirty="0">
                <a:latin typeface="Times New Roman"/>
                <a:cs typeface="Times New Roman"/>
              </a:rPr>
              <a:t>fect</a:t>
            </a:r>
            <a:r>
              <a:rPr sz="2000" spc="-25"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a la</a:t>
            </a:r>
            <a:r>
              <a:rPr sz="2000" spc="-40" dirty="0">
                <a:latin typeface="Times New Roman"/>
                <a:cs typeface="Times New Roman"/>
              </a:rPr>
              <a:t>r</a:t>
            </a:r>
            <a:r>
              <a:rPr sz="2000" dirty="0">
                <a:latin typeface="Times New Roman"/>
                <a:cs typeface="Times New Roman"/>
              </a:rPr>
              <a:t>g</a:t>
            </a:r>
            <a:r>
              <a:rPr sz="2000" spc="20" dirty="0">
                <a:latin typeface="Times New Roman"/>
                <a:cs typeface="Times New Roman"/>
              </a:rPr>
              <a:t>e</a:t>
            </a:r>
            <a:r>
              <a:rPr sz="2000" dirty="0">
                <a:latin typeface="Times New Roman"/>
                <a:cs typeface="Times New Roman"/>
              </a:rPr>
              <a:t>-sca</a:t>
            </a:r>
            <a:r>
              <a:rPr sz="2000" spc="-10" dirty="0">
                <a:latin typeface="Times New Roman"/>
                <a:cs typeface="Times New Roman"/>
              </a:rPr>
              <a:t>l</a:t>
            </a:r>
            <a:r>
              <a:rPr sz="2000" dirty="0">
                <a:latin typeface="Times New Roman"/>
                <a:cs typeface="Times New Roman"/>
              </a:rPr>
              <a:t>e</a:t>
            </a:r>
            <a:r>
              <a:rPr sz="2000" spc="-45" dirty="0">
                <a:latin typeface="Times New Roman"/>
                <a:cs typeface="Times New Roman"/>
              </a:rPr>
              <a:t> </a:t>
            </a:r>
            <a:r>
              <a:rPr sz="2000" dirty="0">
                <a:latin typeface="Times New Roman"/>
                <a:cs typeface="Times New Roman"/>
              </a:rPr>
              <a:t>PV plan</a:t>
            </a:r>
            <a:r>
              <a:rPr sz="2000" spc="-5" dirty="0">
                <a:latin typeface="Times New Roman"/>
                <a:cs typeface="Times New Roman"/>
              </a:rPr>
              <a:t>t</a:t>
            </a:r>
            <a:r>
              <a:rPr sz="2000" dirty="0">
                <a:latin typeface="Times New Roman"/>
                <a:cs typeface="Times New Roman"/>
              </a:rPr>
              <a:t>—an</a:t>
            </a:r>
            <a:r>
              <a:rPr sz="2000" spc="-25" dirty="0">
                <a:latin typeface="Times New Roman"/>
                <a:cs typeface="Times New Roman"/>
              </a:rPr>
              <a:t> </a:t>
            </a:r>
            <a:r>
              <a:rPr sz="2000" dirty="0">
                <a:latin typeface="Times New Roman"/>
                <a:cs typeface="Times New Roman"/>
              </a:rPr>
              <a:t>ene</a:t>
            </a:r>
            <a:r>
              <a:rPr sz="2000" spc="-30" dirty="0">
                <a:latin typeface="Times New Roman"/>
                <a:cs typeface="Times New Roman"/>
              </a:rPr>
              <a:t>r</a:t>
            </a:r>
            <a:r>
              <a:rPr sz="2000" dirty="0">
                <a:latin typeface="Times New Roman"/>
                <a:cs typeface="Times New Roman"/>
              </a:rPr>
              <a:t>gy</a:t>
            </a:r>
            <a:r>
              <a:rPr sz="2000" spc="-20" dirty="0">
                <a:latin typeface="Times New Roman"/>
                <a:cs typeface="Times New Roman"/>
              </a:rPr>
              <a:t> </a:t>
            </a:r>
            <a:r>
              <a:rPr sz="2000" dirty="0">
                <a:latin typeface="Times New Roman"/>
                <a:cs typeface="Times New Roman"/>
              </a:rPr>
              <a:t>ap</a:t>
            </a:r>
            <a:r>
              <a:rPr sz="2000" spc="5" dirty="0">
                <a:latin typeface="Times New Roman"/>
                <a:cs typeface="Times New Roman"/>
              </a:rPr>
              <a:t>p</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ac</a:t>
            </a:r>
            <a:r>
              <a:rPr sz="2000" spc="-10" dirty="0">
                <a:latin typeface="Times New Roman"/>
                <a:cs typeface="Times New Roman"/>
              </a:rPr>
              <a:t>h</a:t>
            </a:r>
            <a:r>
              <a:rPr sz="2000" dirty="0">
                <a:latin typeface="Times New Roman"/>
                <a:cs typeface="Times New Roman"/>
              </a:rPr>
              <a:t>.</a:t>
            </a:r>
            <a:endParaRPr sz="2000">
              <a:latin typeface="Times New Roman"/>
              <a:cs typeface="Times New Roman"/>
            </a:endParaRPr>
          </a:p>
          <a:p>
            <a:pPr marL="355600" marR="657860" indent="-342900">
              <a:lnSpc>
                <a:spcPct val="100000"/>
              </a:lnSpc>
              <a:spcBef>
                <a:spcPts val="480"/>
              </a:spcBef>
              <a:buFont typeface="Arial"/>
              <a:buChar char="•"/>
              <a:tabLst>
                <a:tab pos="355600" algn="l"/>
              </a:tabLst>
            </a:pPr>
            <a:r>
              <a:rPr sz="2000" dirty="0">
                <a:latin typeface="Times New Roman"/>
                <a:cs typeface="Times New Roman"/>
              </a:rPr>
              <a:t>Ge</a:t>
            </a:r>
            <a:r>
              <a:rPr sz="2000" spc="5" dirty="0">
                <a:latin typeface="Times New Roman"/>
                <a:cs typeface="Times New Roman"/>
              </a:rPr>
              <a:t>o</a:t>
            </a:r>
            <a:r>
              <a:rPr sz="2000" spc="-35" dirty="0">
                <a:latin typeface="Times New Roman"/>
                <a:cs typeface="Times New Roman"/>
              </a:rPr>
              <a:t>r</a:t>
            </a:r>
            <a:r>
              <a:rPr sz="2000" dirty="0">
                <a:latin typeface="Times New Roman"/>
                <a:cs typeface="Times New Roman"/>
              </a:rPr>
              <a:t>ge</a:t>
            </a:r>
            <a:r>
              <a:rPr sz="2000" spc="-30" dirty="0">
                <a:latin typeface="Times New Roman"/>
                <a:cs typeface="Times New Roman"/>
              </a:rPr>
              <a:t> </a:t>
            </a:r>
            <a:r>
              <a:rPr sz="2000" dirty="0">
                <a:latin typeface="Times New Roman"/>
                <a:cs typeface="Times New Roman"/>
              </a:rPr>
              <a:t>Xydis</a:t>
            </a:r>
            <a:r>
              <a:rPr sz="2000" spc="-10"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10" dirty="0">
                <a:latin typeface="Times New Roman"/>
                <a:cs typeface="Times New Roman"/>
              </a:rPr>
              <a:t>1</a:t>
            </a:r>
            <a:r>
              <a:rPr sz="2000" dirty="0">
                <a:latin typeface="Times New Roman"/>
                <a:cs typeface="Times New Roman"/>
              </a:rPr>
              <a:t>3)</a:t>
            </a:r>
            <a:r>
              <a:rPr sz="2000" spc="-155" dirty="0">
                <a:latin typeface="Times New Roman"/>
                <a:cs typeface="Times New Roman"/>
              </a:rPr>
              <a:t> </a:t>
            </a:r>
            <a:r>
              <a:rPr sz="2000" dirty="0">
                <a:latin typeface="Times New Roman"/>
                <a:cs typeface="Times New Roman"/>
              </a:rPr>
              <a:t>A</a:t>
            </a:r>
            <a:r>
              <a:rPr sz="2000" spc="-110" dirty="0">
                <a:latin typeface="Times New Roman"/>
                <a:cs typeface="Times New Roman"/>
              </a:rPr>
              <a:t> </a:t>
            </a:r>
            <a:r>
              <a:rPr sz="2000" dirty="0">
                <a:latin typeface="Times New Roman"/>
                <a:cs typeface="Times New Roman"/>
              </a:rPr>
              <a:t>t</a:t>
            </a:r>
            <a:r>
              <a:rPr sz="2000" spc="-10" dirty="0">
                <a:latin typeface="Times New Roman"/>
                <a:cs typeface="Times New Roman"/>
              </a:rPr>
              <a:t>e</a:t>
            </a:r>
            <a:r>
              <a:rPr sz="2000" dirty="0">
                <a:latin typeface="Times New Roman"/>
                <a:cs typeface="Times New Roman"/>
              </a:rPr>
              <a:t>ch</a:t>
            </a:r>
            <a:r>
              <a:rPr sz="2000" spc="5" dirty="0">
                <a:latin typeface="Times New Roman"/>
                <a:cs typeface="Times New Roman"/>
              </a:rPr>
              <a:t>n</a:t>
            </a:r>
            <a:r>
              <a:rPr sz="2000" spc="15" dirty="0">
                <a:latin typeface="Times New Roman"/>
                <a:cs typeface="Times New Roman"/>
              </a:rPr>
              <a:t>o</a:t>
            </a:r>
            <a:r>
              <a:rPr sz="2000" dirty="0">
                <a:latin typeface="Times New Roman"/>
                <a:cs typeface="Times New Roman"/>
              </a:rPr>
              <a:t>-econ</a:t>
            </a:r>
            <a:r>
              <a:rPr sz="2000" spc="-10" dirty="0">
                <a:latin typeface="Times New Roman"/>
                <a:cs typeface="Times New Roman"/>
              </a:rPr>
              <a:t>o</a:t>
            </a:r>
            <a:r>
              <a:rPr sz="2000" spc="-25" dirty="0">
                <a:latin typeface="Times New Roman"/>
                <a:cs typeface="Times New Roman"/>
              </a:rPr>
              <a:t>m</a:t>
            </a:r>
            <a:r>
              <a:rPr sz="2000" dirty="0">
                <a:latin typeface="Times New Roman"/>
                <a:cs typeface="Times New Roman"/>
              </a:rPr>
              <a:t>ic</a:t>
            </a:r>
            <a:r>
              <a:rPr sz="2000" spc="-2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spa</a:t>
            </a:r>
            <a:r>
              <a:rPr sz="2000" spc="-10" dirty="0">
                <a:latin typeface="Times New Roman"/>
                <a:cs typeface="Times New Roman"/>
              </a:rPr>
              <a:t>t</a:t>
            </a:r>
            <a:r>
              <a:rPr sz="2000" dirty="0">
                <a:latin typeface="Times New Roman"/>
                <a:cs typeface="Times New Roman"/>
              </a:rPr>
              <a:t>i</a:t>
            </a:r>
            <a:r>
              <a:rPr sz="2000" spc="-10" dirty="0">
                <a:latin typeface="Times New Roman"/>
                <a:cs typeface="Times New Roman"/>
              </a:rPr>
              <a:t>a</a:t>
            </a:r>
            <a:r>
              <a:rPr sz="2000" dirty="0">
                <a:latin typeface="Times New Roman"/>
                <a:cs typeface="Times New Roman"/>
              </a:rPr>
              <a:t>l</a:t>
            </a:r>
            <a:r>
              <a:rPr sz="2000" spc="-25" dirty="0">
                <a:latin typeface="Times New Roman"/>
                <a:cs typeface="Times New Roman"/>
              </a:rPr>
              <a:t> </a:t>
            </a:r>
            <a:r>
              <a:rPr sz="2000" dirty="0">
                <a:latin typeface="Times New Roman"/>
                <a:cs typeface="Times New Roman"/>
              </a:rPr>
              <a:t>anal</a:t>
            </a:r>
            <a:r>
              <a:rPr sz="2000" spc="-10" dirty="0">
                <a:latin typeface="Times New Roman"/>
                <a:cs typeface="Times New Roman"/>
              </a:rPr>
              <a:t>y</a:t>
            </a:r>
            <a:r>
              <a:rPr sz="2000" dirty="0">
                <a:latin typeface="Times New Roman"/>
                <a:cs typeface="Times New Roman"/>
              </a:rPr>
              <a:t>sis</a:t>
            </a:r>
            <a:r>
              <a:rPr sz="2000" spc="-25"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a:t>
            </a:r>
            <a:r>
              <a:rPr sz="2000" spc="-15" dirty="0">
                <a:latin typeface="Times New Roman"/>
                <a:cs typeface="Times New Roman"/>
              </a:rPr>
              <a:t> </a:t>
            </a:r>
            <a:r>
              <a:rPr sz="2000" dirty="0">
                <a:latin typeface="Times New Roman"/>
                <a:cs typeface="Times New Roman"/>
              </a:rPr>
              <a:t>the o</a:t>
            </a:r>
            <a:r>
              <a:rPr sz="2000" spc="10" dirty="0">
                <a:latin typeface="Times New Roman"/>
                <a:cs typeface="Times New Roman"/>
              </a:rPr>
              <a:t>p</a:t>
            </a:r>
            <a:r>
              <a:rPr sz="2000" dirty="0">
                <a:latin typeface="Times New Roman"/>
                <a:cs typeface="Times New Roman"/>
              </a:rPr>
              <a:t>t</a:t>
            </a:r>
            <a:r>
              <a:rPr sz="2000" spc="-10" dirty="0">
                <a:latin typeface="Times New Roman"/>
                <a:cs typeface="Times New Roman"/>
              </a:rPr>
              <a:t>i</a:t>
            </a:r>
            <a:r>
              <a:rPr sz="2000" spc="-25" dirty="0">
                <a:latin typeface="Times New Roman"/>
                <a:cs typeface="Times New Roman"/>
              </a:rPr>
              <a:t>m</a:t>
            </a:r>
            <a:r>
              <a:rPr sz="2000" dirty="0">
                <a:latin typeface="Times New Roman"/>
                <a:cs typeface="Times New Roman"/>
              </a:rPr>
              <a:t>al</a:t>
            </a:r>
            <a:r>
              <a:rPr sz="2000" spc="-15" dirty="0">
                <a:latin typeface="Times New Roman"/>
                <a:cs typeface="Times New Roman"/>
              </a:rPr>
              <a:t> </a:t>
            </a:r>
            <a:r>
              <a:rPr sz="2000" dirty="0">
                <a:latin typeface="Times New Roman"/>
                <a:cs typeface="Times New Roman"/>
              </a:rPr>
              <a:t>plan</a:t>
            </a:r>
            <a:r>
              <a:rPr sz="2000" spc="10" dirty="0">
                <a:latin typeface="Times New Roman"/>
                <a:cs typeface="Times New Roman"/>
              </a:rPr>
              <a:t>n</a:t>
            </a:r>
            <a:r>
              <a:rPr sz="2000" dirty="0">
                <a:latin typeface="Times New Roman"/>
                <a:cs typeface="Times New Roman"/>
              </a:rPr>
              <a:t>ing</a:t>
            </a:r>
            <a:r>
              <a:rPr sz="2000" spc="-4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wind</a:t>
            </a:r>
            <a:r>
              <a:rPr sz="2000" spc="-10" dirty="0">
                <a:latin typeface="Times New Roman"/>
                <a:cs typeface="Times New Roman"/>
              </a:rPr>
              <a:t> </a:t>
            </a:r>
            <a:r>
              <a:rPr sz="2000" dirty="0">
                <a:latin typeface="Times New Roman"/>
                <a:cs typeface="Times New Roman"/>
              </a:rPr>
              <a:t>ene</a:t>
            </a:r>
            <a:r>
              <a:rPr sz="2000" spc="-30" dirty="0">
                <a:latin typeface="Times New Roman"/>
                <a:cs typeface="Times New Roman"/>
              </a:rPr>
              <a:t>r</a:t>
            </a:r>
            <a:r>
              <a:rPr sz="2000" dirty="0">
                <a:latin typeface="Times New Roman"/>
                <a:cs typeface="Times New Roman"/>
              </a:rPr>
              <a:t>gy</a:t>
            </a:r>
            <a:r>
              <a:rPr sz="2000" spc="-2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Kythira</a:t>
            </a:r>
            <a:r>
              <a:rPr sz="2000" spc="-25" dirty="0">
                <a:latin typeface="Times New Roman"/>
                <a:cs typeface="Times New Roman"/>
              </a:rPr>
              <a:t> </a:t>
            </a:r>
            <a:r>
              <a:rPr sz="2000" dirty="0">
                <a:latin typeface="Times New Roman"/>
                <a:cs typeface="Times New Roman"/>
              </a:rPr>
              <a:t>is</a:t>
            </a:r>
            <a:r>
              <a:rPr sz="2000" spc="-10" dirty="0">
                <a:latin typeface="Times New Roman"/>
                <a:cs typeface="Times New Roman"/>
              </a:rPr>
              <a:t>l</a:t>
            </a:r>
            <a:r>
              <a:rPr sz="2000" dirty="0">
                <a:latin typeface="Times New Roman"/>
                <a:cs typeface="Times New Roman"/>
              </a:rPr>
              <a:t>an</a:t>
            </a:r>
            <a:r>
              <a:rPr sz="2000" spc="5" dirty="0">
                <a:latin typeface="Times New Roman"/>
                <a:cs typeface="Times New Roman"/>
              </a:rPr>
              <a:t>d</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G</a:t>
            </a:r>
            <a:r>
              <a:rPr sz="2000" spc="5" dirty="0">
                <a:latin typeface="Times New Roman"/>
                <a:cs typeface="Times New Roman"/>
              </a:rPr>
              <a:t>r</a:t>
            </a:r>
            <a:r>
              <a:rPr sz="2000" dirty="0">
                <a:latin typeface="Times New Roman"/>
                <a:cs typeface="Times New Roman"/>
              </a:rPr>
              <a:t>eec</a:t>
            </a:r>
            <a:r>
              <a:rPr sz="2000" spc="-10" dirty="0">
                <a:latin typeface="Times New Roman"/>
                <a:cs typeface="Times New Roman"/>
              </a:rPr>
              <a:t>e</a:t>
            </a:r>
            <a:r>
              <a:rPr sz="2000" dirty="0">
                <a:latin typeface="Times New Roman"/>
                <a:cs typeface="Times New Roman"/>
              </a:rPr>
              <a:t>.</a:t>
            </a:r>
            <a:endParaRPr sz="2000">
              <a:latin typeface="Times New Roman"/>
              <a:cs typeface="Times New Roman"/>
            </a:endParaRPr>
          </a:p>
          <a:p>
            <a:pPr marL="355600" marR="35560" indent="-342900">
              <a:lnSpc>
                <a:spcPct val="100000"/>
              </a:lnSpc>
              <a:spcBef>
                <a:spcPts val="480"/>
              </a:spcBef>
              <a:buFont typeface="Arial"/>
              <a:buChar char="•"/>
              <a:tabLst>
                <a:tab pos="355600" algn="l"/>
              </a:tabLst>
            </a:pPr>
            <a:r>
              <a:rPr sz="2000" dirty="0">
                <a:latin typeface="Times New Roman"/>
                <a:cs typeface="Times New Roman"/>
              </a:rPr>
              <a:t>Geo</a:t>
            </a:r>
            <a:r>
              <a:rPr sz="2000" spc="-30" dirty="0">
                <a:latin typeface="Times New Roman"/>
                <a:cs typeface="Times New Roman"/>
              </a:rPr>
              <a:t>r</a:t>
            </a:r>
            <a:r>
              <a:rPr sz="2000" dirty="0">
                <a:latin typeface="Times New Roman"/>
                <a:cs typeface="Times New Roman"/>
              </a:rPr>
              <a:t>ge</a:t>
            </a:r>
            <a:r>
              <a:rPr sz="2000" spc="-140" dirty="0">
                <a:latin typeface="Times New Roman"/>
                <a:cs typeface="Times New Roman"/>
              </a:rPr>
              <a:t> </a:t>
            </a:r>
            <a:r>
              <a:rPr sz="2000" dirty="0">
                <a:latin typeface="Times New Roman"/>
                <a:cs typeface="Times New Roman"/>
              </a:rPr>
              <a:t>A</a:t>
            </a:r>
            <a:r>
              <a:rPr sz="2000" spc="-114" dirty="0">
                <a:latin typeface="Times New Roman"/>
                <a:cs typeface="Times New Roman"/>
              </a:rPr>
              <a:t> </a:t>
            </a:r>
            <a:r>
              <a:rPr sz="2000" dirty="0">
                <a:latin typeface="Times New Roman"/>
                <a:cs typeface="Times New Roman"/>
              </a:rPr>
              <a:t>Xydis,</a:t>
            </a:r>
            <a:r>
              <a:rPr sz="2000" spc="-15" dirty="0">
                <a:latin typeface="Times New Roman"/>
                <a:cs typeface="Times New Roman"/>
              </a:rPr>
              <a:t> </a:t>
            </a:r>
            <a:r>
              <a:rPr sz="2000" dirty="0">
                <a:latin typeface="Times New Roman"/>
                <a:cs typeface="Times New Roman"/>
              </a:rPr>
              <a:t>Evanthia</a:t>
            </a:r>
            <a:r>
              <a:rPr sz="2000" spc="-145" dirty="0">
                <a:latin typeface="Times New Roman"/>
                <a:cs typeface="Times New Roman"/>
              </a:rPr>
              <a:t> </a:t>
            </a:r>
            <a:r>
              <a:rPr sz="2000" dirty="0">
                <a:latin typeface="Times New Roman"/>
                <a:cs typeface="Times New Roman"/>
              </a:rPr>
              <a:t>A</a:t>
            </a:r>
            <a:r>
              <a:rPr sz="2000" spc="-114" dirty="0">
                <a:latin typeface="Times New Roman"/>
                <a:cs typeface="Times New Roman"/>
              </a:rPr>
              <a:t> </a:t>
            </a:r>
            <a:r>
              <a:rPr sz="2000" dirty="0">
                <a:latin typeface="Times New Roman"/>
                <a:cs typeface="Times New Roman"/>
              </a:rPr>
              <a:t>Nana</a:t>
            </a:r>
            <a:r>
              <a:rPr sz="2000" spc="5" dirty="0">
                <a:latin typeface="Times New Roman"/>
                <a:cs typeface="Times New Roman"/>
              </a:rPr>
              <a:t>k</a:t>
            </a:r>
            <a:r>
              <a:rPr sz="2000" dirty="0">
                <a:latin typeface="Times New Roman"/>
                <a:cs typeface="Times New Roman"/>
              </a:rPr>
              <a:t>i,</a:t>
            </a:r>
            <a:r>
              <a:rPr sz="2000" spc="-25" dirty="0">
                <a:latin typeface="Times New Roman"/>
                <a:cs typeface="Times New Roman"/>
              </a:rPr>
              <a:t> </a:t>
            </a:r>
            <a:r>
              <a:rPr sz="2000" spc="-10" dirty="0">
                <a:latin typeface="Times New Roman"/>
                <a:cs typeface="Times New Roman"/>
              </a:rPr>
              <a:t>C</a:t>
            </a:r>
            <a:r>
              <a:rPr sz="2000" dirty="0">
                <a:latin typeface="Times New Roman"/>
                <a:cs typeface="Times New Roman"/>
              </a:rPr>
              <a:t>h</a:t>
            </a:r>
            <a:r>
              <a:rPr sz="2000" spc="5" dirty="0">
                <a:latin typeface="Times New Roman"/>
                <a:cs typeface="Times New Roman"/>
              </a:rPr>
              <a:t>r</a:t>
            </a:r>
            <a:r>
              <a:rPr sz="2000" dirty="0">
                <a:latin typeface="Times New Roman"/>
                <a:cs typeface="Times New Roman"/>
              </a:rPr>
              <a:t>i</a:t>
            </a:r>
            <a:r>
              <a:rPr sz="2000" spc="-10" dirty="0">
                <a:latin typeface="Times New Roman"/>
                <a:cs typeface="Times New Roman"/>
              </a:rPr>
              <a:t>s</a:t>
            </a:r>
            <a:r>
              <a:rPr sz="2000" dirty="0">
                <a:latin typeface="Times New Roman"/>
                <a:cs typeface="Times New Roman"/>
              </a:rPr>
              <a:t>toph</a:t>
            </a:r>
            <a:r>
              <a:rPr sz="2000" spc="-10" dirty="0">
                <a:latin typeface="Times New Roman"/>
                <a:cs typeface="Times New Roman"/>
              </a:rPr>
              <a:t>e</a:t>
            </a:r>
            <a:r>
              <a:rPr sz="2000" dirty="0">
                <a:latin typeface="Times New Roman"/>
                <a:cs typeface="Times New Roman"/>
              </a:rPr>
              <a:t>r</a:t>
            </a:r>
            <a:r>
              <a:rPr sz="2000" spc="-45" dirty="0">
                <a:latin typeface="Times New Roman"/>
                <a:cs typeface="Times New Roman"/>
              </a:rPr>
              <a:t> </a:t>
            </a:r>
            <a:r>
              <a:rPr sz="2000" dirty="0">
                <a:latin typeface="Times New Roman"/>
                <a:cs typeface="Times New Roman"/>
              </a:rPr>
              <a:t>J</a:t>
            </a:r>
            <a:r>
              <a:rPr sz="2000" spc="-10" dirty="0">
                <a:latin typeface="Times New Roman"/>
                <a:cs typeface="Times New Roman"/>
              </a:rPr>
              <a:t> </a:t>
            </a:r>
            <a:r>
              <a:rPr sz="2000" dirty="0">
                <a:latin typeface="Times New Roman"/>
                <a:cs typeface="Times New Roman"/>
              </a:rPr>
              <a:t>K</a:t>
            </a:r>
            <a:r>
              <a:rPr sz="2000" spc="5" dirty="0">
                <a:latin typeface="Times New Roman"/>
                <a:cs typeface="Times New Roman"/>
              </a:rPr>
              <a:t>o</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neos</a:t>
            </a:r>
            <a:r>
              <a:rPr sz="2000" spc="-40"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5" dirty="0">
                <a:latin typeface="Times New Roman"/>
                <a:cs typeface="Times New Roman"/>
              </a:rPr>
              <a:t>1</a:t>
            </a:r>
            <a:r>
              <a:rPr sz="2000" spc="-10" dirty="0">
                <a:latin typeface="Times New Roman"/>
                <a:cs typeface="Times New Roman"/>
              </a:rPr>
              <a:t>3</a:t>
            </a:r>
            <a:r>
              <a:rPr sz="2000" dirty="0">
                <a:latin typeface="Times New Roman"/>
                <a:cs typeface="Times New Roman"/>
              </a:rPr>
              <a:t>)</a:t>
            </a:r>
            <a:r>
              <a:rPr sz="2000" spc="-45" dirty="0">
                <a:latin typeface="Times New Roman"/>
                <a:cs typeface="Times New Roman"/>
              </a:rPr>
              <a:t> </a:t>
            </a:r>
            <a:r>
              <a:rPr sz="2000" dirty="0">
                <a:latin typeface="Times New Roman"/>
                <a:cs typeface="Times New Roman"/>
              </a:rPr>
              <a:t>Lo</a:t>
            </a:r>
            <a:r>
              <a:rPr sz="2000" spc="25" dirty="0">
                <a:latin typeface="Times New Roman"/>
                <a:cs typeface="Times New Roman"/>
              </a:rPr>
              <a:t>w</a:t>
            </a:r>
            <a:r>
              <a:rPr sz="2000" dirty="0">
                <a:latin typeface="Times New Roman"/>
                <a:cs typeface="Times New Roman"/>
              </a:rPr>
              <a:t>- enthalpy</a:t>
            </a:r>
            <a:r>
              <a:rPr sz="2000" spc="-25" dirty="0">
                <a:latin typeface="Times New Roman"/>
                <a:cs typeface="Times New Roman"/>
              </a:rPr>
              <a:t> </a:t>
            </a:r>
            <a:r>
              <a:rPr sz="2000" dirty="0">
                <a:latin typeface="Times New Roman"/>
                <a:cs typeface="Times New Roman"/>
              </a:rPr>
              <a:t>ge</a:t>
            </a:r>
            <a:r>
              <a:rPr sz="2000" spc="5" dirty="0">
                <a:latin typeface="Times New Roman"/>
                <a:cs typeface="Times New Roman"/>
              </a:rPr>
              <a:t>o</a:t>
            </a:r>
            <a:r>
              <a:rPr sz="2000" dirty="0">
                <a:latin typeface="Times New Roman"/>
                <a:cs typeface="Times New Roman"/>
              </a:rPr>
              <a:t>ther</a:t>
            </a:r>
            <a:r>
              <a:rPr sz="2000" spc="-20" dirty="0">
                <a:latin typeface="Times New Roman"/>
                <a:cs typeface="Times New Roman"/>
              </a:rPr>
              <a:t>m</a:t>
            </a:r>
            <a:r>
              <a:rPr sz="2000" dirty="0">
                <a:latin typeface="Times New Roman"/>
                <a:cs typeface="Times New Roman"/>
              </a:rPr>
              <a:t>al</a:t>
            </a:r>
            <a:r>
              <a:rPr sz="2000" spc="-40" dirty="0">
                <a:latin typeface="Times New Roman"/>
                <a:cs typeface="Times New Roman"/>
              </a:rPr>
              <a:t> </a:t>
            </a:r>
            <a:r>
              <a:rPr sz="2000" dirty="0">
                <a:latin typeface="Times New Roman"/>
                <a:cs typeface="Times New Roman"/>
              </a:rPr>
              <a:t>res</a:t>
            </a:r>
            <a:r>
              <a:rPr sz="2000" spc="5" dirty="0">
                <a:latin typeface="Times New Roman"/>
                <a:cs typeface="Times New Roman"/>
              </a:rPr>
              <a:t>o</a:t>
            </a:r>
            <a:r>
              <a:rPr sz="2000" dirty="0">
                <a:latin typeface="Times New Roman"/>
                <a:cs typeface="Times New Roman"/>
              </a:rPr>
              <a:t>u</a:t>
            </a:r>
            <a:r>
              <a:rPr sz="2000" spc="5" dirty="0">
                <a:latin typeface="Times New Roman"/>
                <a:cs typeface="Times New Roman"/>
              </a:rPr>
              <a:t>r</a:t>
            </a:r>
            <a:r>
              <a:rPr sz="2000" dirty="0">
                <a:latin typeface="Times New Roman"/>
                <a:cs typeface="Times New Roman"/>
              </a:rPr>
              <a:t>ces</a:t>
            </a:r>
            <a:r>
              <a:rPr sz="2000" spc="-50"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a:t>
            </a:r>
            <a:r>
              <a:rPr sz="2000" spc="-30" dirty="0">
                <a:latin typeface="Times New Roman"/>
                <a:cs typeface="Times New Roman"/>
              </a:rPr>
              <a:t> </a:t>
            </a:r>
            <a:r>
              <a:rPr sz="2000" dirty="0">
                <a:latin typeface="Times New Roman"/>
                <a:cs typeface="Times New Roman"/>
              </a:rPr>
              <a:t>e</a:t>
            </a:r>
            <a:r>
              <a:rPr sz="2000" spc="-10" dirty="0">
                <a:latin typeface="Times New Roman"/>
                <a:cs typeface="Times New Roman"/>
              </a:rPr>
              <a:t>l</a:t>
            </a:r>
            <a:r>
              <a:rPr sz="2000" dirty="0">
                <a:latin typeface="Times New Roman"/>
                <a:cs typeface="Times New Roman"/>
              </a:rPr>
              <a:t>ec</a:t>
            </a:r>
            <a:r>
              <a:rPr sz="2000" spc="-10" dirty="0">
                <a:latin typeface="Times New Roman"/>
                <a:cs typeface="Times New Roman"/>
              </a:rPr>
              <a:t>t</a:t>
            </a:r>
            <a:r>
              <a:rPr sz="2000" dirty="0">
                <a:latin typeface="Times New Roman"/>
                <a:cs typeface="Times New Roman"/>
              </a:rPr>
              <a:t>ric</a:t>
            </a:r>
            <a:r>
              <a:rPr sz="2000" spc="-10" dirty="0">
                <a:latin typeface="Times New Roman"/>
                <a:cs typeface="Times New Roman"/>
              </a:rPr>
              <a:t>i</a:t>
            </a:r>
            <a:r>
              <a:rPr sz="2000" dirty="0">
                <a:latin typeface="Times New Roman"/>
                <a:cs typeface="Times New Roman"/>
              </a:rPr>
              <a:t>ty</a:t>
            </a:r>
            <a:r>
              <a:rPr sz="2000" spc="-20" dirty="0">
                <a:latin typeface="Times New Roman"/>
                <a:cs typeface="Times New Roman"/>
              </a:rPr>
              <a:t> </a:t>
            </a:r>
            <a:r>
              <a:rPr sz="2000" dirty="0">
                <a:latin typeface="Times New Roman"/>
                <a:cs typeface="Times New Roman"/>
              </a:rPr>
              <a:t>p</a:t>
            </a:r>
            <a:r>
              <a:rPr sz="2000" spc="5" dirty="0">
                <a:latin typeface="Times New Roman"/>
                <a:cs typeface="Times New Roman"/>
              </a:rPr>
              <a:t>r</a:t>
            </a:r>
            <a:r>
              <a:rPr sz="2000" dirty="0">
                <a:latin typeface="Times New Roman"/>
                <a:cs typeface="Times New Roman"/>
              </a:rPr>
              <a:t>o</a:t>
            </a:r>
            <a:r>
              <a:rPr sz="2000" spc="10" dirty="0">
                <a:latin typeface="Times New Roman"/>
                <a:cs typeface="Times New Roman"/>
              </a:rPr>
              <a:t>d</a:t>
            </a:r>
            <a:r>
              <a:rPr sz="2000" dirty="0">
                <a:latin typeface="Times New Roman"/>
                <a:cs typeface="Times New Roman"/>
              </a:rPr>
              <a:t>u</a:t>
            </a:r>
            <a:r>
              <a:rPr sz="2000" spc="-10" dirty="0">
                <a:latin typeface="Times New Roman"/>
                <a:cs typeface="Times New Roman"/>
              </a:rPr>
              <a:t>c</a:t>
            </a:r>
            <a:r>
              <a:rPr sz="2000" dirty="0">
                <a:latin typeface="Times New Roman"/>
                <a:cs typeface="Times New Roman"/>
              </a:rPr>
              <a:t>t</a:t>
            </a:r>
            <a:r>
              <a:rPr sz="2000" spc="-10" dirty="0">
                <a:latin typeface="Times New Roman"/>
                <a:cs typeface="Times New Roman"/>
              </a:rPr>
              <a:t>i</a:t>
            </a:r>
            <a:r>
              <a:rPr sz="2000" dirty="0">
                <a:latin typeface="Times New Roman"/>
                <a:cs typeface="Times New Roman"/>
              </a:rPr>
              <a:t>o</a:t>
            </a:r>
            <a:r>
              <a:rPr sz="2000" spc="-15" dirty="0">
                <a:latin typeface="Times New Roman"/>
                <a:cs typeface="Times New Roman"/>
              </a:rPr>
              <a:t>n</a:t>
            </a:r>
            <a:r>
              <a:rPr sz="2000" dirty="0">
                <a:latin typeface="Times New Roman"/>
                <a:cs typeface="Times New Roman"/>
              </a:rPr>
              <a:t>:</a:t>
            </a:r>
            <a:r>
              <a:rPr sz="2000" spc="-150" dirty="0">
                <a:latin typeface="Times New Roman"/>
                <a:cs typeface="Times New Roman"/>
              </a:rPr>
              <a:t> </a:t>
            </a:r>
            <a:r>
              <a:rPr sz="2000" dirty="0">
                <a:latin typeface="Times New Roman"/>
                <a:cs typeface="Times New Roman"/>
              </a:rPr>
              <a:t>A</a:t>
            </a:r>
            <a:r>
              <a:rPr sz="2000" spc="-110" dirty="0">
                <a:latin typeface="Times New Roman"/>
                <a:cs typeface="Times New Roman"/>
              </a:rPr>
              <a:t> </a:t>
            </a:r>
            <a:r>
              <a:rPr sz="2000" dirty="0">
                <a:latin typeface="Times New Roman"/>
                <a:cs typeface="Times New Roman"/>
              </a:rPr>
              <a:t>de</a:t>
            </a:r>
            <a:r>
              <a:rPr sz="2000" spc="-20" dirty="0">
                <a:latin typeface="Times New Roman"/>
                <a:cs typeface="Times New Roman"/>
              </a:rPr>
              <a:t>m</a:t>
            </a:r>
            <a:r>
              <a:rPr sz="2000" dirty="0">
                <a:latin typeface="Times New Roman"/>
                <a:cs typeface="Times New Roman"/>
              </a:rPr>
              <a:t>an</a:t>
            </a:r>
            <a:r>
              <a:rPr sz="2000" spc="25" dirty="0">
                <a:latin typeface="Times New Roman"/>
                <a:cs typeface="Times New Roman"/>
              </a:rPr>
              <a:t>d</a:t>
            </a:r>
            <a:r>
              <a:rPr sz="2000" dirty="0">
                <a:latin typeface="Times New Roman"/>
                <a:cs typeface="Times New Roman"/>
              </a:rPr>
              <a:t>-side </a:t>
            </a:r>
            <a:r>
              <a:rPr sz="2000" spc="-25" dirty="0">
                <a:latin typeface="Times New Roman"/>
                <a:cs typeface="Times New Roman"/>
              </a:rPr>
              <a:t>m</a:t>
            </a:r>
            <a:r>
              <a:rPr sz="2000" dirty="0">
                <a:latin typeface="Times New Roman"/>
                <a:cs typeface="Times New Roman"/>
              </a:rPr>
              <a:t>ana</a:t>
            </a:r>
            <a:r>
              <a:rPr sz="2000" spc="5" dirty="0">
                <a:latin typeface="Times New Roman"/>
                <a:cs typeface="Times New Roman"/>
              </a:rPr>
              <a:t>g</a:t>
            </a:r>
            <a:r>
              <a:rPr sz="2000" dirty="0">
                <a:latin typeface="Times New Roman"/>
                <a:cs typeface="Times New Roman"/>
              </a:rPr>
              <a:t>e</a:t>
            </a:r>
            <a:r>
              <a:rPr sz="2000" spc="-25" dirty="0">
                <a:latin typeface="Times New Roman"/>
                <a:cs typeface="Times New Roman"/>
              </a:rPr>
              <a:t>m</a:t>
            </a:r>
            <a:r>
              <a:rPr sz="2000" dirty="0">
                <a:latin typeface="Times New Roman"/>
                <a:cs typeface="Times New Roman"/>
              </a:rPr>
              <a:t>ent stu</a:t>
            </a:r>
            <a:r>
              <a:rPr sz="2000" spc="5" dirty="0">
                <a:latin typeface="Times New Roman"/>
                <a:cs typeface="Times New Roman"/>
              </a:rPr>
              <a:t>d</a:t>
            </a:r>
            <a:r>
              <a:rPr sz="2000" dirty="0">
                <a:latin typeface="Times New Roman"/>
                <a:cs typeface="Times New Roman"/>
              </a:rPr>
              <a:t>y</a:t>
            </a:r>
            <a:r>
              <a:rPr sz="2000" spc="-25"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a:t>
            </a:r>
            <a:r>
              <a:rPr sz="2000" spc="-30" dirty="0">
                <a:latin typeface="Times New Roman"/>
                <a:cs typeface="Times New Roman"/>
              </a:rPr>
              <a:t> </a:t>
            </a:r>
            <a:r>
              <a:rPr sz="2000" dirty="0">
                <a:latin typeface="Times New Roman"/>
                <a:cs typeface="Times New Roman"/>
              </a:rPr>
              <a:t>inte</a:t>
            </a:r>
            <a:r>
              <a:rPr sz="2000" spc="-15" dirty="0">
                <a:latin typeface="Times New Roman"/>
                <a:cs typeface="Times New Roman"/>
              </a:rPr>
              <a:t>l</a:t>
            </a:r>
            <a:r>
              <a:rPr sz="2000" dirty="0">
                <a:latin typeface="Times New Roman"/>
                <a:cs typeface="Times New Roman"/>
              </a:rPr>
              <a:t>l</a:t>
            </a:r>
            <a:r>
              <a:rPr sz="2000" spc="-10" dirty="0">
                <a:latin typeface="Times New Roman"/>
                <a:cs typeface="Times New Roman"/>
              </a:rPr>
              <a:t>i</a:t>
            </a:r>
            <a:r>
              <a:rPr sz="2000" dirty="0">
                <a:latin typeface="Times New Roman"/>
                <a:cs typeface="Times New Roman"/>
              </a:rPr>
              <a:t>ge</a:t>
            </a:r>
            <a:r>
              <a:rPr sz="2000" spc="5" dirty="0">
                <a:latin typeface="Times New Roman"/>
                <a:cs typeface="Times New Roman"/>
              </a:rPr>
              <a:t>n</a:t>
            </a:r>
            <a:r>
              <a:rPr sz="2000" dirty="0">
                <a:latin typeface="Times New Roman"/>
                <a:cs typeface="Times New Roman"/>
              </a:rPr>
              <a:t>t</a:t>
            </a:r>
            <a:r>
              <a:rPr sz="2000" spc="-25" dirty="0">
                <a:latin typeface="Times New Roman"/>
                <a:cs typeface="Times New Roman"/>
              </a:rPr>
              <a:t> </a:t>
            </a:r>
            <a:r>
              <a:rPr sz="2000" dirty="0">
                <a:latin typeface="Times New Roman"/>
                <a:cs typeface="Times New Roman"/>
              </a:rPr>
              <a:t>co</a:t>
            </a:r>
            <a:r>
              <a:rPr sz="2000" spc="-20" dirty="0">
                <a:latin typeface="Times New Roman"/>
                <a:cs typeface="Times New Roman"/>
              </a:rPr>
              <a:t>m</a:t>
            </a:r>
            <a:r>
              <a:rPr sz="2000" spc="-25" dirty="0">
                <a:latin typeface="Times New Roman"/>
                <a:cs typeface="Times New Roman"/>
              </a:rPr>
              <a:t>m</a:t>
            </a:r>
            <a:r>
              <a:rPr sz="2000" dirty="0">
                <a:latin typeface="Times New Roman"/>
                <a:cs typeface="Times New Roman"/>
              </a:rPr>
              <a:t>u</a:t>
            </a:r>
            <a:r>
              <a:rPr sz="2000" spc="10" dirty="0">
                <a:latin typeface="Times New Roman"/>
                <a:cs typeface="Times New Roman"/>
              </a:rPr>
              <a:t>n</a:t>
            </a:r>
            <a:r>
              <a:rPr sz="2000" dirty="0">
                <a:latin typeface="Times New Roman"/>
                <a:cs typeface="Times New Roman"/>
              </a:rPr>
              <a:t>i</a:t>
            </a:r>
            <a:r>
              <a:rPr sz="2000" spc="-10" dirty="0">
                <a:latin typeface="Times New Roman"/>
                <a:cs typeface="Times New Roman"/>
              </a:rPr>
              <a:t>t</a:t>
            </a:r>
            <a:r>
              <a:rPr sz="2000" dirty="0">
                <a:latin typeface="Times New Roman"/>
                <a:cs typeface="Times New Roman"/>
              </a:rPr>
              <a:t>i</a:t>
            </a:r>
            <a:r>
              <a:rPr sz="2000" spc="-10" dirty="0">
                <a:latin typeface="Times New Roman"/>
                <a:cs typeface="Times New Roman"/>
              </a:rPr>
              <a:t>e</a:t>
            </a:r>
            <a:r>
              <a:rPr sz="2000" dirty="0">
                <a:latin typeface="Times New Roman"/>
                <a:cs typeface="Times New Roman"/>
              </a:rPr>
              <a:t>s.</a:t>
            </a:r>
            <a:endParaRPr sz="2000">
              <a:latin typeface="Times New Roman"/>
              <a:cs typeface="Times New Roman"/>
            </a:endParaRPr>
          </a:p>
          <a:p>
            <a:pPr marL="355600" indent="-342900">
              <a:lnSpc>
                <a:spcPct val="100000"/>
              </a:lnSpc>
              <a:spcBef>
                <a:spcPts val="480"/>
              </a:spcBef>
              <a:buFont typeface="Arial"/>
              <a:buChar char="•"/>
              <a:tabLst>
                <a:tab pos="355600" algn="l"/>
              </a:tabLst>
            </a:pPr>
            <a:r>
              <a:rPr sz="2000" dirty="0">
                <a:latin typeface="Times New Roman"/>
                <a:cs typeface="Times New Roman"/>
              </a:rPr>
              <a:t>G Xydis</a:t>
            </a:r>
            <a:r>
              <a:rPr sz="2000" spc="-15"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10" dirty="0">
                <a:latin typeface="Times New Roman"/>
                <a:cs typeface="Times New Roman"/>
              </a:rPr>
              <a:t>1</a:t>
            </a:r>
            <a:r>
              <a:rPr sz="2000" dirty="0">
                <a:latin typeface="Times New Roman"/>
                <a:cs typeface="Times New Roman"/>
              </a:rPr>
              <a:t>2)</a:t>
            </a:r>
            <a:r>
              <a:rPr sz="2000" spc="-35" dirty="0">
                <a:latin typeface="Times New Roman"/>
                <a:cs typeface="Times New Roman"/>
              </a:rPr>
              <a:t> </a:t>
            </a:r>
            <a:r>
              <a:rPr sz="2000" dirty="0">
                <a:latin typeface="Times New Roman"/>
                <a:cs typeface="Times New Roman"/>
              </a:rPr>
              <a:t>De</a:t>
            </a:r>
            <a:r>
              <a:rPr sz="2000" spc="5" dirty="0">
                <a:latin typeface="Times New Roman"/>
                <a:cs typeface="Times New Roman"/>
              </a:rPr>
              <a:t>v</a:t>
            </a:r>
            <a:r>
              <a:rPr sz="2000" dirty="0">
                <a:latin typeface="Times New Roman"/>
                <a:cs typeface="Times New Roman"/>
              </a:rPr>
              <a:t>e</a:t>
            </a:r>
            <a:r>
              <a:rPr sz="2000" spc="-10" dirty="0">
                <a:latin typeface="Times New Roman"/>
                <a:cs typeface="Times New Roman"/>
              </a:rPr>
              <a:t>l</a:t>
            </a:r>
            <a:r>
              <a:rPr sz="2000" dirty="0">
                <a:latin typeface="Times New Roman"/>
                <a:cs typeface="Times New Roman"/>
              </a:rPr>
              <a:t>o</a:t>
            </a:r>
            <a:r>
              <a:rPr sz="2000" spc="10" dirty="0">
                <a:latin typeface="Times New Roman"/>
                <a:cs typeface="Times New Roman"/>
              </a:rPr>
              <a:t>p</a:t>
            </a:r>
            <a:r>
              <a:rPr sz="2000" spc="-25" dirty="0">
                <a:latin typeface="Times New Roman"/>
                <a:cs typeface="Times New Roman"/>
              </a:rPr>
              <a:t>m</a:t>
            </a:r>
            <a:r>
              <a:rPr sz="2000" dirty="0">
                <a:latin typeface="Times New Roman"/>
                <a:cs typeface="Times New Roman"/>
              </a:rPr>
              <a:t>ent</a:t>
            </a:r>
            <a:r>
              <a:rPr sz="2000" spc="-3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an </a:t>
            </a:r>
            <a:r>
              <a:rPr sz="2000" spc="-10" dirty="0">
                <a:latin typeface="Times New Roman"/>
                <a:cs typeface="Times New Roman"/>
              </a:rPr>
              <a:t>i</a:t>
            </a:r>
            <a:r>
              <a:rPr sz="2000" dirty="0">
                <a:latin typeface="Times New Roman"/>
                <a:cs typeface="Times New Roman"/>
              </a:rPr>
              <a:t>nteg</a:t>
            </a:r>
            <a:r>
              <a:rPr sz="2000" spc="5" dirty="0">
                <a:latin typeface="Times New Roman"/>
                <a:cs typeface="Times New Roman"/>
              </a:rPr>
              <a:t>r</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ed</a:t>
            </a:r>
            <a:r>
              <a:rPr sz="2000" spc="-40" dirty="0">
                <a:latin typeface="Times New Roman"/>
                <a:cs typeface="Times New Roman"/>
              </a:rPr>
              <a:t> </a:t>
            </a:r>
            <a:r>
              <a:rPr sz="2000" spc="-25" dirty="0">
                <a:latin typeface="Times New Roman"/>
                <a:cs typeface="Times New Roman"/>
              </a:rPr>
              <a:t>m</a:t>
            </a:r>
            <a:r>
              <a:rPr sz="2000" dirty="0">
                <a:latin typeface="Times New Roman"/>
                <a:cs typeface="Times New Roman"/>
              </a:rPr>
              <a:t>e</a:t>
            </a:r>
            <a:r>
              <a:rPr sz="2000" spc="-10" dirty="0">
                <a:latin typeface="Times New Roman"/>
                <a:cs typeface="Times New Roman"/>
              </a:rPr>
              <a:t>t</a:t>
            </a:r>
            <a:r>
              <a:rPr sz="2000" dirty="0">
                <a:latin typeface="Times New Roman"/>
                <a:cs typeface="Times New Roman"/>
              </a:rPr>
              <a:t>h</a:t>
            </a:r>
            <a:r>
              <a:rPr sz="2000" spc="10" dirty="0">
                <a:latin typeface="Times New Roman"/>
                <a:cs typeface="Times New Roman"/>
              </a:rPr>
              <a:t>o</a:t>
            </a:r>
            <a:r>
              <a:rPr sz="2000" dirty="0">
                <a:latin typeface="Times New Roman"/>
                <a:cs typeface="Times New Roman"/>
              </a:rPr>
              <a:t>d</a:t>
            </a:r>
            <a:r>
              <a:rPr sz="2000" spc="10" dirty="0">
                <a:latin typeface="Times New Roman"/>
                <a:cs typeface="Times New Roman"/>
              </a:rPr>
              <a:t>o</a:t>
            </a:r>
            <a:r>
              <a:rPr sz="2000" dirty="0">
                <a:latin typeface="Times New Roman"/>
                <a:cs typeface="Times New Roman"/>
              </a:rPr>
              <a:t>logy</a:t>
            </a:r>
            <a:r>
              <a:rPr sz="2000" spc="-40"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a:t>
            </a:r>
            <a:r>
              <a:rPr sz="2000" spc="-1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ene</a:t>
            </a:r>
            <a:r>
              <a:rPr sz="2000" spc="-30" dirty="0">
                <a:latin typeface="Times New Roman"/>
                <a:cs typeface="Times New Roman"/>
              </a:rPr>
              <a:t>r</a:t>
            </a:r>
            <a:r>
              <a:rPr sz="2000" dirty="0">
                <a:latin typeface="Times New Roman"/>
                <a:cs typeface="Times New Roman"/>
              </a:rPr>
              <a:t>gy</a:t>
            </a:r>
            <a:endParaRPr sz="2000">
              <a:latin typeface="Times New Roman"/>
              <a:cs typeface="Times New Roman"/>
            </a:endParaRPr>
          </a:p>
          <a:p>
            <a:pPr marL="355600">
              <a:lnSpc>
                <a:spcPct val="100000"/>
              </a:lnSpc>
            </a:pPr>
            <a:r>
              <a:rPr sz="2000" dirty="0">
                <a:latin typeface="Times New Roman"/>
                <a:cs typeface="Times New Roman"/>
              </a:rPr>
              <a:t>needs</a:t>
            </a:r>
            <a:r>
              <a:rPr sz="2000" spc="-2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a </a:t>
            </a:r>
            <a:r>
              <a:rPr sz="2000" spc="-25" dirty="0">
                <a:latin typeface="Times New Roman"/>
                <a:cs typeface="Times New Roman"/>
              </a:rPr>
              <a:t>m</a:t>
            </a:r>
            <a:r>
              <a:rPr sz="2000" dirty="0">
                <a:latin typeface="Times New Roman"/>
                <a:cs typeface="Times New Roman"/>
              </a:rPr>
              <a:t>aj</a:t>
            </a:r>
            <a:r>
              <a:rPr sz="2000" spc="5" dirty="0">
                <a:latin typeface="Times New Roman"/>
                <a:cs typeface="Times New Roman"/>
              </a:rPr>
              <a:t>o</a:t>
            </a:r>
            <a:r>
              <a:rPr sz="2000" dirty="0">
                <a:latin typeface="Times New Roman"/>
                <a:cs typeface="Times New Roman"/>
              </a:rPr>
              <a:t>r</a:t>
            </a:r>
            <a:r>
              <a:rPr sz="2000" spc="-20" dirty="0">
                <a:latin typeface="Times New Roman"/>
                <a:cs typeface="Times New Roman"/>
              </a:rPr>
              <a:t> </a:t>
            </a:r>
            <a:r>
              <a:rPr sz="2000" dirty="0">
                <a:latin typeface="Times New Roman"/>
                <a:cs typeface="Times New Roman"/>
              </a:rPr>
              <a:t>u</a:t>
            </a:r>
            <a:r>
              <a:rPr sz="2000" spc="5" dirty="0">
                <a:latin typeface="Times New Roman"/>
                <a:cs typeface="Times New Roman"/>
              </a:rPr>
              <a:t>r</a:t>
            </a:r>
            <a:r>
              <a:rPr sz="2000" dirty="0">
                <a:latin typeface="Times New Roman"/>
                <a:cs typeface="Times New Roman"/>
              </a:rPr>
              <a:t>ban</a:t>
            </a:r>
            <a:r>
              <a:rPr sz="2000" spc="-30" dirty="0">
                <a:latin typeface="Times New Roman"/>
                <a:cs typeface="Times New Roman"/>
              </a:rPr>
              <a:t> </a:t>
            </a:r>
            <a:r>
              <a:rPr sz="2000" dirty="0">
                <a:latin typeface="Times New Roman"/>
                <a:cs typeface="Times New Roman"/>
              </a:rPr>
              <a:t>c</a:t>
            </a:r>
            <a:r>
              <a:rPr sz="2000" spc="-10" dirty="0">
                <a:latin typeface="Times New Roman"/>
                <a:cs typeface="Times New Roman"/>
              </a:rPr>
              <a:t>i</a:t>
            </a:r>
            <a:r>
              <a:rPr sz="2000" dirty="0">
                <a:latin typeface="Times New Roman"/>
                <a:cs typeface="Times New Roman"/>
              </a:rPr>
              <a:t>t</a:t>
            </a:r>
            <a:r>
              <a:rPr sz="2000" spc="-15" dirty="0">
                <a:latin typeface="Times New Roman"/>
                <a:cs typeface="Times New Roman"/>
              </a:rPr>
              <a:t>y</a:t>
            </a:r>
            <a:r>
              <a:rPr sz="2000" dirty="0">
                <a:latin typeface="Times New Roman"/>
                <a:cs typeface="Times New Roman"/>
              </a:rPr>
              <a:t>:</a:t>
            </a:r>
            <a:r>
              <a:rPr sz="2000" spc="-5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ca</a:t>
            </a:r>
            <a:r>
              <a:rPr sz="2000" spc="-10" dirty="0">
                <a:latin typeface="Times New Roman"/>
                <a:cs typeface="Times New Roman"/>
              </a:rPr>
              <a:t>s</a:t>
            </a:r>
            <a:r>
              <a:rPr sz="2000" dirty="0">
                <a:latin typeface="Times New Roman"/>
                <a:cs typeface="Times New Roman"/>
              </a:rPr>
              <a:t>e</a:t>
            </a:r>
            <a:r>
              <a:rPr sz="2000" spc="-15" dirty="0">
                <a:latin typeface="Times New Roman"/>
                <a:cs typeface="Times New Roman"/>
              </a:rPr>
              <a:t> </a:t>
            </a:r>
            <a:r>
              <a:rPr sz="2000" dirty="0">
                <a:latin typeface="Times New Roman"/>
                <a:cs typeface="Times New Roman"/>
              </a:rPr>
              <a:t>s</a:t>
            </a:r>
            <a:r>
              <a:rPr sz="2000" spc="-10" dirty="0">
                <a:latin typeface="Times New Roman"/>
                <a:cs typeface="Times New Roman"/>
              </a:rPr>
              <a:t>t</a:t>
            </a:r>
            <a:r>
              <a:rPr sz="2000" dirty="0">
                <a:latin typeface="Times New Roman"/>
                <a:cs typeface="Times New Roman"/>
              </a:rPr>
              <a:t>u</a:t>
            </a:r>
            <a:r>
              <a:rPr sz="2000" spc="5" dirty="0">
                <a:latin typeface="Times New Roman"/>
                <a:cs typeface="Times New Roman"/>
              </a:rPr>
              <a:t>d</a:t>
            </a:r>
            <a:r>
              <a:rPr sz="2000" dirty="0">
                <a:latin typeface="Times New Roman"/>
                <a:cs typeface="Times New Roman"/>
              </a:rPr>
              <a:t>y</a:t>
            </a:r>
            <a:r>
              <a:rPr sz="2000" spc="-30" dirty="0">
                <a:latin typeface="Times New Roman"/>
                <a:cs typeface="Times New Roman"/>
              </a:rPr>
              <a:t> </a:t>
            </a:r>
            <a:r>
              <a:rPr sz="2000" dirty="0">
                <a:latin typeface="Times New Roman"/>
                <a:cs typeface="Times New Roman"/>
              </a:rPr>
              <a:t>of</a:t>
            </a:r>
            <a:r>
              <a:rPr sz="2000" spc="-125" dirty="0">
                <a:latin typeface="Times New Roman"/>
                <a:cs typeface="Times New Roman"/>
              </a:rPr>
              <a:t> </a:t>
            </a:r>
            <a:r>
              <a:rPr sz="2000" dirty="0">
                <a:latin typeface="Times New Roman"/>
                <a:cs typeface="Times New Roman"/>
              </a:rPr>
              <a:t>Athens,</a:t>
            </a:r>
            <a:r>
              <a:rPr sz="2000" spc="-20" dirty="0">
                <a:latin typeface="Times New Roman"/>
                <a:cs typeface="Times New Roman"/>
              </a:rPr>
              <a:t> </a:t>
            </a:r>
            <a:r>
              <a:rPr sz="2000" dirty="0">
                <a:latin typeface="Times New Roman"/>
                <a:cs typeface="Times New Roman"/>
              </a:rPr>
              <a:t>G</a:t>
            </a:r>
            <a:r>
              <a:rPr sz="2000" spc="5" dirty="0">
                <a:latin typeface="Times New Roman"/>
                <a:cs typeface="Times New Roman"/>
              </a:rPr>
              <a:t>r</a:t>
            </a:r>
            <a:r>
              <a:rPr sz="2000" dirty="0">
                <a:latin typeface="Times New Roman"/>
                <a:cs typeface="Times New Roman"/>
              </a:rPr>
              <a:t>ee</a:t>
            </a:r>
            <a:r>
              <a:rPr sz="2000" spc="-10" dirty="0">
                <a:latin typeface="Times New Roman"/>
                <a:cs typeface="Times New Roman"/>
              </a:rPr>
              <a:t>c</a:t>
            </a:r>
            <a:r>
              <a:rPr sz="2000" spc="25" dirty="0">
                <a:latin typeface="Times New Roman"/>
                <a:cs typeface="Times New Roman"/>
              </a:rPr>
              <a:t>e</a:t>
            </a:r>
            <a:r>
              <a:rPr sz="2000" dirty="0">
                <a:latin typeface="Times New Roman"/>
                <a:cs typeface="Times New Roman"/>
              </a:rPr>
              <a:t>.</a:t>
            </a:r>
            <a:endParaRPr sz="2000">
              <a:latin typeface="Times New Roman"/>
              <a:cs typeface="Times New Roman"/>
            </a:endParaRPr>
          </a:p>
          <a:p>
            <a:pPr marL="355600" marR="194945" indent="-342900">
              <a:lnSpc>
                <a:spcPct val="100000"/>
              </a:lnSpc>
              <a:spcBef>
                <a:spcPts val="480"/>
              </a:spcBef>
              <a:buFont typeface="Arial"/>
              <a:buChar char="•"/>
              <a:tabLst>
                <a:tab pos="355600" algn="l"/>
              </a:tabLst>
            </a:pPr>
            <a:r>
              <a:rPr sz="2000" dirty="0">
                <a:latin typeface="Times New Roman"/>
                <a:cs typeface="Times New Roman"/>
              </a:rPr>
              <a:t>G Xydis</a:t>
            </a:r>
            <a:r>
              <a:rPr sz="2000" spc="-15"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10" dirty="0">
                <a:latin typeface="Times New Roman"/>
                <a:cs typeface="Times New Roman"/>
              </a:rPr>
              <a:t>1</a:t>
            </a:r>
            <a:r>
              <a:rPr sz="2000" dirty="0">
                <a:latin typeface="Times New Roman"/>
                <a:cs typeface="Times New Roman"/>
              </a:rPr>
              <a:t>2)</a:t>
            </a:r>
            <a:r>
              <a:rPr sz="2000" spc="-70" dirty="0">
                <a:latin typeface="Times New Roman"/>
                <a:cs typeface="Times New Roman"/>
              </a:rPr>
              <a:t> W</a:t>
            </a:r>
            <a:r>
              <a:rPr sz="2000" dirty="0">
                <a:latin typeface="Times New Roman"/>
                <a:cs typeface="Times New Roman"/>
              </a:rPr>
              <a:t>in</a:t>
            </a:r>
            <a:r>
              <a:rPr sz="2000" spc="10" dirty="0">
                <a:latin typeface="Times New Roman"/>
                <a:cs typeface="Times New Roman"/>
              </a:rPr>
              <a:t>d</a:t>
            </a:r>
            <a:r>
              <a:rPr sz="2000" spc="-10" dirty="0">
                <a:latin typeface="Times New Roman"/>
                <a:cs typeface="Times New Roman"/>
              </a:rPr>
              <a:t>-</a:t>
            </a:r>
            <a:r>
              <a:rPr sz="2000" dirty="0">
                <a:latin typeface="Times New Roman"/>
                <a:cs typeface="Times New Roman"/>
              </a:rPr>
              <a:t>d</a:t>
            </a:r>
            <a:r>
              <a:rPr sz="2000" spc="-15" dirty="0">
                <a:latin typeface="Times New Roman"/>
                <a:cs typeface="Times New Roman"/>
              </a:rPr>
              <a:t>i</a:t>
            </a:r>
            <a:r>
              <a:rPr sz="2000" spc="-10" dirty="0">
                <a:latin typeface="Times New Roman"/>
                <a:cs typeface="Times New Roman"/>
              </a:rPr>
              <a:t>r</a:t>
            </a:r>
            <a:r>
              <a:rPr sz="2000" dirty="0">
                <a:latin typeface="Times New Roman"/>
                <a:cs typeface="Times New Roman"/>
              </a:rPr>
              <a:t>ec</a:t>
            </a:r>
            <a:r>
              <a:rPr sz="2000" spc="-10" dirty="0">
                <a:latin typeface="Times New Roman"/>
                <a:cs typeface="Times New Roman"/>
              </a:rPr>
              <a:t>t</a:t>
            </a:r>
            <a:r>
              <a:rPr sz="2000" dirty="0">
                <a:latin typeface="Times New Roman"/>
                <a:cs typeface="Times New Roman"/>
              </a:rPr>
              <a:t>i</a:t>
            </a:r>
            <a:r>
              <a:rPr sz="2000" spc="-15" dirty="0">
                <a:latin typeface="Times New Roman"/>
                <a:cs typeface="Times New Roman"/>
              </a:rPr>
              <a:t>o</a:t>
            </a:r>
            <a:r>
              <a:rPr sz="2000" dirty="0">
                <a:latin typeface="Times New Roman"/>
                <a:cs typeface="Times New Roman"/>
              </a:rPr>
              <a:t>n</a:t>
            </a:r>
            <a:r>
              <a:rPr sz="2000" spc="-40" dirty="0">
                <a:latin typeface="Times New Roman"/>
                <a:cs typeface="Times New Roman"/>
              </a:rPr>
              <a:t> </a:t>
            </a:r>
            <a:r>
              <a:rPr sz="2000" dirty="0">
                <a:latin typeface="Times New Roman"/>
                <a:cs typeface="Times New Roman"/>
              </a:rPr>
              <a:t>anal</a:t>
            </a:r>
            <a:r>
              <a:rPr sz="2000" spc="-10" dirty="0">
                <a:latin typeface="Times New Roman"/>
                <a:cs typeface="Times New Roman"/>
              </a:rPr>
              <a:t>y</a:t>
            </a:r>
            <a:r>
              <a:rPr sz="2000" dirty="0">
                <a:latin typeface="Times New Roman"/>
                <a:cs typeface="Times New Roman"/>
              </a:rPr>
              <a:t>sis</a:t>
            </a:r>
            <a:r>
              <a:rPr sz="2000" spc="-2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coastal</a:t>
            </a:r>
            <a:r>
              <a:rPr sz="2000" spc="-30" dirty="0">
                <a:latin typeface="Times New Roman"/>
                <a:cs typeface="Times New Roman"/>
              </a:rPr>
              <a:t> </a:t>
            </a:r>
            <a:r>
              <a:rPr sz="2000" spc="-25" dirty="0">
                <a:latin typeface="Times New Roman"/>
                <a:cs typeface="Times New Roman"/>
              </a:rPr>
              <a:t>m</a:t>
            </a:r>
            <a:r>
              <a:rPr sz="2000" dirty="0">
                <a:latin typeface="Times New Roman"/>
                <a:cs typeface="Times New Roman"/>
              </a:rPr>
              <a:t>o</a:t>
            </a:r>
            <a:r>
              <a:rPr sz="2000" spc="10" dirty="0">
                <a:latin typeface="Times New Roman"/>
                <a:cs typeface="Times New Roman"/>
              </a:rPr>
              <a:t>u</a:t>
            </a:r>
            <a:r>
              <a:rPr sz="2000" dirty="0">
                <a:latin typeface="Times New Roman"/>
                <a:cs typeface="Times New Roman"/>
              </a:rPr>
              <a:t>ntaino</a:t>
            </a:r>
            <a:r>
              <a:rPr sz="2000" spc="10" dirty="0">
                <a:latin typeface="Times New Roman"/>
                <a:cs typeface="Times New Roman"/>
              </a:rPr>
              <a:t>u</a:t>
            </a:r>
            <a:r>
              <a:rPr sz="2000" dirty="0">
                <a:latin typeface="Times New Roman"/>
                <a:cs typeface="Times New Roman"/>
              </a:rPr>
              <a:t>s</a:t>
            </a:r>
            <a:r>
              <a:rPr sz="2000" spc="-45" dirty="0">
                <a:latin typeface="Times New Roman"/>
                <a:cs typeface="Times New Roman"/>
              </a:rPr>
              <a:t> </a:t>
            </a:r>
            <a:r>
              <a:rPr sz="2000" dirty="0">
                <a:latin typeface="Times New Roman"/>
                <a:cs typeface="Times New Roman"/>
              </a:rPr>
              <a:t>si</a:t>
            </a:r>
            <a:r>
              <a:rPr sz="2000" spc="-10" dirty="0">
                <a:latin typeface="Times New Roman"/>
                <a:cs typeface="Times New Roman"/>
              </a:rPr>
              <a:t>t</a:t>
            </a:r>
            <a:r>
              <a:rPr sz="2000" dirty="0">
                <a:latin typeface="Times New Roman"/>
                <a:cs typeface="Times New Roman"/>
              </a:rPr>
              <a:t>es:</a:t>
            </a:r>
            <a:r>
              <a:rPr sz="2000" spc="-135" dirty="0">
                <a:latin typeface="Times New Roman"/>
                <a:cs typeface="Times New Roman"/>
              </a:rPr>
              <a:t> </a:t>
            </a:r>
            <a:r>
              <a:rPr sz="2000" dirty="0">
                <a:latin typeface="Times New Roman"/>
                <a:cs typeface="Times New Roman"/>
              </a:rPr>
              <a:t>An ex</a:t>
            </a:r>
            <a:r>
              <a:rPr sz="2000" spc="5" dirty="0">
                <a:latin typeface="Times New Roman"/>
                <a:cs typeface="Times New Roman"/>
              </a:rPr>
              <a:t>p</a:t>
            </a:r>
            <a:r>
              <a:rPr sz="2000" dirty="0">
                <a:latin typeface="Times New Roman"/>
                <a:cs typeface="Times New Roman"/>
              </a:rPr>
              <a:t>eri</a:t>
            </a:r>
            <a:r>
              <a:rPr sz="2000" spc="-30" dirty="0">
                <a:latin typeface="Times New Roman"/>
                <a:cs typeface="Times New Roman"/>
              </a:rPr>
              <a:t>m</a:t>
            </a:r>
            <a:r>
              <a:rPr sz="2000" dirty="0">
                <a:latin typeface="Times New Roman"/>
                <a:cs typeface="Times New Roman"/>
              </a:rPr>
              <a:t>ental</a:t>
            </a:r>
            <a:r>
              <a:rPr sz="2000" spc="-40" dirty="0">
                <a:latin typeface="Times New Roman"/>
                <a:cs typeface="Times New Roman"/>
              </a:rPr>
              <a:t> </a:t>
            </a:r>
            <a:r>
              <a:rPr sz="2000" dirty="0">
                <a:latin typeface="Times New Roman"/>
                <a:cs typeface="Times New Roman"/>
              </a:rPr>
              <a:t>stu</a:t>
            </a:r>
            <a:r>
              <a:rPr sz="2000" spc="5" dirty="0">
                <a:latin typeface="Times New Roman"/>
                <a:cs typeface="Times New Roman"/>
              </a:rPr>
              <a:t>d</a:t>
            </a:r>
            <a:r>
              <a:rPr sz="2000" dirty="0">
                <a:latin typeface="Times New Roman"/>
                <a:cs typeface="Times New Roman"/>
              </a:rPr>
              <a:t>y</a:t>
            </a:r>
            <a:r>
              <a:rPr sz="2000" spc="-25" dirty="0">
                <a:latin typeface="Times New Roman"/>
                <a:cs typeface="Times New Roman"/>
              </a:rPr>
              <a:t> </a:t>
            </a:r>
            <a:r>
              <a:rPr sz="2000" dirty="0">
                <a:latin typeface="Times New Roman"/>
                <a:cs typeface="Times New Roman"/>
              </a:rPr>
              <a:t>within</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G</a:t>
            </a:r>
            <a:r>
              <a:rPr sz="2000" spc="10" dirty="0">
                <a:latin typeface="Times New Roman"/>
                <a:cs typeface="Times New Roman"/>
              </a:rPr>
              <a:t>u</a:t>
            </a:r>
            <a:r>
              <a:rPr sz="2000" dirty="0">
                <a:latin typeface="Times New Roman"/>
                <a:cs typeface="Times New Roman"/>
              </a:rPr>
              <a:t>lf</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Corinth,</a:t>
            </a:r>
            <a:r>
              <a:rPr sz="2000" spc="-30" dirty="0">
                <a:latin typeface="Times New Roman"/>
                <a:cs typeface="Times New Roman"/>
              </a:rPr>
              <a:t> </a:t>
            </a:r>
            <a:r>
              <a:rPr sz="2000" dirty="0">
                <a:latin typeface="Times New Roman"/>
                <a:cs typeface="Times New Roman"/>
              </a:rPr>
              <a:t>G</a:t>
            </a:r>
            <a:r>
              <a:rPr sz="2000" spc="5" dirty="0">
                <a:latin typeface="Times New Roman"/>
                <a:cs typeface="Times New Roman"/>
              </a:rPr>
              <a:t>r</a:t>
            </a:r>
            <a:r>
              <a:rPr sz="2000" dirty="0">
                <a:latin typeface="Times New Roman"/>
                <a:cs typeface="Times New Roman"/>
              </a:rPr>
              <a:t>eec</a:t>
            </a:r>
            <a:r>
              <a:rPr sz="2000" spc="10" dirty="0">
                <a:latin typeface="Times New Roman"/>
                <a:cs typeface="Times New Roman"/>
              </a:rPr>
              <a:t>e</a:t>
            </a:r>
            <a:r>
              <a:rPr sz="2000" dirty="0">
                <a:latin typeface="Times New Roman"/>
                <a:cs typeface="Times New Roman"/>
              </a:rPr>
              <a:t>.</a:t>
            </a:r>
            <a:endParaRPr sz="2000">
              <a:latin typeface="Times New Roman"/>
              <a:cs typeface="Times New Roman"/>
            </a:endParaRPr>
          </a:p>
          <a:p>
            <a:pPr marL="355600" marR="5080" indent="-342900">
              <a:lnSpc>
                <a:spcPct val="100000"/>
              </a:lnSpc>
              <a:spcBef>
                <a:spcPts val="480"/>
              </a:spcBef>
              <a:buFont typeface="Arial"/>
              <a:buChar char="•"/>
              <a:tabLst>
                <a:tab pos="355600" algn="l"/>
              </a:tabLst>
            </a:pPr>
            <a:r>
              <a:rPr sz="2000" dirty="0">
                <a:latin typeface="Times New Roman"/>
                <a:cs typeface="Times New Roman"/>
              </a:rPr>
              <a:t>Christo</a:t>
            </a:r>
            <a:r>
              <a:rPr sz="2000" spc="5" dirty="0">
                <a:latin typeface="Times New Roman"/>
                <a:cs typeface="Times New Roman"/>
              </a:rPr>
              <a:t>p</a:t>
            </a:r>
            <a:r>
              <a:rPr sz="2000" dirty="0">
                <a:latin typeface="Times New Roman"/>
                <a:cs typeface="Times New Roman"/>
              </a:rPr>
              <a:t>h</a:t>
            </a:r>
            <a:r>
              <a:rPr sz="2000" spc="-10" dirty="0">
                <a:latin typeface="Times New Roman"/>
                <a:cs typeface="Times New Roman"/>
              </a:rPr>
              <a:t>e</a:t>
            </a:r>
            <a:r>
              <a:rPr sz="2000" dirty="0">
                <a:latin typeface="Times New Roman"/>
                <a:cs typeface="Times New Roman"/>
              </a:rPr>
              <a:t>r</a:t>
            </a:r>
            <a:r>
              <a:rPr sz="2000" spc="-40" dirty="0">
                <a:latin typeface="Times New Roman"/>
                <a:cs typeface="Times New Roman"/>
              </a:rPr>
              <a:t> </a:t>
            </a:r>
            <a:r>
              <a:rPr sz="2000" dirty="0">
                <a:latin typeface="Times New Roman"/>
                <a:cs typeface="Times New Roman"/>
              </a:rPr>
              <a:t>J</a:t>
            </a:r>
            <a:r>
              <a:rPr sz="2000" spc="-10" dirty="0">
                <a:latin typeface="Times New Roman"/>
                <a:cs typeface="Times New Roman"/>
              </a:rPr>
              <a:t> </a:t>
            </a:r>
            <a:r>
              <a:rPr sz="2000" dirty="0">
                <a:latin typeface="Times New Roman"/>
                <a:cs typeface="Times New Roman"/>
              </a:rPr>
              <a:t>K</a:t>
            </a:r>
            <a:r>
              <a:rPr sz="2000" spc="10" dirty="0">
                <a:latin typeface="Times New Roman"/>
                <a:cs typeface="Times New Roman"/>
              </a:rPr>
              <a:t>o</a:t>
            </a:r>
            <a:r>
              <a:rPr sz="2000" dirty="0">
                <a:latin typeface="Times New Roman"/>
                <a:cs typeface="Times New Roman"/>
              </a:rPr>
              <a:t>r</a:t>
            </a:r>
            <a:r>
              <a:rPr sz="2000" spc="5" dirty="0">
                <a:latin typeface="Times New Roman"/>
                <a:cs typeface="Times New Roman"/>
              </a:rPr>
              <a:t>o</a:t>
            </a:r>
            <a:r>
              <a:rPr sz="2000" dirty="0">
                <a:latin typeface="Times New Roman"/>
                <a:cs typeface="Times New Roman"/>
              </a:rPr>
              <a:t>ne</a:t>
            </a:r>
            <a:r>
              <a:rPr sz="2000" spc="5" dirty="0">
                <a:latin typeface="Times New Roman"/>
                <a:cs typeface="Times New Roman"/>
              </a:rPr>
              <a:t>o</a:t>
            </a:r>
            <a:r>
              <a:rPr sz="2000" spc="-15" dirty="0">
                <a:latin typeface="Times New Roman"/>
                <a:cs typeface="Times New Roman"/>
              </a:rPr>
              <a:t>s</a:t>
            </a:r>
            <a:r>
              <a:rPr sz="2000" dirty="0">
                <a:latin typeface="Times New Roman"/>
                <a:cs typeface="Times New Roman"/>
              </a:rPr>
              <a:t>,</a:t>
            </a:r>
            <a:r>
              <a:rPr sz="2000" spc="-30" dirty="0">
                <a:latin typeface="Times New Roman"/>
                <a:cs typeface="Times New Roman"/>
              </a:rPr>
              <a:t> </a:t>
            </a:r>
            <a:r>
              <a:rPr sz="2000" dirty="0">
                <a:latin typeface="Times New Roman"/>
                <a:cs typeface="Times New Roman"/>
              </a:rPr>
              <a:t>Eva</a:t>
            </a:r>
            <a:r>
              <a:rPr sz="2000" spc="5" dirty="0">
                <a:latin typeface="Times New Roman"/>
                <a:cs typeface="Times New Roman"/>
              </a:rPr>
              <a:t>n</a:t>
            </a:r>
            <a:r>
              <a:rPr sz="2000" dirty="0">
                <a:latin typeface="Times New Roman"/>
                <a:cs typeface="Times New Roman"/>
              </a:rPr>
              <a:t>thia</a:t>
            </a:r>
            <a:r>
              <a:rPr sz="2000" spc="-150" dirty="0">
                <a:latin typeface="Times New Roman"/>
                <a:cs typeface="Times New Roman"/>
              </a:rPr>
              <a:t> </a:t>
            </a:r>
            <a:r>
              <a:rPr sz="2000" dirty="0">
                <a:latin typeface="Times New Roman"/>
                <a:cs typeface="Times New Roman"/>
              </a:rPr>
              <a:t>A</a:t>
            </a:r>
            <a:r>
              <a:rPr sz="2000" spc="-110" dirty="0">
                <a:latin typeface="Times New Roman"/>
                <a:cs typeface="Times New Roman"/>
              </a:rPr>
              <a:t> </a:t>
            </a:r>
            <a:r>
              <a:rPr sz="2000" dirty="0">
                <a:latin typeface="Times New Roman"/>
                <a:cs typeface="Times New Roman"/>
              </a:rPr>
              <a:t>Na</a:t>
            </a:r>
            <a:r>
              <a:rPr sz="2000" spc="5" dirty="0">
                <a:latin typeface="Times New Roman"/>
                <a:cs typeface="Times New Roman"/>
              </a:rPr>
              <a:t>n</a:t>
            </a:r>
            <a:r>
              <a:rPr sz="2000" dirty="0">
                <a:latin typeface="Times New Roman"/>
                <a:cs typeface="Times New Roman"/>
              </a:rPr>
              <a:t>aki,</a:t>
            </a:r>
            <a:r>
              <a:rPr sz="2000" spc="-20" dirty="0">
                <a:latin typeface="Times New Roman"/>
                <a:cs typeface="Times New Roman"/>
              </a:rPr>
              <a:t> </a:t>
            </a:r>
            <a:r>
              <a:rPr sz="2000" dirty="0">
                <a:latin typeface="Times New Roman"/>
                <a:cs typeface="Times New Roman"/>
              </a:rPr>
              <a:t>Ge</a:t>
            </a:r>
            <a:r>
              <a:rPr sz="2000" spc="5" dirty="0">
                <a:latin typeface="Times New Roman"/>
                <a:cs typeface="Times New Roman"/>
              </a:rPr>
              <a:t>o</a:t>
            </a:r>
            <a:r>
              <a:rPr sz="2000" spc="-35" dirty="0">
                <a:latin typeface="Times New Roman"/>
                <a:cs typeface="Times New Roman"/>
              </a:rPr>
              <a:t>r</a:t>
            </a:r>
            <a:r>
              <a:rPr sz="2000" dirty="0">
                <a:latin typeface="Times New Roman"/>
                <a:cs typeface="Times New Roman"/>
              </a:rPr>
              <a:t>ge</a:t>
            </a:r>
            <a:r>
              <a:rPr sz="2000" spc="-140" dirty="0">
                <a:latin typeface="Times New Roman"/>
                <a:cs typeface="Times New Roman"/>
              </a:rPr>
              <a:t> </a:t>
            </a:r>
            <a:r>
              <a:rPr sz="2000" dirty="0">
                <a:latin typeface="Times New Roman"/>
                <a:cs typeface="Times New Roman"/>
              </a:rPr>
              <a:t>A</a:t>
            </a:r>
            <a:r>
              <a:rPr sz="2000" spc="-110" dirty="0">
                <a:latin typeface="Times New Roman"/>
                <a:cs typeface="Times New Roman"/>
              </a:rPr>
              <a:t> </a:t>
            </a:r>
            <a:r>
              <a:rPr sz="2000" dirty="0">
                <a:latin typeface="Times New Roman"/>
                <a:cs typeface="Times New Roman"/>
              </a:rPr>
              <a:t>Xydis</a:t>
            </a:r>
            <a:r>
              <a:rPr sz="2000" spc="-10" dirty="0">
                <a:latin typeface="Times New Roman"/>
                <a:cs typeface="Times New Roman"/>
              </a:rPr>
              <a:t> </a:t>
            </a:r>
            <a:r>
              <a:rPr sz="2000" dirty="0">
                <a:latin typeface="Times New Roman"/>
                <a:cs typeface="Times New Roman"/>
              </a:rPr>
              <a:t>(</a:t>
            </a:r>
            <a:r>
              <a:rPr sz="2000" spc="5" dirty="0">
                <a:latin typeface="Times New Roman"/>
                <a:cs typeface="Times New Roman"/>
              </a:rPr>
              <a:t>2</a:t>
            </a:r>
            <a:r>
              <a:rPr sz="2000" dirty="0">
                <a:latin typeface="Times New Roman"/>
                <a:cs typeface="Times New Roman"/>
              </a:rPr>
              <a:t>0</a:t>
            </a:r>
            <a:r>
              <a:rPr sz="2000" spc="10" dirty="0">
                <a:latin typeface="Times New Roman"/>
                <a:cs typeface="Times New Roman"/>
              </a:rPr>
              <a:t>1</a:t>
            </a:r>
            <a:r>
              <a:rPr sz="2000" dirty="0">
                <a:latin typeface="Times New Roman"/>
                <a:cs typeface="Times New Roman"/>
              </a:rPr>
              <a:t>2) S</a:t>
            </a:r>
            <a:r>
              <a:rPr sz="2000" spc="5" dirty="0">
                <a:latin typeface="Times New Roman"/>
                <a:cs typeface="Times New Roman"/>
              </a:rPr>
              <a:t>u</a:t>
            </a:r>
            <a:r>
              <a:rPr sz="2000" dirty="0">
                <a:latin typeface="Times New Roman"/>
                <a:cs typeface="Times New Roman"/>
              </a:rPr>
              <a:t>st</a:t>
            </a:r>
            <a:r>
              <a:rPr sz="2000" spc="-10" dirty="0">
                <a:latin typeface="Times New Roman"/>
                <a:cs typeface="Times New Roman"/>
              </a:rPr>
              <a:t>a</a:t>
            </a:r>
            <a:r>
              <a:rPr sz="2000" dirty="0">
                <a:latin typeface="Times New Roman"/>
                <a:cs typeface="Times New Roman"/>
              </a:rPr>
              <a:t>inabil</a:t>
            </a:r>
            <a:r>
              <a:rPr sz="2000" spc="-25" dirty="0">
                <a:latin typeface="Times New Roman"/>
                <a:cs typeface="Times New Roman"/>
              </a:rPr>
              <a:t>i</a:t>
            </a:r>
            <a:r>
              <a:rPr sz="2000" dirty="0">
                <a:latin typeface="Times New Roman"/>
                <a:cs typeface="Times New Roman"/>
              </a:rPr>
              <a:t>ty</a:t>
            </a:r>
            <a:r>
              <a:rPr sz="2000" spc="-45" dirty="0">
                <a:latin typeface="Times New Roman"/>
                <a:cs typeface="Times New Roman"/>
              </a:rPr>
              <a:t> </a:t>
            </a:r>
            <a:r>
              <a:rPr sz="2000" dirty="0">
                <a:latin typeface="Times New Roman"/>
                <a:cs typeface="Times New Roman"/>
              </a:rPr>
              <a:t>I</a:t>
            </a:r>
            <a:r>
              <a:rPr sz="2000" spc="5" dirty="0">
                <a:latin typeface="Times New Roman"/>
                <a:cs typeface="Times New Roman"/>
              </a:rPr>
              <a:t>n</a:t>
            </a:r>
            <a:r>
              <a:rPr sz="2000" dirty="0">
                <a:latin typeface="Times New Roman"/>
                <a:cs typeface="Times New Roman"/>
              </a:rPr>
              <a:t>dica</a:t>
            </a:r>
            <a:r>
              <a:rPr sz="2000" spc="-10" dirty="0">
                <a:latin typeface="Times New Roman"/>
                <a:cs typeface="Times New Roman"/>
              </a:rPr>
              <a:t>t</a:t>
            </a:r>
            <a:r>
              <a:rPr sz="2000" dirty="0">
                <a:latin typeface="Times New Roman"/>
                <a:cs typeface="Times New Roman"/>
              </a:rPr>
              <a:t>ors</a:t>
            </a:r>
            <a:r>
              <a:rPr sz="2000" spc="-45"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Use of</a:t>
            </a:r>
            <a:r>
              <a:rPr sz="2000" spc="-15" dirty="0">
                <a:latin typeface="Times New Roman"/>
                <a:cs typeface="Times New Roman"/>
              </a:rPr>
              <a:t> </a:t>
            </a:r>
            <a:r>
              <a:rPr sz="2000" dirty="0">
                <a:latin typeface="Times New Roman"/>
                <a:cs typeface="Times New Roman"/>
              </a:rPr>
              <a:t>R</a:t>
            </a:r>
            <a:r>
              <a:rPr sz="2000" spc="-10" dirty="0">
                <a:latin typeface="Times New Roman"/>
                <a:cs typeface="Times New Roman"/>
              </a:rPr>
              <a:t>e</a:t>
            </a:r>
            <a:r>
              <a:rPr sz="2000" dirty="0">
                <a:latin typeface="Times New Roman"/>
                <a:cs typeface="Times New Roman"/>
              </a:rPr>
              <a:t>sou</a:t>
            </a:r>
            <a:r>
              <a:rPr sz="2000" spc="5" dirty="0">
                <a:latin typeface="Times New Roman"/>
                <a:cs typeface="Times New Roman"/>
              </a:rPr>
              <a:t>r</a:t>
            </a:r>
            <a:r>
              <a:rPr sz="2000" dirty="0">
                <a:latin typeface="Times New Roman"/>
                <a:cs typeface="Times New Roman"/>
              </a:rPr>
              <a:t>ce</a:t>
            </a:r>
            <a:r>
              <a:rPr sz="2000" spc="15" dirty="0">
                <a:latin typeface="Times New Roman"/>
                <a:cs typeface="Times New Roman"/>
              </a:rPr>
              <a:t>s</a:t>
            </a:r>
            <a:r>
              <a:rPr sz="2000" dirty="0">
                <a:latin typeface="Times New Roman"/>
                <a:cs typeface="Times New Roman"/>
              </a:rPr>
              <a:t>—T</a:t>
            </a:r>
            <a:r>
              <a:rPr sz="2000" spc="-10" dirty="0">
                <a:latin typeface="Times New Roman"/>
                <a:cs typeface="Times New Roman"/>
              </a:rPr>
              <a:t>h</a:t>
            </a:r>
            <a:r>
              <a:rPr sz="2000" dirty="0">
                <a:latin typeface="Times New Roman"/>
                <a:cs typeface="Times New Roman"/>
              </a:rPr>
              <a:t>e</a:t>
            </a:r>
            <a:r>
              <a:rPr sz="2000" spc="-35" dirty="0">
                <a:latin typeface="Times New Roman"/>
                <a:cs typeface="Times New Roman"/>
              </a:rPr>
              <a:t> </a:t>
            </a:r>
            <a:r>
              <a:rPr sz="2000" dirty="0">
                <a:latin typeface="Times New Roman"/>
                <a:cs typeface="Times New Roman"/>
              </a:rPr>
              <a:t>Ene</a:t>
            </a:r>
            <a:r>
              <a:rPr sz="2000" spc="-30" dirty="0">
                <a:latin typeface="Times New Roman"/>
                <a:cs typeface="Times New Roman"/>
              </a:rPr>
              <a:t>r</a:t>
            </a:r>
            <a:r>
              <a:rPr sz="2000" dirty="0">
                <a:latin typeface="Times New Roman"/>
                <a:cs typeface="Times New Roman"/>
              </a:rPr>
              <a:t>gy</a:t>
            </a:r>
            <a:r>
              <a:rPr sz="2000" spc="-130" dirty="0">
                <a:latin typeface="Times New Roman"/>
                <a:cs typeface="Times New Roman"/>
              </a:rPr>
              <a:t> </a:t>
            </a:r>
            <a:r>
              <a:rPr sz="2000" dirty="0">
                <a:latin typeface="Times New Roman"/>
                <a:cs typeface="Times New Roman"/>
              </a:rPr>
              <a:t>A</a:t>
            </a:r>
            <a:r>
              <a:rPr sz="2000" spc="10" dirty="0">
                <a:latin typeface="Times New Roman"/>
                <a:cs typeface="Times New Roman"/>
              </a:rPr>
              <a:t>p</a:t>
            </a:r>
            <a:r>
              <a:rPr sz="2000" dirty="0">
                <a:latin typeface="Times New Roman"/>
                <a:cs typeface="Times New Roman"/>
              </a:rPr>
              <a:t>p</a:t>
            </a:r>
            <a:r>
              <a:rPr sz="2000" spc="5" dirty="0">
                <a:latin typeface="Times New Roman"/>
                <a:cs typeface="Times New Roman"/>
              </a:rPr>
              <a:t>r</a:t>
            </a:r>
            <a:r>
              <a:rPr sz="2000" dirty="0">
                <a:latin typeface="Times New Roman"/>
                <a:cs typeface="Times New Roman"/>
              </a:rPr>
              <a:t>oach.</a:t>
            </a:r>
            <a:endParaRPr sz="2000">
              <a:latin typeface="Times New Roman"/>
              <a:cs typeface="Times New Roman"/>
            </a:endParaRPr>
          </a:p>
        </p:txBody>
      </p:sp>
      <p:sp>
        <p:nvSpPr>
          <p:cNvPr id="3" name="object 3"/>
          <p:cNvSpPr/>
          <p:nvPr/>
        </p:nvSpPr>
        <p:spPr>
          <a:xfrm>
            <a:off x="457200" y="228600"/>
            <a:ext cx="8229600" cy="1828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23544" y="1200911"/>
            <a:ext cx="748283" cy="4876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50036" y="1200911"/>
            <a:ext cx="2980943" cy="4876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09188" y="1200911"/>
            <a:ext cx="4443984" cy="48767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231380" y="1200911"/>
            <a:ext cx="736092" cy="48767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364996" y="861060"/>
            <a:ext cx="2095373" cy="36195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727577" y="861060"/>
            <a:ext cx="3799966" cy="362203"/>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07008" y="9144"/>
            <a:ext cx="6789420" cy="287121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7217" y="524383"/>
            <a:ext cx="8053705" cy="620395"/>
          </a:xfrm>
          <a:prstGeom prst="rect">
            <a:avLst/>
          </a:prstGeom>
        </p:spPr>
        <p:txBody>
          <a:bodyPr vert="horz" wrap="square" lIns="0" tIns="0" rIns="0" bIns="0" rtlCol="0">
            <a:spAutoFit/>
          </a:bodyPr>
          <a:lstStyle/>
          <a:p>
            <a:pPr marL="12700">
              <a:lnSpc>
                <a:spcPct val="100000"/>
              </a:lnSpc>
            </a:pPr>
            <a:r>
              <a:rPr sz="4000" spc="-5" dirty="0"/>
              <a:t>What </a:t>
            </a:r>
            <a:r>
              <a:rPr sz="4000" spc="0" dirty="0"/>
              <a:t>d</a:t>
            </a:r>
            <a:r>
              <a:rPr sz="4000" spc="-5" dirty="0"/>
              <a:t>o wind</a:t>
            </a:r>
            <a:r>
              <a:rPr sz="4000" spc="15" dirty="0"/>
              <a:t> </a:t>
            </a:r>
            <a:r>
              <a:rPr sz="4000" spc="-5" dirty="0"/>
              <a:t>ene</a:t>
            </a:r>
            <a:r>
              <a:rPr sz="4000" spc="-65" dirty="0"/>
              <a:t>r</a:t>
            </a:r>
            <a:r>
              <a:rPr sz="4000" spc="-5" dirty="0"/>
              <a:t>gy s</a:t>
            </a:r>
            <a:r>
              <a:rPr sz="4000" spc="0" dirty="0"/>
              <a:t>y</a:t>
            </a:r>
            <a:r>
              <a:rPr sz="4000" spc="-5" dirty="0"/>
              <a:t>st</a:t>
            </a:r>
            <a:r>
              <a:rPr sz="4000" spc="0" dirty="0"/>
              <a:t>e</a:t>
            </a:r>
            <a:r>
              <a:rPr sz="4000" spc="-5" dirty="0"/>
              <a:t>ms</a:t>
            </a:r>
            <a:r>
              <a:rPr sz="4000" spc="10" dirty="0"/>
              <a:t> </a:t>
            </a:r>
            <a:r>
              <a:rPr sz="4000" spc="-5" dirty="0"/>
              <a:t>pr</a:t>
            </a:r>
            <a:r>
              <a:rPr sz="4000" spc="0" dirty="0"/>
              <a:t>o</a:t>
            </a:r>
            <a:r>
              <a:rPr sz="4000" spc="-5" dirty="0"/>
              <a:t>vi</a:t>
            </a:r>
            <a:r>
              <a:rPr sz="4000" spc="5" dirty="0"/>
              <a:t>d</a:t>
            </a:r>
            <a:r>
              <a:rPr sz="4000" spc="-5" dirty="0"/>
              <a:t>e?</a:t>
            </a:r>
            <a:endParaRPr sz="4000"/>
          </a:p>
        </p:txBody>
      </p:sp>
      <p:sp>
        <p:nvSpPr>
          <p:cNvPr id="3" name="object 3"/>
          <p:cNvSpPr txBox="1"/>
          <p:nvPr/>
        </p:nvSpPr>
        <p:spPr>
          <a:xfrm>
            <a:off x="535940" y="1556765"/>
            <a:ext cx="4105910" cy="3060700"/>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3200" dirty="0">
                <a:latin typeface="Times New Roman"/>
                <a:cs typeface="Times New Roman"/>
              </a:rPr>
              <a:t>Electricity</a:t>
            </a:r>
            <a:r>
              <a:rPr sz="3200" spc="-25" dirty="0">
                <a:latin typeface="Times New Roman"/>
                <a:cs typeface="Times New Roman"/>
              </a:rPr>
              <a:t> </a:t>
            </a:r>
            <a:r>
              <a:rPr sz="3200" dirty="0">
                <a:latin typeface="Times New Roman"/>
                <a:cs typeface="Times New Roman"/>
              </a:rPr>
              <a:t>for</a:t>
            </a:r>
            <a:endParaRPr sz="3200">
              <a:latin typeface="Times New Roman"/>
              <a:cs typeface="Times New Roman"/>
            </a:endParaRPr>
          </a:p>
          <a:p>
            <a:pPr marL="756285" lvl="1" indent="-286385">
              <a:lnSpc>
                <a:spcPct val="100000"/>
              </a:lnSpc>
              <a:spcBef>
                <a:spcPts val="1685"/>
              </a:spcBef>
              <a:buFont typeface="Arial"/>
              <a:buChar char="–"/>
              <a:tabLst>
                <a:tab pos="756920" algn="l"/>
              </a:tabLst>
            </a:pPr>
            <a:r>
              <a:rPr sz="2800" spc="-5" dirty="0">
                <a:latin typeface="Times New Roman"/>
                <a:cs typeface="Times New Roman"/>
              </a:rPr>
              <a:t>C</a:t>
            </a:r>
            <a:r>
              <a:rPr sz="2800" spc="-20" dirty="0">
                <a:latin typeface="Times New Roman"/>
                <a:cs typeface="Times New Roman"/>
              </a:rPr>
              <a:t>e</a:t>
            </a:r>
            <a:r>
              <a:rPr sz="2800" spc="-5" dirty="0">
                <a:latin typeface="Times New Roman"/>
                <a:cs typeface="Times New Roman"/>
              </a:rPr>
              <a:t>nt</a:t>
            </a:r>
            <a:r>
              <a:rPr sz="2800" dirty="0">
                <a:latin typeface="Times New Roman"/>
                <a:cs typeface="Times New Roman"/>
              </a:rPr>
              <a:t>r</a:t>
            </a:r>
            <a:r>
              <a:rPr sz="2800" spc="-5" dirty="0">
                <a:latin typeface="Times New Roman"/>
                <a:cs typeface="Times New Roman"/>
              </a:rPr>
              <a:t>a</a:t>
            </a:r>
            <a:r>
              <a:rPr sz="2800" spc="-10" dirty="0">
                <a:latin typeface="Times New Roman"/>
                <a:cs typeface="Times New Roman"/>
              </a:rPr>
              <a:t>l</a:t>
            </a:r>
            <a:r>
              <a:rPr sz="2800" spc="-5" dirty="0">
                <a:latin typeface="Times New Roman"/>
                <a:cs typeface="Times New Roman"/>
              </a:rPr>
              <a:t>-g</a:t>
            </a:r>
            <a:r>
              <a:rPr sz="2800" dirty="0">
                <a:latin typeface="Times New Roman"/>
                <a:cs typeface="Times New Roman"/>
              </a:rPr>
              <a:t>r</a:t>
            </a:r>
            <a:r>
              <a:rPr sz="2800" spc="-5" dirty="0">
                <a:latin typeface="Times New Roman"/>
                <a:cs typeface="Times New Roman"/>
              </a:rPr>
              <a:t>ids</a:t>
            </a:r>
            <a:endParaRPr sz="2800">
              <a:latin typeface="Times New Roman"/>
              <a:cs typeface="Times New Roman"/>
            </a:endParaRPr>
          </a:p>
          <a:p>
            <a:pPr marL="756285" lvl="1" indent="-286385">
              <a:lnSpc>
                <a:spcPct val="100000"/>
              </a:lnSpc>
              <a:spcBef>
                <a:spcPts val="1680"/>
              </a:spcBef>
              <a:buFont typeface="Arial"/>
              <a:buChar char="–"/>
              <a:tabLst>
                <a:tab pos="756920" algn="l"/>
              </a:tabLst>
            </a:pPr>
            <a:r>
              <a:rPr sz="2800" spc="-5" dirty="0">
                <a:latin typeface="Times New Roman"/>
                <a:cs typeface="Times New Roman"/>
              </a:rPr>
              <a:t>I</a:t>
            </a:r>
            <a:r>
              <a:rPr sz="2800" dirty="0">
                <a:latin typeface="Times New Roman"/>
                <a:cs typeface="Times New Roman"/>
              </a:rPr>
              <a:t>s</a:t>
            </a:r>
            <a:r>
              <a:rPr sz="2800" spc="-5" dirty="0">
                <a:latin typeface="Times New Roman"/>
                <a:cs typeface="Times New Roman"/>
              </a:rPr>
              <a:t>o</a:t>
            </a:r>
            <a:r>
              <a:rPr sz="2800" dirty="0">
                <a:latin typeface="Times New Roman"/>
                <a:cs typeface="Times New Roman"/>
              </a:rPr>
              <a:t>l</a:t>
            </a:r>
            <a:r>
              <a:rPr sz="2800" spc="-5" dirty="0">
                <a:latin typeface="Times New Roman"/>
                <a:cs typeface="Times New Roman"/>
              </a:rPr>
              <a:t>ated</a:t>
            </a:r>
            <a:r>
              <a:rPr sz="2800" dirty="0">
                <a:latin typeface="Times New Roman"/>
                <a:cs typeface="Times New Roman"/>
              </a:rPr>
              <a:t>-</a:t>
            </a:r>
            <a:r>
              <a:rPr sz="2800" spc="-5" dirty="0">
                <a:latin typeface="Times New Roman"/>
                <a:cs typeface="Times New Roman"/>
              </a:rPr>
              <a:t>g</a:t>
            </a:r>
            <a:r>
              <a:rPr sz="2800" dirty="0">
                <a:latin typeface="Times New Roman"/>
                <a:cs typeface="Times New Roman"/>
              </a:rPr>
              <a:t>r</a:t>
            </a:r>
            <a:r>
              <a:rPr sz="2800" spc="-5" dirty="0">
                <a:latin typeface="Times New Roman"/>
                <a:cs typeface="Times New Roman"/>
              </a:rPr>
              <a:t>i</a:t>
            </a:r>
            <a:r>
              <a:rPr sz="2800" dirty="0">
                <a:latin typeface="Times New Roman"/>
                <a:cs typeface="Times New Roman"/>
              </a:rPr>
              <a:t>d</a:t>
            </a:r>
            <a:r>
              <a:rPr sz="2800" spc="-5" dirty="0">
                <a:latin typeface="Times New Roman"/>
                <a:cs typeface="Times New Roman"/>
              </a:rPr>
              <a:t>s</a:t>
            </a:r>
            <a:endParaRPr sz="2800">
              <a:latin typeface="Times New Roman"/>
              <a:cs typeface="Times New Roman"/>
            </a:endParaRPr>
          </a:p>
          <a:p>
            <a:pPr marL="756285" lvl="1" indent="-286385">
              <a:lnSpc>
                <a:spcPct val="100000"/>
              </a:lnSpc>
              <a:spcBef>
                <a:spcPts val="1680"/>
              </a:spcBef>
              <a:buFont typeface="Arial"/>
              <a:buChar char="–"/>
              <a:tabLst>
                <a:tab pos="756920" algn="l"/>
              </a:tabLst>
            </a:pPr>
            <a:r>
              <a:rPr sz="2800" spc="-5" dirty="0">
                <a:latin typeface="Times New Roman"/>
                <a:cs typeface="Times New Roman"/>
              </a:rPr>
              <a:t>R</a:t>
            </a:r>
            <a:r>
              <a:rPr sz="2800" spc="-20" dirty="0">
                <a:latin typeface="Times New Roman"/>
                <a:cs typeface="Times New Roman"/>
              </a:rPr>
              <a:t>em</a:t>
            </a:r>
            <a:r>
              <a:rPr sz="2800" spc="-5" dirty="0">
                <a:latin typeface="Times New Roman"/>
                <a:cs typeface="Times New Roman"/>
              </a:rPr>
              <a:t>ote</a:t>
            </a:r>
            <a:r>
              <a:rPr sz="2800" spc="5" dirty="0">
                <a:latin typeface="Times New Roman"/>
                <a:cs typeface="Times New Roman"/>
              </a:rPr>
              <a:t> </a:t>
            </a:r>
            <a:r>
              <a:rPr sz="2800" spc="-5" dirty="0">
                <a:latin typeface="Times New Roman"/>
                <a:cs typeface="Times New Roman"/>
              </a:rPr>
              <a:t>p</a:t>
            </a:r>
            <a:r>
              <a:rPr sz="2800" dirty="0">
                <a:latin typeface="Times New Roman"/>
                <a:cs typeface="Times New Roman"/>
              </a:rPr>
              <a:t>o</a:t>
            </a:r>
            <a:r>
              <a:rPr sz="2800" spc="-5" dirty="0">
                <a:latin typeface="Times New Roman"/>
                <a:cs typeface="Times New Roman"/>
              </a:rPr>
              <a:t>w</a:t>
            </a:r>
            <a:r>
              <a:rPr sz="2800" spc="-20" dirty="0">
                <a:latin typeface="Times New Roman"/>
                <a:cs typeface="Times New Roman"/>
              </a:rPr>
              <a:t>e</a:t>
            </a:r>
            <a:r>
              <a:rPr sz="2800" spc="-5" dirty="0">
                <a:latin typeface="Times New Roman"/>
                <a:cs typeface="Times New Roman"/>
              </a:rPr>
              <a:t>r</a:t>
            </a:r>
            <a:r>
              <a:rPr sz="2800" spc="5" dirty="0">
                <a:latin typeface="Times New Roman"/>
                <a:cs typeface="Times New Roman"/>
              </a:rPr>
              <a:t> </a:t>
            </a:r>
            <a:r>
              <a:rPr sz="2800" spc="-5" dirty="0">
                <a:latin typeface="Times New Roman"/>
                <a:cs typeface="Times New Roman"/>
              </a:rPr>
              <a:t>su</a:t>
            </a:r>
            <a:r>
              <a:rPr sz="2800" spc="0" dirty="0">
                <a:latin typeface="Times New Roman"/>
                <a:cs typeface="Times New Roman"/>
              </a:rPr>
              <a:t>p</a:t>
            </a:r>
            <a:r>
              <a:rPr sz="2800" spc="-5" dirty="0">
                <a:latin typeface="Times New Roman"/>
                <a:cs typeface="Times New Roman"/>
              </a:rPr>
              <a:t>pl</a:t>
            </a:r>
            <a:r>
              <a:rPr sz="2800" dirty="0">
                <a:latin typeface="Times New Roman"/>
                <a:cs typeface="Times New Roman"/>
              </a:rPr>
              <a:t>i</a:t>
            </a:r>
            <a:r>
              <a:rPr sz="2800" spc="-5" dirty="0">
                <a:latin typeface="Times New Roman"/>
                <a:cs typeface="Times New Roman"/>
              </a:rPr>
              <a:t>es</a:t>
            </a:r>
            <a:endParaRPr sz="2800">
              <a:latin typeface="Times New Roman"/>
              <a:cs typeface="Times New Roman"/>
            </a:endParaRPr>
          </a:p>
          <a:p>
            <a:pPr marL="756285" lvl="1" indent="-286385">
              <a:lnSpc>
                <a:spcPct val="100000"/>
              </a:lnSpc>
              <a:spcBef>
                <a:spcPts val="1680"/>
              </a:spcBef>
              <a:buFont typeface="Arial"/>
              <a:buChar char="–"/>
              <a:tabLst>
                <a:tab pos="756920" algn="l"/>
              </a:tabLst>
            </a:pPr>
            <a:r>
              <a:rPr sz="2800" spc="-229" dirty="0">
                <a:latin typeface="Times New Roman"/>
                <a:cs typeface="Times New Roman"/>
              </a:rPr>
              <a:t>W</a:t>
            </a:r>
            <a:r>
              <a:rPr sz="2800" spc="-5" dirty="0">
                <a:latin typeface="Times New Roman"/>
                <a:cs typeface="Times New Roman"/>
              </a:rPr>
              <a:t>ater pumping</a:t>
            </a:r>
            <a:endParaRPr sz="2800">
              <a:latin typeface="Times New Roman"/>
              <a:cs typeface="Times New Roman"/>
            </a:endParaRPr>
          </a:p>
        </p:txBody>
      </p:sp>
      <p:sp>
        <p:nvSpPr>
          <p:cNvPr id="4" name="object 4"/>
          <p:cNvSpPr/>
          <p:nvPr/>
        </p:nvSpPr>
        <p:spPr>
          <a:xfrm>
            <a:off x="0" y="4953000"/>
            <a:ext cx="9143975" cy="1905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637659" y="1790953"/>
            <a:ext cx="1161415" cy="286385"/>
          </a:xfrm>
          <a:prstGeom prst="rect">
            <a:avLst/>
          </a:prstGeom>
        </p:spPr>
        <p:txBody>
          <a:bodyPr vert="horz" wrap="square" lIns="0" tIns="0" rIns="0" bIns="0" rtlCol="0">
            <a:spAutoFit/>
          </a:bodyPr>
          <a:lstStyle/>
          <a:p>
            <a:pPr marL="12700">
              <a:lnSpc>
                <a:spcPct val="100000"/>
              </a:lnSpc>
            </a:pPr>
            <a:r>
              <a:rPr sz="1800" i="1" dirty="0">
                <a:latin typeface="Times New Roman"/>
                <a:cs typeface="Times New Roman"/>
              </a:rPr>
              <a:t>…but</a:t>
            </a:r>
            <a:r>
              <a:rPr sz="1800" i="1" spc="-10" dirty="0">
                <a:latin typeface="Times New Roman"/>
                <a:cs typeface="Times New Roman"/>
              </a:rPr>
              <a:t> </a:t>
            </a:r>
            <a:r>
              <a:rPr sz="1800" i="1" dirty="0">
                <a:latin typeface="Times New Roman"/>
                <a:cs typeface="Times New Roman"/>
              </a:rPr>
              <a:t>also…</a:t>
            </a:r>
            <a:endParaRPr sz="1800">
              <a:latin typeface="Times New Roman"/>
              <a:cs typeface="Times New Roman"/>
            </a:endParaRPr>
          </a:p>
        </p:txBody>
      </p:sp>
      <p:sp>
        <p:nvSpPr>
          <p:cNvPr id="6" name="object 6"/>
          <p:cNvSpPr txBox="1"/>
          <p:nvPr/>
        </p:nvSpPr>
        <p:spPr>
          <a:xfrm>
            <a:off x="5095113" y="2273934"/>
            <a:ext cx="3581400" cy="2571750"/>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sz="2800" spc="-5" dirty="0">
                <a:latin typeface="Times New Roman"/>
                <a:cs typeface="Times New Roman"/>
              </a:rPr>
              <a:t>S</a:t>
            </a:r>
            <a:r>
              <a:rPr sz="2800" dirty="0">
                <a:latin typeface="Times New Roman"/>
                <a:cs typeface="Times New Roman"/>
              </a:rPr>
              <a:t>u</a:t>
            </a:r>
            <a:r>
              <a:rPr sz="2800" spc="-5" dirty="0">
                <a:latin typeface="Times New Roman"/>
                <a:cs typeface="Times New Roman"/>
              </a:rPr>
              <a:t>p</a:t>
            </a:r>
            <a:r>
              <a:rPr sz="2800" dirty="0">
                <a:latin typeface="Times New Roman"/>
                <a:cs typeface="Times New Roman"/>
              </a:rPr>
              <a:t>p</a:t>
            </a:r>
            <a:r>
              <a:rPr sz="2800" spc="-5" dirty="0">
                <a:latin typeface="Times New Roman"/>
                <a:cs typeface="Times New Roman"/>
              </a:rPr>
              <a:t>o</a:t>
            </a:r>
            <a:r>
              <a:rPr sz="2800" dirty="0">
                <a:latin typeface="Times New Roman"/>
                <a:cs typeface="Times New Roman"/>
              </a:rPr>
              <a:t>r</a:t>
            </a:r>
            <a:r>
              <a:rPr sz="2800" spc="-5" dirty="0">
                <a:latin typeface="Times New Roman"/>
                <a:cs typeface="Times New Roman"/>
              </a:rPr>
              <a:t>t</a:t>
            </a:r>
            <a:r>
              <a:rPr sz="2800" spc="-15" dirty="0">
                <a:latin typeface="Times New Roman"/>
                <a:cs typeface="Times New Roman"/>
              </a:rPr>
              <a:t> </a:t>
            </a:r>
            <a:r>
              <a:rPr sz="2800" spc="-5" dirty="0">
                <a:latin typeface="Times New Roman"/>
                <a:cs typeface="Times New Roman"/>
              </a:rPr>
              <a:t>f</a:t>
            </a:r>
            <a:r>
              <a:rPr sz="2800" dirty="0">
                <a:latin typeface="Times New Roman"/>
                <a:cs typeface="Times New Roman"/>
              </a:rPr>
              <a:t>o</a:t>
            </a:r>
            <a:r>
              <a:rPr sz="2800" spc="-5" dirty="0">
                <a:latin typeface="Times New Roman"/>
                <a:cs typeface="Times New Roman"/>
              </a:rPr>
              <a:t>r w</a:t>
            </a:r>
            <a:r>
              <a:rPr sz="2800" spc="-20" dirty="0">
                <a:latin typeface="Times New Roman"/>
                <a:cs typeface="Times New Roman"/>
              </a:rPr>
              <a:t>e</a:t>
            </a:r>
            <a:r>
              <a:rPr sz="2800" spc="-5" dirty="0">
                <a:latin typeface="Times New Roman"/>
                <a:cs typeface="Times New Roman"/>
              </a:rPr>
              <a:t>ak </a:t>
            </a:r>
            <a:r>
              <a:rPr sz="2800" dirty="0">
                <a:latin typeface="Times New Roman"/>
                <a:cs typeface="Times New Roman"/>
              </a:rPr>
              <a:t>g</a:t>
            </a:r>
            <a:r>
              <a:rPr sz="2800" spc="-5" dirty="0">
                <a:latin typeface="Times New Roman"/>
                <a:cs typeface="Times New Roman"/>
              </a:rPr>
              <a:t>ri</a:t>
            </a:r>
            <a:r>
              <a:rPr sz="2800" dirty="0">
                <a:latin typeface="Times New Roman"/>
                <a:cs typeface="Times New Roman"/>
              </a:rPr>
              <a:t>d</a:t>
            </a:r>
            <a:r>
              <a:rPr sz="2800" spc="-5" dirty="0">
                <a:latin typeface="Times New Roman"/>
                <a:cs typeface="Times New Roman"/>
              </a:rPr>
              <a:t>s</a:t>
            </a:r>
            <a:endParaRPr sz="2800">
              <a:latin typeface="Times New Roman"/>
              <a:cs typeface="Times New Roman"/>
            </a:endParaRPr>
          </a:p>
          <a:p>
            <a:pPr marL="299085" indent="-286385">
              <a:lnSpc>
                <a:spcPct val="100000"/>
              </a:lnSpc>
              <a:spcBef>
                <a:spcPts val="1680"/>
              </a:spcBef>
              <a:buFont typeface="Arial"/>
              <a:buChar char="–"/>
              <a:tabLst>
                <a:tab pos="299720" algn="l"/>
              </a:tabLst>
            </a:pPr>
            <a:r>
              <a:rPr sz="2800" spc="-5" dirty="0">
                <a:latin typeface="Times New Roman"/>
                <a:cs typeface="Times New Roman"/>
              </a:rPr>
              <a:t>R</a:t>
            </a:r>
            <a:r>
              <a:rPr sz="2800" spc="-20" dirty="0">
                <a:latin typeface="Times New Roman"/>
                <a:cs typeface="Times New Roman"/>
              </a:rPr>
              <a:t>e</a:t>
            </a:r>
            <a:r>
              <a:rPr sz="2800" spc="-5" dirty="0">
                <a:latin typeface="Times New Roman"/>
                <a:cs typeface="Times New Roman"/>
              </a:rPr>
              <a:t>d</a:t>
            </a:r>
            <a:r>
              <a:rPr sz="2800" dirty="0">
                <a:latin typeface="Times New Roman"/>
                <a:cs typeface="Times New Roman"/>
              </a:rPr>
              <a:t>u</a:t>
            </a:r>
            <a:r>
              <a:rPr sz="2800" spc="-5" dirty="0">
                <a:latin typeface="Times New Roman"/>
                <a:cs typeface="Times New Roman"/>
              </a:rPr>
              <a:t>c</a:t>
            </a:r>
            <a:r>
              <a:rPr sz="2800" spc="-20" dirty="0">
                <a:latin typeface="Times New Roman"/>
                <a:cs typeface="Times New Roman"/>
              </a:rPr>
              <a:t>e</a:t>
            </a:r>
            <a:r>
              <a:rPr sz="2800" spc="-5" dirty="0">
                <a:latin typeface="Times New Roman"/>
                <a:cs typeface="Times New Roman"/>
              </a:rPr>
              <a:t>d ex</a:t>
            </a:r>
            <a:r>
              <a:rPr sz="2800" dirty="0">
                <a:latin typeface="Times New Roman"/>
                <a:cs typeface="Times New Roman"/>
              </a:rPr>
              <a:t>p</a:t>
            </a:r>
            <a:r>
              <a:rPr sz="2800" spc="-5" dirty="0">
                <a:latin typeface="Times New Roman"/>
                <a:cs typeface="Times New Roman"/>
              </a:rPr>
              <a:t>o</a:t>
            </a:r>
            <a:r>
              <a:rPr sz="2800" dirty="0">
                <a:latin typeface="Times New Roman"/>
                <a:cs typeface="Times New Roman"/>
              </a:rPr>
              <a:t>s</a:t>
            </a:r>
            <a:r>
              <a:rPr sz="2800" spc="-5" dirty="0">
                <a:latin typeface="Times New Roman"/>
                <a:cs typeface="Times New Roman"/>
              </a:rPr>
              <a:t>u</a:t>
            </a:r>
            <a:r>
              <a:rPr sz="2800" dirty="0">
                <a:latin typeface="Times New Roman"/>
                <a:cs typeface="Times New Roman"/>
              </a:rPr>
              <a:t>r</a:t>
            </a:r>
            <a:r>
              <a:rPr sz="2800" spc="-5" dirty="0">
                <a:latin typeface="Times New Roman"/>
                <a:cs typeface="Times New Roman"/>
              </a:rPr>
              <a:t>e</a:t>
            </a:r>
            <a:r>
              <a:rPr sz="2800" spc="-25" dirty="0">
                <a:latin typeface="Times New Roman"/>
                <a:cs typeface="Times New Roman"/>
              </a:rPr>
              <a:t> </a:t>
            </a:r>
            <a:r>
              <a:rPr sz="2800" spc="-5" dirty="0">
                <a:latin typeface="Times New Roman"/>
                <a:cs typeface="Times New Roman"/>
              </a:rPr>
              <a:t>to</a:t>
            </a:r>
            <a:endParaRPr sz="2800">
              <a:latin typeface="Times New Roman"/>
              <a:cs typeface="Times New Roman"/>
            </a:endParaRPr>
          </a:p>
          <a:p>
            <a:pPr marL="299085">
              <a:lnSpc>
                <a:spcPct val="100000"/>
              </a:lnSpc>
            </a:pPr>
            <a:r>
              <a:rPr sz="2800" spc="-5" dirty="0">
                <a:latin typeface="Times New Roman"/>
                <a:cs typeface="Times New Roman"/>
              </a:rPr>
              <a:t>ene</a:t>
            </a:r>
            <a:r>
              <a:rPr sz="2800" spc="-60" dirty="0">
                <a:latin typeface="Times New Roman"/>
                <a:cs typeface="Times New Roman"/>
              </a:rPr>
              <a:t>r</a:t>
            </a:r>
            <a:r>
              <a:rPr sz="2800" spc="-5" dirty="0">
                <a:latin typeface="Times New Roman"/>
                <a:cs typeface="Times New Roman"/>
              </a:rPr>
              <a:t>gy</a:t>
            </a:r>
            <a:r>
              <a:rPr sz="2800" spc="-15" dirty="0">
                <a:latin typeface="Times New Roman"/>
                <a:cs typeface="Times New Roman"/>
              </a:rPr>
              <a:t> </a:t>
            </a:r>
            <a:r>
              <a:rPr sz="2800" spc="-5" dirty="0">
                <a:latin typeface="Times New Roman"/>
                <a:cs typeface="Times New Roman"/>
              </a:rPr>
              <a:t>p</a:t>
            </a:r>
            <a:r>
              <a:rPr sz="2800" dirty="0">
                <a:latin typeface="Times New Roman"/>
                <a:cs typeface="Times New Roman"/>
              </a:rPr>
              <a:t>r</a:t>
            </a:r>
            <a:r>
              <a:rPr sz="2800" spc="-5" dirty="0">
                <a:latin typeface="Times New Roman"/>
                <a:cs typeface="Times New Roman"/>
              </a:rPr>
              <a:t>ice</a:t>
            </a:r>
            <a:r>
              <a:rPr sz="2800" spc="-15" dirty="0">
                <a:latin typeface="Times New Roman"/>
                <a:cs typeface="Times New Roman"/>
              </a:rPr>
              <a:t> </a:t>
            </a:r>
            <a:r>
              <a:rPr sz="2800" spc="-5" dirty="0">
                <a:latin typeface="Times New Roman"/>
                <a:cs typeface="Times New Roman"/>
              </a:rPr>
              <a:t>volatil</a:t>
            </a:r>
            <a:r>
              <a:rPr sz="2800" dirty="0">
                <a:latin typeface="Times New Roman"/>
                <a:cs typeface="Times New Roman"/>
              </a:rPr>
              <a:t>i</a:t>
            </a:r>
            <a:r>
              <a:rPr sz="2800" spc="-5" dirty="0">
                <a:latin typeface="Times New Roman"/>
                <a:cs typeface="Times New Roman"/>
              </a:rPr>
              <a:t>ty</a:t>
            </a:r>
            <a:endParaRPr sz="2800">
              <a:latin typeface="Times New Roman"/>
              <a:cs typeface="Times New Roman"/>
            </a:endParaRPr>
          </a:p>
          <a:p>
            <a:pPr marL="299085" marR="97155" indent="-286385">
              <a:lnSpc>
                <a:spcPct val="100000"/>
              </a:lnSpc>
              <a:spcBef>
                <a:spcPts val="1680"/>
              </a:spcBef>
              <a:buFont typeface="Arial"/>
              <a:buChar char="–"/>
              <a:tabLst>
                <a:tab pos="299720" algn="l"/>
              </a:tabLst>
            </a:pPr>
            <a:r>
              <a:rPr sz="2800" spc="-5" dirty="0">
                <a:latin typeface="Times New Roman"/>
                <a:cs typeface="Times New Roman"/>
              </a:rPr>
              <a:t>R</a:t>
            </a:r>
            <a:r>
              <a:rPr sz="2800" spc="-20" dirty="0">
                <a:latin typeface="Times New Roman"/>
                <a:cs typeface="Times New Roman"/>
              </a:rPr>
              <a:t>e</a:t>
            </a:r>
            <a:r>
              <a:rPr sz="2800" spc="-5" dirty="0">
                <a:latin typeface="Times New Roman"/>
                <a:cs typeface="Times New Roman"/>
              </a:rPr>
              <a:t>d</a:t>
            </a:r>
            <a:r>
              <a:rPr sz="2800" dirty="0">
                <a:latin typeface="Times New Roman"/>
                <a:cs typeface="Times New Roman"/>
              </a:rPr>
              <a:t>u</a:t>
            </a:r>
            <a:r>
              <a:rPr sz="2800" spc="-5" dirty="0">
                <a:latin typeface="Times New Roman"/>
                <a:cs typeface="Times New Roman"/>
              </a:rPr>
              <a:t>c</a:t>
            </a:r>
            <a:r>
              <a:rPr sz="2800" spc="-20" dirty="0">
                <a:latin typeface="Times New Roman"/>
                <a:cs typeface="Times New Roman"/>
              </a:rPr>
              <a:t>e</a:t>
            </a:r>
            <a:r>
              <a:rPr sz="2800" spc="-5" dirty="0">
                <a:latin typeface="Times New Roman"/>
                <a:cs typeface="Times New Roman"/>
              </a:rPr>
              <a:t>d t</a:t>
            </a:r>
            <a:r>
              <a:rPr sz="2800" dirty="0">
                <a:latin typeface="Times New Roman"/>
                <a:cs typeface="Times New Roman"/>
              </a:rPr>
              <a:t>r</a:t>
            </a:r>
            <a:r>
              <a:rPr sz="2800" spc="-5" dirty="0">
                <a:latin typeface="Times New Roman"/>
                <a:cs typeface="Times New Roman"/>
              </a:rPr>
              <a:t>ans</a:t>
            </a:r>
            <a:r>
              <a:rPr sz="2800" spc="-20" dirty="0">
                <a:latin typeface="Times New Roman"/>
                <a:cs typeface="Times New Roman"/>
              </a:rPr>
              <a:t>m</a:t>
            </a:r>
            <a:r>
              <a:rPr sz="2800" spc="-5" dirty="0">
                <a:latin typeface="Times New Roman"/>
                <a:cs typeface="Times New Roman"/>
              </a:rPr>
              <a:t>is</a:t>
            </a:r>
            <a:r>
              <a:rPr sz="2800" dirty="0">
                <a:latin typeface="Times New Roman"/>
                <a:cs typeface="Times New Roman"/>
              </a:rPr>
              <a:t>s</a:t>
            </a:r>
            <a:r>
              <a:rPr sz="2800" spc="-5" dirty="0">
                <a:latin typeface="Times New Roman"/>
                <a:cs typeface="Times New Roman"/>
              </a:rPr>
              <a:t>i</a:t>
            </a:r>
            <a:r>
              <a:rPr sz="2800" dirty="0">
                <a:latin typeface="Times New Roman"/>
                <a:cs typeface="Times New Roman"/>
              </a:rPr>
              <a:t>o</a:t>
            </a:r>
            <a:r>
              <a:rPr sz="2800" spc="-5" dirty="0">
                <a:latin typeface="Times New Roman"/>
                <a:cs typeface="Times New Roman"/>
              </a:rPr>
              <a:t>n and </a:t>
            </a:r>
            <a:r>
              <a:rPr sz="2800" dirty="0">
                <a:latin typeface="Times New Roman"/>
                <a:cs typeface="Times New Roman"/>
              </a:rPr>
              <a:t>d</a:t>
            </a:r>
            <a:r>
              <a:rPr sz="2800" spc="-5" dirty="0">
                <a:latin typeface="Times New Roman"/>
                <a:cs typeface="Times New Roman"/>
              </a:rPr>
              <a:t>is</a:t>
            </a:r>
            <a:r>
              <a:rPr sz="2800" dirty="0">
                <a:latin typeface="Times New Roman"/>
                <a:cs typeface="Times New Roman"/>
              </a:rPr>
              <a:t>t</a:t>
            </a:r>
            <a:r>
              <a:rPr sz="2800" spc="-5" dirty="0">
                <a:latin typeface="Times New Roman"/>
                <a:cs typeface="Times New Roman"/>
              </a:rPr>
              <a:t>ri</a:t>
            </a:r>
            <a:r>
              <a:rPr sz="2800" spc="0" dirty="0">
                <a:latin typeface="Times New Roman"/>
                <a:cs typeface="Times New Roman"/>
              </a:rPr>
              <a:t>b</a:t>
            </a:r>
            <a:r>
              <a:rPr sz="2800" spc="-5" dirty="0">
                <a:latin typeface="Times New Roman"/>
                <a:cs typeface="Times New Roman"/>
              </a:rPr>
              <a:t>u</a:t>
            </a:r>
            <a:r>
              <a:rPr sz="2800" dirty="0">
                <a:latin typeface="Times New Roman"/>
                <a:cs typeface="Times New Roman"/>
              </a:rPr>
              <a:t>t</a:t>
            </a:r>
            <a:r>
              <a:rPr sz="2800" spc="-15" dirty="0">
                <a:latin typeface="Times New Roman"/>
                <a:cs typeface="Times New Roman"/>
              </a:rPr>
              <a:t>i</a:t>
            </a:r>
            <a:r>
              <a:rPr sz="2800" spc="-5" dirty="0">
                <a:latin typeface="Times New Roman"/>
                <a:cs typeface="Times New Roman"/>
              </a:rPr>
              <a:t>on</a:t>
            </a:r>
            <a:r>
              <a:rPr sz="2800" spc="-35" dirty="0">
                <a:latin typeface="Times New Roman"/>
                <a:cs typeface="Times New Roman"/>
              </a:rPr>
              <a:t> </a:t>
            </a:r>
            <a:r>
              <a:rPr sz="2800" spc="-5" dirty="0">
                <a:latin typeface="Times New Roman"/>
                <a:cs typeface="Times New Roman"/>
              </a:rPr>
              <a:t>l</a:t>
            </a:r>
            <a:r>
              <a:rPr sz="2800" dirty="0">
                <a:latin typeface="Times New Roman"/>
                <a:cs typeface="Times New Roman"/>
              </a:rPr>
              <a:t>o</a:t>
            </a:r>
            <a:r>
              <a:rPr sz="2800" spc="-5" dirty="0">
                <a:latin typeface="Times New Roman"/>
                <a:cs typeface="Times New Roman"/>
              </a:rPr>
              <a:t>s</a:t>
            </a:r>
            <a:r>
              <a:rPr sz="2800" dirty="0">
                <a:latin typeface="Times New Roman"/>
                <a:cs typeface="Times New Roman"/>
              </a:rPr>
              <a:t>s</a:t>
            </a:r>
            <a:r>
              <a:rPr sz="2800" spc="-5" dirty="0">
                <a:latin typeface="Times New Roman"/>
                <a:cs typeface="Times New Roman"/>
              </a:rPr>
              <a:t>es</a:t>
            </a:r>
            <a:endParaRPr sz="28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9555" y="333756"/>
            <a:ext cx="4169664" cy="12313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460747" y="333756"/>
            <a:ext cx="868679" cy="123139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85" dirty="0"/>
              <a:t>W</a:t>
            </a:r>
            <a:r>
              <a:rPr dirty="0"/>
              <a:t>ind Resource</a:t>
            </a: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1700" dirty="0"/>
              <a:t>H</a:t>
            </a:r>
            <a:r>
              <a:rPr sz="1700" spc="-10" dirty="0"/>
              <a:t>i</a:t>
            </a:r>
            <a:r>
              <a:rPr sz="1700" dirty="0"/>
              <a:t>gh</a:t>
            </a:r>
            <a:r>
              <a:rPr sz="1700" spc="-10" dirty="0"/>
              <a:t> </a:t>
            </a:r>
            <a:r>
              <a:rPr sz="1700" dirty="0"/>
              <a:t>aver</a:t>
            </a:r>
            <a:r>
              <a:rPr sz="1700" spc="-10" dirty="0"/>
              <a:t>a</a:t>
            </a:r>
            <a:r>
              <a:rPr sz="1700" dirty="0"/>
              <a:t>ge</a:t>
            </a:r>
            <a:r>
              <a:rPr sz="1700" spc="-30" dirty="0"/>
              <a:t> </a:t>
            </a:r>
            <a:r>
              <a:rPr sz="1700" dirty="0"/>
              <a:t>w</a:t>
            </a:r>
            <a:r>
              <a:rPr sz="1700" spc="-10" dirty="0"/>
              <a:t>i</a:t>
            </a:r>
            <a:r>
              <a:rPr sz="1700" dirty="0"/>
              <a:t>nd</a:t>
            </a:r>
            <a:r>
              <a:rPr sz="1700" spc="-20" dirty="0"/>
              <a:t> </a:t>
            </a:r>
            <a:r>
              <a:rPr sz="1700" dirty="0"/>
              <a:t>speeds</a:t>
            </a:r>
            <a:r>
              <a:rPr sz="1700" spc="-15" dirty="0"/>
              <a:t> </a:t>
            </a:r>
            <a:r>
              <a:rPr sz="1700" dirty="0"/>
              <a:t>are</a:t>
            </a:r>
            <a:r>
              <a:rPr sz="1700" spc="-25" dirty="0"/>
              <a:t> </a:t>
            </a:r>
            <a:r>
              <a:rPr sz="1700" dirty="0"/>
              <a:t>es</a:t>
            </a:r>
            <a:r>
              <a:rPr sz="1700" spc="-10" dirty="0"/>
              <a:t>s</a:t>
            </a:r>
            <a:r>
              <a:rPr sz="1700" dirty="0"/>
              <a:t>en</a:t>
            </a:r>
            <a:r>
              <a:rPr sz="1700" spc="-10" dirty="0"/>
              <a:t>ti</a:t>
            </a:r>
            <a:r>
              <a:rPr sz="1700" dirty="0"/>
              <a:t>al</a:t>
            </a:r>
            <a:endParaRPr sz="1700"/>
          </a:p>
          <a:p>
            <a:pPr marL="756285" lvl="1" indent="-286385">
              <a:lnSpc>
                <a:spcPct val="100000"/>
              </a:lnSpc>
              <a:spcBef>
                <a:spcPts val="615"/>
              </a:spcBef>
              <a:buFont typeface="Arial"/>
              <a:buChar char="–"/>
              <a:tabLst>
                <a:tab pos="756920" algn="l"/>
              </a:tabLst>
            </a:pPr>
            <a:r>
              <a:rPr sz="1700" dirty="0">
                <a:latin typeface="Times New Roman"/>
                <a:cs typeface="Times New Roman"/>
              </a:rPr>
              <a:t>4</a:t>
            </a:r>
            <a:r>
              <a:rPr sz="1700" spc="-10" dirty="0">
                <a:latin typeface="Times New Roman"/>
                <a:cs typeface="Times New Roman"/>
              </a:rPr>
              <a:t> m/</a:t>
            </a:r>
            <a:r>
              <a:rPr sz="1700" dirty="0">
                <a:latin typeface="Times New Roman"/>
                <a:cs typeface="Times New Roman"/>
              </a:rPr>
              <a:t>s</a:t>
            </a:r>
            <a:r>
              <a:rPr sz="1700" spc="10" dirty="0">
                <a:latin typeface="Times New Roman"/>
                <a:cs typeface="Times New Roman"/>
              </a:rPr>
              <a:t> </a:t>
            </a:r>
            <a:r>
              <a:rPr sz="1700" dirty="0">
                <a:latin typeface="Times New Roman"/>
                <a:cs typeface="Times New Roman"/>
              </a:rPr>
              <a:t>annual</a:t>
            </a:r>
            <a:r>
              <a:rPr sz="1700" spc="-25" dirty="0">
                <a:latin typeface="Times New Roman"/>
                <a:cs typeface="Times New Roman"/>
              </a:rPr>
              <a:t> </a:t>
            </a:r>
            <a:r>
              <a:rPr sz="1700" dirty="0">
                <a:latin typeface="Times New Roman"/>
                <a:cs typeface="Times New Roman"/>
              </a:rPr>
              <a:t>aver</a:t>
            </a:r>
            <a:r>
              <a:rPr sz="1700" spc="-10" dirty="0">
                <a:latin typeface="Times New Roman"/>
                <a:cs typeface="Times New Roman"/>
              </a:rPr>
              <a:t>a</a:t>
            </a:r>
            <a:r>
              <a:rPr sz="1700" dirty="0">
                <a:latin typeface="Times New Roman"/>
                <a:cs typeface="Times New Roman"/>
              </a:rPr>
              <a:t>ge</a:t>
            </a:r>
            <a:r>
              <a:rPr sz="1700" spc="-30" dirty="0">
                <a:latin typeface="Times New Roman"/>
                <a:cs typeface="Times New Roman"/>
              </a:rPr>
              <a:t> </a:t>
            </a:r>
            <a:r>
              <a:rPr sz="1700" spc="-10" dirty="0">
                <a:latin typeface="Times New Roman"/>
                <a:cs typeface="Times New Roman"/>
              </a:rPr>
              <a:t>i</a:t>
            </a:r>
            <a:r>
              <a:rPr sz="1700" dirty="0">
                <a:latin typeface="Times New Roman"/>
                <a:cs typeface="Times New Roman"/>
              </a:rPr>
              <a:t>s</a:t>
            </a:r>
            <a:r>
              <a:rPr sz="1700" spc="10" dirty="0">
                <a:latin typeface="Times New Roman"/>
                <a:cs typeface="Times New Roman"/>
              </a:rPr>
              <a:t> </a:t>
            </a:r>
            <a:r>
              <a:rPr sz="1700" spc="-10" dirty="0">
                <a:latin typeface="Times New Roman"/>
                <a:cs typeface="Times New Roman"/>
              </a:rPr>
              <a:t>mi</a:t>
            </a:r>
            <a:r>
              <a:rPr sz="1700" dirty="0">
                <a:latin typeface="Times New Roman"/>
                <a:cs typeface="Times New Roman"/>
              </a:rPr>
              <a:t>n</a:t>
            </a:r>
            <a:r>
              <a:rPr sz="1700" spc="-10" dirty="0">
                <a:latin typeface="Times New Roman"/>
                <a:cs typeface="Times New Roman"/>
              </a:rPr>
              <a:t>im</a:t>
            </a:r>
            <a:r>
              <a:rPr sz="1700" dirty="0">
                <a:latin typeface="Times New Roman"/>
                <a:cs typeface="Times New Roman"/>
              </a:rPr>
              <a:t>um</a:t>
            </a:r>
            <a:endParaRPr sz="1700">
              <a:latin typeface="Times New Roman"/>
              <a:cs typeface="Times New Roman"/>
            </a:endParaRPr>
          </a:p>
          <a:p>
            <a:pPr marL="756285" lvl="1" indent="-286385">
              <a:lnSpc>
                <a:spcPct val="100000"/>
              </a:lnSpc>
              <a:spcBef>
                <a:spcPts val="610"/>
              </a:spcBef>
              <a:buFont typeface="Arial"/>
              <a:buChar char="–"/>
              <a:tabLst>
                <a:tab pos="756920" algn="l"/>
              </a:tabLst>
            </a:pPr>
            <a:r>
              <a:rPr sz="1700" dirty="0">
                <a:latin typeface="Times New Roman"/>
                <a:cs typeface="Times New Roman"/>
              </a:rPr>
              <a:t>Peop</a:t>
            </a:r>
            <a:r>
              <a:rPr sz="1700" spc="-10" dirty="0">
                <a:latin typeface="Times New Roman"/>
                <a:cs typeface="Times New Roman"/>
              </a:rPr>
              <a:t>l</a:t>
            </a:r>
            <a:r>
              <a:rPr sz="1700" dirty="0">
                <a:latin typeface="Times New Roman"/>
                <a:cs typeface="Times New Roman"/>
              </a:rPr>
              <a:t>e</a:t>
            </a:r>
            <a:r>
              <a:rPr sz="1700" spc="-10" dirty="0">
                <a:latin typeface="Times New Roman"/>
                <a:cs typeface="Times New Roman"/>
              </a:rPr>
              <a:t> t</a:t>
            </a:r>
            <a:r>
              <a:rPr sz="1700" dirty="0">
                <a:latin typeface="Times New Roman"/>
                <a:cs typeface="Times New Roman"/>
              </a:rPr>
              <a:t>end</a:t>
            </a:r>
            <a:r>
              <a:rPr sz="1700" spc="-10" dirty="0">
                <a:latin typeface="Times New Roman"/>
                <a:cs typeface="Times New Roman"/>
              </a:rPr>
              <a:t> t</a:t>
            </a:r>
            <a:r>
              <a:rPr sz="1700" dirty="0">
                <a:latin typeface="Times New Roman"/>
                <a:cs typeface="Times New Roman"/>
              </a:rPr>
              <a:t>o</a:t>
            </a:r>
            <a:r>
              <a:rPr sz="1700" spc="5" dirty="0">
                <a:latin typeface="Times New Roman"/>
                <a:cs typeface="Times New Roman"/>
              </a:rPr>
              <a:t> </a:t>
            </a:r>
            <a:r>
              <a:rPr sz="1700" dirty="0">
                <a:latin typeface="Times New Roman"/>
                <a:cs typeface="Times New Roman"/>
              </a:rPr>
              <a:t>overe</a:t>
            </a:r>
            <a:r>
              <a:rPr sz="1700" spc="-10" dirty="0">
                <a:latin typeface="Times New Roman"/>
                <a:cs typeface="Times New Roman"/>
              </a:rPr>
              <a:t>stim</a:t>
            </a:r>
            <a:r>
              <a:rPr sz="1700" dirty="0">
                <a:latin typeface="Times New Roman"/>
                <a:cs typeface="Times New Roman"/>
              </a:rPr>
              <a:t>a</a:t>
            </a:r>
            <a:r>
              <a:rPr sz="1700" spc="-10" dirty="0">
                <a:latin typeface="Times New Roman"/>
                <a:cs typeface="Times New Roman"/>
              </a:rPr>
              <a:t>t</a:t>
            </a:r>
            <a:r>
              <a:rPr sz="1700" dirty="0">
                <a:latin typeface="Times New Roman"/>
                <a:cs typeface="Times New Roman"/>
              </a:rPr>
              <a:t>e</a:t>
            </a:r>
            <a:r>
              <a:rPr sz="1700" spc="-10" dirty="0">
                <a:latin typeface="Times New Roman"/>
                <a:cs typeface="Times New Roman"/>
              </a:rPr>
              <a:t> t</a:t>
            </a:r>
            <a:r>
              <a:rPr sz="1700" dirty="0">
                <a:latin typeface="Times New Roman"/>
                <a:cs typeface="Times New Roman"/>
              </a:rPr>
              <a:t>he w</a:t>
            </a:r>
            <a:r>
              <a:rPr sz="1700" spc="-10" dirty="0">
                <a:latin typeface="Times New Roman"/>
                <a:cs typeface="Times New Roman"/>
              </a:rPr>
              <a:t>i</a:t>
            </a:r>
            <a:r>
              <a:rPr sz="1700" dirty="0">
                <a:latin typeface="Times New Roman"/>
                <a:cs typeface="Times New Roman"/>
              </a:rPr>
              <a:t>nd</a:t>
            </a:r>
            <a:endParaRPr sz="1700">
              <a:latin typeface="Times New Roman"/>
              <a:cs typeface="Times New Roman"/>
            </a:endParaRPr>
          </a:p>
          <a:p>
            <a:pPr marL="756285" lvl="1" indent="-286385">
              <a:lnSpc>
                <a:spcPct val="100000"/>
              </a:lnSpc>
              <a:spcBef>
                <a:spcPts val="610"/>
              </a:spcBef>
              <a:buFont typeface="Arial"/>
              <a:buChar char="–"/>
              <a:tabLst>
                <a:tab pos="756920" algn="l"/>
              </a:tabLst>
            </a:pPr>
            <a:r>
              <a:rPr sz="1700" spc="-75" dirty="0">
                <a:latin typeface="Times New Roman"/>
                <a:cs typeface="Times New Roman"/>
              </a:rPr>
              <a:t>W</a:t>
            </a:r>
            <a:r>
              <a:rPr sz="1700" spc="-10" dirty="0">
                <a:latin typeface="Times New Roman"/>
                <a:cs typeface="Times New Roman"/>
              </a:rPr>
              <a:t>i</a:t>
            </a:r>
            <a:r>
              <a:rPr sz="1700" dirty="0">
                <a:latin typeface="Times New Roman"/>
                <a:cs typeface="Times New Roman"/>
              </a:rPr>
              <a:t>nd</a:t>
            </a:r>
            <a:r>
              <a:rPr sz="1700" spc="-10" dirty="0">
                <a:latin typeface="Times New Roman"/>
                <a:cs typeface="Times New Roman"/>
              </a:rPr>
              <a:t> </a:t>
            </a:r>
            <a:r>
              <a:rPr sz="1700" dirty="0">
                <a:latin typeface="Times New Roman"/>
                <a:cs typeface="Times New Roman"/>
              </a:rPr>
              <a:t>speed</a:t>
            </a:r>
            <a:r>
              <a:rPr sz="1700" spc="-10" dirty="0">
                <a:latin typeface="Times New Roman"/>
                <a:cs typeface="Times New Roman"/>
              </a:rPr>
              <a:t> t</a:t>
            </a:r>
            <a:r>
              <a:rPr sz="1700" dirty="0">
                <a:latin typeface="Times New Roman"/>
                <a:cs typeface="Times New Roman"/>
              </a:rPr>
              <a:t>ends</a:t>
            </a:r>
            <a:r>
              <a:rPr sz="1700" spc="-10" dirty="0">
                <a:latin typeface="Times New Roman"/>
                <a:cs typeface="Times New Roman"/>
              </a:rPr>
              <a:t> t</a:t>
            </a:r>
            <a:r>
              <a:rPr sz="1700" dirty="0">
                <a:latin typeface="Times New Roman"/>
                <a:cs typeface="Times New Roman"/>
              </a:rPr>
              <a:t>o</a:t>
            </a:r>
            <a:r>
              <a:rPr sz="1700" spc="5" dirty="0">
                <a:latin typeface="Times New Roman"/>
                <a:cs typeface="Times New Roman"/>
              </a:rPr>
              <a:t> </a:t>
            </a:r>
            <a:r>
              <a:rPr sz="1700" spc="-10" dirty="0">
                <a:latin typeface="Times New Roman"/>
                <a:cs typeface="Times New Roman"/>
              </a:rPr>
              <a:t>i</a:t>
            </a:r>
            <a:r>
              <a:rPr sz="1700" dirty="0">
                <a:latin typeface="Times New Roman"/>
                <a:cs typeface="Times New Roman"/>
              </a:rPr>
              <a:t>ncre</a:t>
            </a:r>
            <a:r>
              <a:rPr sz="1700" spc="-10" dirty="0">
                <a:latin typeface="Times New Roman"/>
                <a:cs typeface="Times New Roman"/>
              </a:rPr>
              <a:t>a</a:t>
            </a:r>
            <a:r>
              <a:rPr sz="1700" dirty="0">
                <a:latin typeface="Times New Roman"/>
                <a:cs typeface="Times New Roman"/>
              </a:rPr>
              <a:t>se</a:t>
            </a:r>
            <a:r>
              <a:rPr sz="1700" spc="-25" dirty="0">
                <a:latin typeface="Times New Roman"/>
                <a:cs typeface="Times New Roman"/>
              </a:rPr>
              <a:t> </a:t>
            </a:r>
            <a:r>
              <a:rPr sz="1700" dirty="0">
                <a:latin typeface="Times New Roman"/>
                <a:cs typeface="Times New Roman"/>
              </a:rPr>
              <a:t>w</a:t>
            </a:r>
            <a:r>
              <a:rPr sz="1700" spc="-10" dirty="0">
                <a:latin typeface="Times New Roman"/>
                <a:cs typeface="Times New Roman"/>
              </a:rPr>
              <a:t>it</a:t>
            </a:r>
            <a:r>
              <a:rPr sz="1700" dirty="0">
                <a:latin typeface="Times New Roman"/>
                <a:cs typeface="Times New Roman"/>
              </a:rPr>
              <a:t>h</a:t>
            </a:r>
            <a:r>
              <a:rPr sz="1700" spc="-10" dirty="0">
                <a:latin typeface="Times New Roman"/>
                <a:cs typeface="Times New Roman"/>
              </a:rPr>
              <a:t> </a:t>
            </a:r>
            <a:r>
              <a:rPr sz="1700" dirty="0">
                <a:latin typeface="Times New Roman"/>
                <a:cs typeface="Times New Roman"/>
              </a:rPr>
              <a:t>he</a:t>
            </a:r>
            <a:r>
              <a:rPr sz="1700" spc="-10" dirty="0">
                <a:latin typeface="Times New Roman"/>
                <a:cs typeface="Times New Roman"/>
              </a:rPr>
              <a:t>i</a:t>
            </a:r>
            <a:r>
              <a:rPr sz="1700" dirty="0">
                <a:latin typeface="Times New Roman"/>
                <a:cs typeface="Times New Roman"/>
              </a:rPr>
              <a:t>ght</a:t>
            </a:r>
            <a:endParaRPr sz="1700">
              <a:latin typeface="Times New Roman"/>
              <a:cs typeface="Times New Roman"/>
            </a:endParaRPr>
          </a:p>
          <a:p>
            <a:pPr marL="355600" indent="-342900">
              <a:lnSpc>
                <a:spcPct val="100000"/>
              </a:lnSpc>
              <a:spcBef>
                <a:spcPts val="610"/>
              </a:spcBef>
              <a:buFont typeface="Arial"/>
              <a:buChar char="•"/>
              <a:tabLst>
                <a:tab pos="356235" algn="l"/>
              </a:tabLst>
            </a:pPr>
            <a:r>
              <a:rPr sz="1700" dirty="0"/>
              <a:t>Good</a:t>
            </a:r>
            <a:r>
              <a:rPr sz="1700" spc="-20" dirty="0"/>
              <a:t> </a:t>
            </a:r>
            <a:r>
              <a:rPr sz="1700" dirty="0"/>
              <a:t>re</a:t>
            </a:r>
            <a:r>
              <a:rPr sz="1700" spc="-10" dirty="0"/>
              <a:t>s</a:t>
            </a:r>
            <a:r>
              <a:rPr sz="1700" dirty="0"/>
              <a:t>ource</a:t>
            </a:r>
            <a:endParaRPr sz="1700"/>
          </a:p>
          <a:p>
            <a:pPr marL="756285" lvl="1" indent="-286385">
              <a:lnSpc>
                <a:spcPct val="100000"/>
              </a:lnSpc>
              <a:spcBef>
                <a:spcPts val="610"/>
              </a:spcBef>
              <a:buFont typeface="Arial"/>
              <a:buChar char="–"/>
              <a:tabLst>
                <a:tab pos="756920" algn="l"/>
              </a:tabLst>
            </a:pPr>
            <a:r>
              <a:rPr sz="1700" dirty="0">
                <a:latin typeface="Times New Roman"/>
                <a:cs typeface="Times New Roman"/>
              </a:rPr>
              <a:t>Coas</a:t>
            </a:r>
            <a:r>
              <a:rPr sz="1700" spc="-10" dirty="0">
                <a:latin typeface="Times New Roman"/>
                <a:cs typeface="Times New Roman"/>
              </a:rPr>
              <a:t>t</a:t>
            </a:r>
            <a:r>
              <a:rPr sz="1700" dirty="0">
                <a:latin typeface="Times New Roman"/>
                <a:cs typeface="Times New Roman"/>
              </a:rPr>
              <a:t>al</a:t>
            </a:r>
            <a:r>
              <a:rPr sz="1700" spc="-15" dirty="0">
                <a:latin typeface="Times New Roman"/>
                <a:cs typeface="Times New Roman"/>
              </a:rPr>
              <a:t> </a:t>
            </a:r>
            <a:r>
              <a:rPr sz="1700" dirty="0">
                <a:latin typeface="Times New Roman"/>
                <a:cs typeface="Times New Roman"/>
              </a:rPr>
              <a:t>are</a:t>
            </a:r>
            <a:r>
              <a:rPr sz="1700" spc="-10" dirty="0">
                <a:latin typeface="Times New Roman"/>
                <a:cs typeface="Times New Roman"/>
              </a:rPr>
              <a:t>a</a:t>
            </a:r>
            <a:r>
              <a:rPr sz="1700" dirty="0">
                <a:latin typeface="Times New Roman"/>
                <a:cs typeface="Times New Roman"/>
              </a:rPr>
              <a:t>s</a:t>
            </a:r>
            <a:endParaRPr sz="1700">
              <a:latin typeface="Times New Roman"/>
              <a:cs typeface="Times New Roman"/>
            </a:endParaRPr>
          </a:p>
          <a:p>
            <a:pPr marL="756285" lvl="1" indent="-286385">
              <a:lnSpc>
                <a:spcPct val="100000"/>
              </a:lnSpc>
              <a:spcBef>
                <a:spcPts val="615"/>
              </a:spcBef>
              <a:buFont typeface="Arial"/>
              <a:buChar char="–"/>
              <a:tabLst>
                <a:tab pos="756920" algn="l"/>
              </a:tabLst>
            </a:pPr>
            <a:r>
              <a:rPr sz="1700" dirty="0">
                <a:latin typeface="Times New Roman"/>
                <a:cs typeface="Times New Roman"/>
              </a:rPr>
              <a:t>Cre</a:t>
            </a:r>
            <a:r>
              <a:rPr sz="1700" spc="-10" dirty="0">
                <a:latin typeface="Times New Roman"/>
                <a:cs typeface="Times New Roman"/>
              </a:rPr>
              <a:t>st</a:t>
            </a:r>
            <a:r>
              <a:rPr sz="1700" dirty="0">
                <a:latin typeface="Times New Roman"/>
                <a:cs typeface="Times New Roman"/>
              </a:rPr>
              <a:t>s of</a:t>
            </a:r>
            <a:r>
              <a:rPr sz="1700" spc="-10" dirty="0">
                <a:latin typeface="Times New Roman"/>
                <a:cs typeface="Times New Roman"/>
              </a:rPr>
              <a:t> l</a:t>
            </a:r>
            <a:r>
              <a:rPr sz="1700" dirty="0">
                <a:latin typeface="Times New Roman"/>
                <a:cs typeface="Times New Roman"/>
              </a:rPr>
              <a:t>ong</a:t>
            </a:r>
            <a:r>
              <a:rPr sz="1700" spc="-10" dirty="0">
                <a:latin typeface="Times New Roman"/>
                <a:cs typeface="Times New Roman"/>
              </a:rPr>
              <a:t> </a:t>
            </a:r>
            <a:r>
              <a:rPr sz="1700" dirty="0">
                <a:latin typeface="Times New Roman"/>
                <a:cs typeface="Times New Roman"/>
              </a:rPr>
              <a:t>s</a:t>
            </a:r>
            <a:r>
              <a:rPr sz="1700" spc="-15" dirty="0">
                <a:latin typeface="Times New Roman"/>
                <a:cs typeface="Times New Roman"/>
              </a:rPr>
              <a:t>l</a:t>
            </a:r>
            <a:r>
              <a:rPr sz="1700" dirty="0">
                <a:latin typeface="Times New Roman"/>
                <a:cs typeface="Times New Roman"/>
              </a:rPr>
              <a:t>opes</a:t>
            </a:r>
            <a:endParaRPr sz="1700">
              <a:latin typeface="Times New Roman"/>
              <a:cs typeface="Times New Roman"/>
            </a:endParaRPr>
          </a:p>
          <a:p>
            <a:pPr marL="756285" lvl="1" indent="-286385">
              <a:lnSpc>
                <a:spcPct val="100000"/>
              </a:lnSpc>
              <a:spcBef>
                <a:spcPts val="610"/>
              </a:spcBef>
              <a:buFont typeface="Arial"/>
              <a:buChar char="–"/>
              <a:tabLst>
                <a:tab pos="756920" algn="l"/>
              </a:tabLst>
            </a:pPr>
            <a:r>
              <a:rPr sz="1700" dirty="0">
                <a:latin typeface="Times New Roman"/>
                <a:cs typeface="Times New Roman"/>
              </a:rPr>
              <a:t>Pas</a:t>
            </a:r>
            <a:r>
              <a:rPr sz="1700" spc="-10" dirty="0">
                <a:latin typeface="Times New Roman"/>
                <a:cs typeface="Times New Roman"/>
              </a:rPr>
              <a:t>s</a:t>
            </a:r>
            <a:r>
              <a:rPr sz="1700" dirty="0">
                <a:latin typeface="Times New Roman"/>
                <a:cs typeface="Times New Roman"/>
              </a:rPr>
              <a:t>es</a:t>
            </a:r>
            <a:endParaRPr sz="1700">
              <a:latin typeface="Times New Roman"/>
              <a:cs typeface="Times New Roman"/>
            </a:endParaRPr>
          </a:p>
          <a:p>
            <a:pPr marL="756285" lvl="1" indent="-286385">
              <a:lnSpc>
                <a:spcPct val="100000"/>
              </a:lnSpc>
              <a:spcBef>
                <a:spcPts val="610"/>
              </a:spcBef>
              <a:buFont typeface="Arial"/>
              <a:buChar char="–"/>
              <a:tabLst>
                <a:tab pos="756920" algn="l"/>
              </a:tabLst>
            </a:pPr>
            <a:r>
              <a:rPr sz="1700" dirty="0">
                <a:latin typeface="Times New Roman"/>
                <a:cs typeface="Times New Roman"/>
              </a:rPr>
              <a:t>Open</a:t>
            </a:r>
            <a:r>
              <a:rPr sz="1700" spc="-20" dirty="0">
                <a:latin typeface="Times New Roman"/>
                <a:cs typeface="Times New Roman"/>
              </a:rPr>
              <a:t> </a:t>
            </a:r>
            <a:r>
              <a:rPr sz="1700" spc="-10" dirty="0">
                <a:latin typeface="Times New Roman"/>
                <a:cs typeface="Times New Roman"/>
              </a:rPr>
              <a:t>t</a:t>
            </a:r>
            <a:r>
              <a:rPr sz="1700" dirty="0">
                <a:latin typeface="Times New Roman"/>
                <a:cs typeface="Times New Roman"/>
              </a:rPr>
              <a:t>er</a:t>
            </a:r>
            <a:r>
              <a:rPr sz="1700" spc="-10" dirty="0">
                <a:latin typeface="Times New Roman"/>
                <a:cs typeface="Times New Roman"/>
              </a:rPr>
              <a:t>r</a:t>
            </a:r>
            <a:r>
              <a:rPr sz="1700" dirty="0">
                <a:latin typeface="Times New Roman"/>
                <a:cs typeface="Times New Roman"/>
              </a:rPr>
              <a:t>a</a:t>
            </a:r>
            <a:r>
              <a:rPr sz="1700" spc="-10" dirty="0">
                <a:latin typeface="Times New Roman"/>
                <a:cs typeface="Times New Roman"/>
              </a:rPr>
              <a:t>i</a:t>
            </a:r>
            <a:r>
              <a:rPr sz="1700" dirty="0">
                <a:latin typeface="Times New Roman"/>
                <a:cs typeface="Times New Roman"/>
              </a:rPr>
              <a:t>n</a:t>
            </a:r>
            <a:endParaRPr sz="1700">
              <a:latin typeface="Times New Roman"/>
              <a:cs typeface="Times New Roman"/>
            </a:endParaRPr>
          </a:p>
          <a:p>
            <a:pPr marL="756285" lvl="1" indent="-286385">
              <a:lnSpc>
                <a:spcPct val="100000"/>
              </a:lnSpc>
              <a:spcBef>
                <a:spcPts val="610"/>
              </a:spcBef>
              <a:buFont typeface="Arial"/>
              <a:buChar char="–"/>
              <a:tabLst>
                <a:tab pos="756920" algn="l"/>
              </a:tabLst>
            </a:pPr>
            <a:r>
              <a:rPr sz="1700" spc="-190" dirty="0">
                <a:latin typeface="Times New Roman"/>
                <a:cs typeface="Times New Roman"/>
              </a:rPr>
              <a:t>V</a:t>
            </a:r>
            <a:r>
              <a:rPr sz="1700" dirty="0">
                <a:latin typeface="Times New Roman"/>
                <a:cs typeface="Times New Roman"/>
              </a:rPr>
              <a:t>a</a:t>
            </a:r>
            <a:r>
              <a:rPr sz="1700" spc="-10" dirty="0">
                <a:latin typeface="Times New Roman"/>
                <a:cs typeface="Times New Roman"/>
              </a:rPr>
              <a:t>ll</a:t>
            </a:r>
            <a:r>
              <a:rPr sz="1700" dirty="0">
                <a:latin typeface="Times New Roman"/>
                <a:cs typeface="Times New Roman"/>
              </a:rPr>
              <a:t>eys</a:t>
            </a:r>
            <a:r>
              <a:rPr sz="1700" spc="-10" dirty="0">
                <a:latin typeface="Times New Roman"/>
                <a:cs typeface="Times New Roman"/>
              </a:rPr>
              <a:t> t</a:t>
            </a:r>
            <a:r>
              <a:rPr sz="1700" dirty="0">
                <a:latin typeface="Times New Roman"/>
                <a:cs typeface="Times New Roman"/>
              </a:rPr>
              <a:t>hat</a:t>
            </a:r>
            <a:r>
              <a:rPr sz="1700" spc="-5" dirty="0">
                <a:latin typeface="Times New Roman"/>
                <a:cs typeface="Times New Roman"/>
              </a:rPr>
              <a:t> </a:t>
            </a:r>
            <a:r>
              <a:rPr sz="1700" dirty="0">
                <a:latin typeface="Times New Roman"/>
                <a:cs typeface="Times New Roman"/>
              </a:rPr>
              <a:t>channel</a:t>
            </a:r>
            <a:r>
              <a:rPr sz="1700" spc="-25" dirty="0">
                <a:latin typeface="Times New Roman"/>
                <a:cs typeface="Times New Roman"/>
              </a:rPr>
              <a:t> </a:t>
            </a:r>
            <a:r>
              <a:rPr sz="1700" dirty="0">
                <a:latin typeface="Times New Roman"/>
                <a:cs typeface="Times New Roman"/>
              </a:rPr>
              <a:t>w</a:t>
            </a:r>
            <a:r>
              <a:rPr sz="1700" spc="-10" dirty="0">
                <a:latin typeface="Times New Roman"/>
                <a:cs typeface="Times New Roman"/>
              </a:rPr>
              <a:t>i</a:t>
            </a:r>
            <a:r>
              <a:rPr sz="1700" dirty="0">
                <a:latin typeface="Times New Roman"/>
                <a:cs typeface="Times New Roman"/>
              </a:rPr>
              <a:t>nds</a:t>
            </a:r>
            <a:endParaRPr sz="1700">
              <a:latin typeface="Times New Roman"/>
              <a:cs typeface="Times New Roman"/>
            </a:endParaRPr>
          </a:p>
          <a:p>
            <a:pPr marL="355600" indent="-342900">
              <a:lnSpc>
                <a:spcPct val="100000"/>
              </a:lnSpc>
              <a:spcBef>
                <a:spcPts val="615"/>
              </a:spcBef>
              <a:buFont typeface="Arial"/>
              <a:buChar char="•"/>
              <a:tabLst>
                <a:tab pos="356235" algn="l"/>
              </a:tabLst>
            </a:pPr>
            <a:r>
              <a:rPr sz="1700" spc="-120" dirty="0"/>
              <a:t>T</a:t>
            </a:r>
            <a:r>
              <a:rPr sz="1700" dirty="0"/>
              <a:t>yp</a:t>
            </a:r>
            <a:r>
              <a:rPr sz="1700" spc="-10" dirty="0"/>
              <a:t>i</a:t>
            </a:r>
            <a:r>
              <a:rPr sz="1700" dirty="0"/>
              <a:t>ca</a:t>
            </a:r>
            <a:r>
              <a:rPr sz="1700" spc="-15" dirty="0"/>
              <a:t>l</a:t>
            </a:r>
            <a:r>
              <a:rPr sz="1700" spc="-10" dirty="0"/>
              <a:t>l</a:t>
            </a:r>
            <a:r>
              <a:rPr sz="1700" dirty="0"/>
              <a:t>y</a:t>
            </a:r>
            <a:r>
              <a:rPr sz="1700" spc="-10" dirty="0"/>
              <a:t> </a:t>
            </a:r>
            <a:r>
              <a:rPr sz="1700" dirty="0"/>
              <a:t>wind</a:t>
            </a:r>
            <a:r>
              <a:rPr sz="1700" spc="-15" dirty="0"/>
              <a:t>i</a:t>
            </a:r>
            <a:r>
              <a:rPr sz="1700" dirty="0"/>
              <a:t>er</a:t>
            </a:r>
            <a:r>
              <a:rPr sz="1700" spc="-15" dirty="0"/>
              <a:t> </a:t>
            </a:r>
            <a:r>
              <a:rPr sz="1700" spc="-10" dirty="0"/>
              <a:t>i</a:t>
            </a:r>
            <a:r>
              <a:rPr sz="1700" dirty="0"/>
              <a:t>n</a:t>
            </a:r>
            <a:endParaRPr sz="1700"/>
          </a:p>
          <a:p>
            <a:pPr marL="756285" lvl="1" indent="-286385">
              <a:lnSpc>
                <a:spcPct val="100000"/>
              </a:lnSpc>
              <a:spcBef>
                <a:spcPts val="610"/>
              </a:spcBef>
              <a:buFont typeface="Arial"/>
              <a:buChar char="–"/>
              <a:tabLst>
                <a:tab pos="756920" algn="l"/>
              </a:tabLst>
            </a:pPr>
            <a:r>
              <a:rPr sz="1700" spc="-75" dirty="0">
                <a:latin typeface="Times New Roman"/>
                <a:cs typeface="Times New Roman"/>
              </a:rPr>
              <a:t>W</a:t>
            </a:r>
            <a:r>
              <a:rPr sz="1700" spc="-10" dirty="0">
                <a:latin typeface="Times New Roman"/>
                <a:cs typeface="Times New Roman"/>
              </a:rPr>
              <a:t>i</a:t>
            </a:r>
            <a:r>
              <a:rPr sz="1700" dirty="0">
                <a:latin typeface="Times New Roman"/>
                <a:cs typeface="Times New Roman"/>
              </a:rPr>
              <a:t>n</a:t>
            </a:r>
            <a:r>
              <a:rPr sz="1700" spc="-10" dirty="0">
                <a:latin typeface="Times New Roman"/>
                <a:cs typeface="Times New Roman"/>
              </a:rPr>
              <a:t>t</a:t>
            </a:r>
            <a:r>
              <a:rPr sz="1700" dirty="0">
                <a:latin typeface="Times New Roman"/>
                <a:cs typeface="Times New Roman"/>
              </a:rPr>
              <a:t>er</a:t>
            </a:r>
            <a:r>
              <a:rPr sz="1700" spc="-10" dirty="0">
                <a:latin typeface="Times New Roman"/>
                <a:cs typeface="Times New Roman"/>
              </a:rPr>
              <a:t> t</a:t>
            </a:r>
            <a:r>
              <a:rPr sz="1700" dirty="0">
                <a:latin typeface="Times New Roman"/>
                <a:cs typeface="Times New Roman"/>
              </a:rPr>
              <a:t>han su</a:t>
            </a:r>
            <a:r>
              <a:rPr sz="1700" spc="-10" dirty="0">
                <a:latin typeface="Times New Roman"/>
                <a:cs typeface="Times New Roman"/>
              </a:rPr>
              <a:t>mm</a:t>
            </a:r>
            <a:r>
              <a:rPr sz="1700" dirty="0">
                <a:latin typeface="Times New Roman"/>
                <a:cs typeface="Times New Roman"/>
              </a:rPr>
              <a:t>er</a:t>
            </a:r>
            <a:endParaRPr sz="1700">
              <a:latin typeface="Times New Roman"/>
              <a:cs typeface="Times New Roman"/>
            </a:endParaRPr>
          </a:p>
          <a:p>
            <a:pPr marL="756285" lvl="1" indent="-286385">
              <a:lnSpc>
                <a:spcPct val="100000"/>
              </a:lnSpc>
              <a:spcBef>
                <a:spcPts val="610"/>
              </a:spcBef>
              <a:buFont typeface="Arial"/>
              <a:buChar char="–"/>
              <a:tabLst>
                <a:tab pos="756920" algn="l"/>
              </a:tabLst>
            </a:pPr>
            <a:r>
              <a:rPr sz="1700" dirty="0">
                <a:latin typeface="Times New Roman"/>
                <a:cs typeface="Times New Roman"/>
              </a:rPr>
              <a:t>Day</a:t>
            </a:r>
            <a:r>
              <a:rPr sz="1700" spc="-20" dirty="0">
                <a:latin typeface="Times New Roman"/>
                <a:cs typeface="Times New Roman"/>
              </a:rPr>
              <a:t> </a:t>
            </a:r>
            <a:r>
              <a:rPr sz="1700" spc="-10" dirty="0">
                <a:latin typeface="Times New Roman"/>
                <a:cs typeface="Times New Roman"/>
              </a:rPr>
              <a:t>t</a:t>
            </a:r>
            <a:r>
              <a:rPr sz="1700" dirty="0">
                <a:latin typeface="Times New Roman"/>
                <a:cs typeface="Times New Roman"/>
              </a:rPr>
              <a:t>han</a:t>
            </a:r>
            <a:r>
              <a:rPr sz="1700" spc="-10" dirty="0">
                <a:latin typeface="Times New Roman"/>
                <a:cs typeface="Times New Roman"/>
              </a:rPr>
              <a:t> </a:t>
            </a:r>
            <a:r>
              <a:rPr sz="1700" dirty="0">
                <a:latin typeface="Times New Roman"/>
                <a:cs typeface="Times New Roman"/>
              </a:rPr>
              <a:t>n</a:t>
            </a:r>
            <a:r>
              <a:rPr sz="1700" spc="-10" dirty="0">
                <a:latin typeface="Times New Roman"/>
                <a:cs typeface="Times New Roman"/>
              </a:rPr>
              <a:t>i</a:t>
            </a:r>
            <a:r>
              <a:rPr sz="1700" dirty="0">
                <a:latin typeface="Times New Roman"/>
                <a:cs typeface="Times New Roman"/>
              </a:rPr>
              <a:t>ght</a:t>
            </a:r>
            <a:endParaRPr sz="1700">
              <a:latin typeface="Times New Roman"/>
              <a:cs typeface="Times New Roman"/>
            </a:endParaRPr>
          </a:p>
        </p:txBody>
      </p:sp>
      <p:sp>
        <p:nvSpPr>
          <p:cNvPr id="6" name="object 6"/>
          <p:cNvSpPr/>
          <p:nvPr/>
        </p:nvSpPr>
        <p:spPr>
          <a:xfrm>
            <a:off x="4966589" y="533299"/>
            <a:ext cx="3710701" cy="585146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6047" y="333756"/>
            <a:ext cx="6888480" cy="12313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306056" y="333756"/>
            <a:ext cx="868679" cy="123139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39065">
              <a:lnSpc>
                <a:spcPct val="100000"/>
              </a:lnSpc>
            </a:pPr>
            <a:r>
              <a:rPr dirty="0"/>
              <a:t>Ad</a:t>
            </a:r>
            <a:r>
              <a:rPr spc="5" dirty="0"/>
              <a:t>v</a:t>
            </a:r>
            <a:r>
              <a:rPr dirty="0"/>
              <a:t>antages</a:t>
            </a:r>
            <a:r>
              <a:rPr spc="-35" dirty="0"/>
              <a:t> </a:t>
            </a:r>
            <a:r>
              <a:rPr dirty="0"/>
              <a:t>of</a:t>
            </a:r>
            <a:r>
              <a:rPr spc="-90" dirty="0"/>
              <a:t> </a:t>
            </a:r>
            <a:r>
              <a:rPr spc="-180" dirty="0"/>
              <a:t>W</a:t>
            </a:r>
            <a:r>
              <a:rPr dirty="0"/>
              <a:t>ind</a:t>
            </a:r>
            <a:r>
              <a:rPr spc="10" dirty="0"/>
              <a:t> </a:t>
            </a:r>
            <a:r>
              <a:rPr dirty="0"/>
              <a:t>Power</a:t>
            </a:r>
          </a:p>
        </p:txBody>
      </p:sp>
      <p:sp>
        <p:nvSpPr>
          <p:cNvPr id="5" name="object 5"/>
          <p:cNvSpPr txBox="1"/>
          <p:nvPr/>
        </p:nvSpPr>
        <p:spPr>
          <a:xfrm>
            <a:off x="210108" y="1937639"/>
            <a:ext cx="4064000" cy="2571750"/>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3000" dirty="0">
                <a:latin typeface="Times New Roman"/>
                <a:cs typeface="Times New Roman"/>
              </a:rPr>
              <a:t>Envi</a:t>
            </a:r>
            <a:r>
              <a:rPr sz="3000" spc="-15" dirty="0">
                <a:latin typeface="Times New Roman"/>
                <a:cs typeface="Times New Roman"/>
              </a:rPr>
              <a:t>r</a:t>
            </a:r>
            <a:r>
              <a:rPr sz="3000" dirty="0">
                <a:latin typeface="Times New Roman"/>
                <a:cs typeface="Times New Roman"/>
              </a:rPr>
              <a:t>on</a:t>
            </a:r>
            <a:r>
              <a:rPr sz="3000" spc="-10" dirty="0">
                <a:latin typeface="Times New Roman"/>
                <a:cs typeface="Times New Roman"/>
              </a:rPr>
              <a:t>m</a:t>
            </a:r>
            <a:r>
              <a:rPr sz="3000" dirty="0">
                <a:latin typeface="Times New Roman"/>
                <a:cs typeface="Times New Roman"/>
              </a:rPr>
              <a:t>ent</a:t>
            </a:r>
            <a:r>
              <a:rPr sz="3000" spc="-10" dirty="0">
                <a:latin typeface="Times New Roman"/>
                <a:cs typeface="Times New Roman"/>
              </a:rPr>
              <a:t>a</a:t>
            </a:r>
            <a:r>
              <a:rPr sz="3000" dirty="0">
                <a:latin typeface="Times New Roman"/>
                <a:cs typeface="Times New Roman"/>
              </a:rPr>
              <a:t>l</a:t>
            </a:r>
            <a:endParaRPr sz="3000">
              <a:latin typeface="Times New Roman"/>
              <a:cs typeface="Times New Roman"/>
            </a:endParaRPr>
          </a:p>
          <a:p>
            <a:pPr marL="355600" indent="-342900">
              <a:lnSpc>
                <a:spcPct val="100000"/>
              </a:lnSpc>
              <a:spcBef>
                <a:spcPts val="720"/>
              </a:spcBef>
              <a:buFont typeface="Arial"/>
              <a:buChar char="•"/>
              <a:tabLst>
                <a:tab pos="355600" algn="l"/>
              </a:tabLst>
            </a:pPr>
            <a:r>
              <a:rPr sz="3000" dirty="0">
                <a:latin typeface="Times New Roman"/>
                <a:cs typeface="Times New Roman"/>
              </a:rPr>
              <a:t>Econom</a:t>
            </a:r>
            <a:r>
              <a:rPr sz="3000" spc="-10" dirty="0">
                <a:latin typeface="Times New Roman"/>
                <a:cs typeface="Times New Roman"/>
              </a:rPr>
              <a:t>i</a:t>
            </a:r>
            <a:r>
              <a:rPr sz="3000" dirty="0">
                <a:latin typeface="Times New Roman"/>
                <a:cs typeface="Times New Roman"/>
              </a:rPr>
              <a:t>c</a:t>
            </a:r>
            <a:r>
              <a:rPr sz="3000" spc="25" dirty="0">
                <a:latin typeface="Times New Roman"/>
                <a:cs typeface="Times New Roman"/>
              </a:rPr>
              <a:t> </a:t>
            </a:r>
            <a:r>
              <a:rPr sz="3000" dirty="0">
                <a:latin typeface="Times New Roman"/>
                <a:cs typeface="Times New Roman"/>
              </a:rPr>
              <a:t>Development</a:t>
            </a:r>
            <a:endParaRPr sz="3000">
              <a:latin typeface="Times New Roman"/>
              <a:cs typeface="Times New Roman"/>
            </a:endParaRPr>
          </a:p>
          <a:p>
            <a:pPr marL="355600" indent="-342900">
              <a:lnSpc>
                <a:spcPct val="100000"/>
              </a:lnSpc>
              <a:spcBef>
                <a:spcPts val="720"/>
              </a:spcBef>
              <a:buFont typeface="Arial"/>
              <a:buChar char="•"/>
              <a:tabLst>
                <a:tab pos="355600" algn="l"/>
              </a:tabLst>
            </a:pPr>
            <a:r>
              <a:rPr sz="3000" dirty="0">
                <a:latin typeface="Times New Roman"/>
                <a:cs typeface="Times New Roman"/>
              </a:rPr>
              <a:t>Fuel Divers</a:t>
            </a:r>
            <a:r>
              <a:rPr sz="3000" spc="-15" dirty="0">
                <a:latin typeface="Times New Roman"/>
                <a:cs typeface="Times New Roman"/>
              </a:rPr>
              <a:t>i</a:t>
            </a:r>
            <a:r>
              <a:rPr sz="3000" dirty="0">
                <a:latin typeface="Times New Roman"/>
                <a:cs typeface="Times New Roman"/>
              </a:rPr>
              <a:t>ty</a:t>
            </a:r>
            <a:r>
              <a:rPr sz="3000" spc="20" dirty="0">
                <a:latin typeface="Times New Roman"/>
                <a:cs typeface="Times New Roman"/>
              </a:rPr>
              <a:t> </a:t>
            </a:r>
            <a:r>
              <a:rPr sz="3000" dirty="0">
                <a:latin typeface="Times New Roman"/>
                <a:cs typeface="Times New Roman"/>
              </a:rPr>
              <a:t>&amp;</a:t>
            </a:r>
            <a:endParaRPr sz="3000">
              <a:latin typeface="Times New Roman"/>
              <a:cs typeface="Times New Roman"/>
            </a:endParaRPr>
          </a:p>
          <a:p>
            <a:pPr marL="354965">
              <a:lnSpc>
                <a:spcPct val="100000"/>
              </a:lnSpc>
            </a:pPr>
            <a:r>
              <a:rPr sz="3000" dirty="0">
                <a:latin typeface="Times New Roman"/>
                <a:cs typeface="Times New Roman"/>
              </a:rPr>
              <a:t>Conse</a:t>
            </a:r>
            <a:r>
              <a:rPr sz="3000" spc="-10" dirty="0">
                <a:latin typeface="Times New Roman"/>
                <a:cs typeface="Times New Roman"/>
              </a:rPr>
              <a:t>r</a:t>
            </a:r>
            <a:r>
              <a:rPr sz="3000" dirty="0">
                <a:latin typeface="Times New Roman"/>
                <a:cs typeface="Times New Roman"/>
              </a:rPr>
              <a:t>vat</a:t>
            </a:r>
            <a:r>
              <a:rPr sz="3000" spc="-15" dirty="0">
                <a:latin typeface="Times New Roman"/>
                <a:cs typeface="Times New Roman"/>
              </a:rPr>
              <a:t>i</a:t>
            </a:r>
            <a:r>
              <a:rPr sz="3000" dirty="0">
                <a:latin typeface="Times New Roman"/>
                <a:cs typeface="Times New Roman"/>
              </a:rPr>
              <a:t>on</a:t>
            </a:r>
            <a:endParaRPr sz="3000">
              <a:latin typeface="Times New Roman"/>
              <a:cs typeface="Times New Roman"/>
            </a:endParaRPr>
          </a:p>
          <a:p>
            <a:pPr marL="355600" indent="-342900">
              <a:lnSpc>
                <a:spcPct val="100000"/>
              </a:lnSpc>
              <a:spcBef>
                <a:spcPts val="720"/>
              </a:spcBef>
              <a:buFont typeface="Arial"/>
              <a:buChar char="•"/>
              <a:tabLst>
                <a:tab pos="355600" algn="l"/>
              </a:tabLst>
            </a:pPr>
            <a:r>
              <a:rPr sz="3000" dirty="0">
                <a:latin typeface="Times New Roman"/>
                <a:cs typeface="Times New Roman"/>
              </a:rPr>
              <a:t>Cost Stab</a:t>
            </a:r>
            <a:r>
              <a:rPr sz="3000" spc="-15" dirty="0">
                <a:latin typeface="Times New Roman"/>
                <a:cs typeface="Times New Roman"/>
              </a:rPr>
              <a:t>i</a:t>
            </a:r>
            <a:r>
              <a:rPr sz="3000" dirty="0">
                <a:latin typeface="Times New Roman"/>
                <a:cs typeface="Times New Roman"/>
              </a:rPr>
              <a:t>l</a:t>
            </a:r>
            <a:r>
              <a:rPr sz="3000" spc="-15" dirty="0">
                <a:latin typeface="Times New Roman"/>
                <a:cs typeface="Times New Roman"/>
              </a:rPr>
              <a:t>i</a:t>
            </a:r>
            <a:r>
              <a:rPr sz="3000" dirty="0">
                <a:latin typeface="Times New Roman"/>
                <a:cs typeface="Times New Roman"/>
              </a:rPr>
              <a:t>ty</a:t>
            </a:r>
            <a:endParaRPr sz="3000">
              <a:latin typeface="Times New Roman"/>
              <a:cs typeface="Times New Roman"/>
            </a:endParaRPr>
          </a:p>
        </p:txBody>
      </p:sp>
      <p:sp>
        <p:nvSpPr>
          <p:cNvPr id="6" name="object 6"/>
          <p:cNvSpPr/>
          <p:nvPr/>
        </p:nvSpPr>
        <p:spPr>
          <a:xfrm>
            <a:off x="4288028" y="1371600"/>
            <a:ext cx="4683887" cy="52578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Words>928</Words>
  <Application>Microsoft Office PowerPoint</Application>
  <PresentationFormat>On-screen Show (4:3)</PresentationFormat>
  <Paragraphs>108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Biography</vt:lpstr>
      <vt:lpstr>Research Interests</vt:lpstr>
      <vt:lpstr>RECENT PUBLICATIONS</vt:lpstr>
      <vt:lpstr>PowerPoint Presentation</vt:lpstr>
      <vt:lpstr>PowerPoint Presentation</vt:lpstr>
      <vt:lpstr>What do wind energy systems provide?</vt:lpstr>
      <vt:lpstr>Wind Resource</vt:lpstr>
      <vt:lpstr>Advantages of Wind Power</vt:lpstr>
      <vt:lpstr>Technology</vt:lpstr>
      <vt:lpstr>Turbine Evolution</vt:lpstr>
      <vt:lpstr>Types of turbines</vt:lpstr>
      <vt:lpstr>HAWT</vt:lpstr>
      <vt:lpstr>Offshore Turbines</vt:lpstr>
      <vt:lpstr>Future Wind Turbines</vt:lpstr>
      <vt:lpstr>PowerPoint Presentation</vt:lpstr>
      <vt:lpstr>Disc type wind turbine</vt:lpstr>
      <vt:lpstr>E-signature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Persis Rose</dc:creator>
  <cp:lastModifiedBy>Daya Sagar Reddy</cp:lastModifiedBy>
  <cp:revision>8</cp:revision>
  <dcterms:created xsi:type="dcterms:W3CDTF">2015-09-18T13:00:14Z</dcterms:created>
  <dcterms:modified xsi:type="dcterms:W3CDTF">2015-10-19T08:47:34Z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2014-11-11T00:00:00Z</vt:filetime>
  </property>
  <property fmtid="{D5CDD505-2E9C-101B-9397-08002B2CF9AE}" pid="3" name="Creator">
    <vt:lpwstr>Microsoft® PowerPoint® 2010</vt:lpwstr>
  </property>
  <property fmtid="{D5CDD505-2E9C-101B-9397-08002B2CF9AE}" pid="4" name="LastSaved">
    <vt:filetime>2015-09-18T00:00:00Z</vt:filetime>
  </property>
</Properties>
</file>