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C122791-4CDA-43BA-A990-FA9B8C90E3FA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Journal of Earth Science and Climatic Change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5486400" cy="28194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>
                <a:latin typeface="Andalus" pitchFamily="18" charset="-78"/>
                <a:cs typeface="Andalus" pitchFamily="18" charset="-78"/>
              </a:rPr>
              <a:t>Editor-in-Chief</a:t>
            </a:r>
          </a:p>
          <a:p>
            <a:pPr algn="l"/>
            <a:r>
              <a:rPr lang="en-US" b="1" dirty="0" err="1">
                <a:latin typeface="Andalus" pitchFamily="18" charset="-78"/>
                <a:cs typeface="Andalus" pitchFamily="18" charset="-78"/>
              </a:rPr>
              <a:t>Hari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K. Pant</a:t>
            </a:r>
          </a:p>
          <a:p>
            <a:pPr algn="l"/>
            <a:r>
              <a:rPr lang="en-US" dirty="0" smtClean="0">
                <a:latin typeface="Andalus" pitchFamily="18" charset="-78"/>
                <a:cs typeface="Andalus" pitchFamily="18" charset="-78"/>
              </a:rPr>
              <a:t>Director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of Interdisciplinary Environmental Science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Program,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algn="l"/>
            <a:r>
              <a:rPr lang="en-US" dirty="0">
                <a:latin typeface="Andalus" pitchFamily="18" charset="-78"/>
                <a:cs typeface="Andalus" pitchFamily="18" charset="-78"/>
              </a:rPr>
              <a:t>Lehman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College, the City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algn="l"/>
            <a:r>
              <a:rPr lang="en-US" dirty="0">
                <a:latin typeface="Andalus" pitchFamily="18" charset="-78"/>
                <a:cs typeface="Andalus" pitchFamily="18" charset="-78"/>
              </a:rPr>
              <a:t>University of New York, USA</a:t>
            </a:r>
          </a:p>
        </p:txBody>
      </p:sp>
      <p:pic>
        <p:nvPicPr>
          <p:cNvPr id="1026" name="Picture 2" descr="http://omicsonline.org/reporting-system/photos/earth-science-climatic-change-hari-k-pant--68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200400"/>
            <a:ext cx="1752600" cy="245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11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ndalus" pitchFamily="18" charset="-78"/>
                <a:cs typeface="Andalus" pitchFamily="18" charset="-78"/>
              </a:rPr>
              <a:t>Biography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ndalus" pitchFamily="18" charset="-78"/>
                <a:cs typeface="Andalus" pitchFamily="18" charset="-78"/>
              </a:rPr>
              <a:t>Dr. Pant is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the Director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of Interdisciplinary Environmental Science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Program, Lehman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College, the City</a:t>
            </a:r>
          </a:p>
          <a:p>
            <a:r>
              <a:rPr lang="en-US" sz="2400" dirty="0">
                <a:latin typeface="Andalus" pitchFamily="18" charset="-78"/>
                <a:cs typeface="Andalus" pitchFamily="18" charset="-78"/>
              </a:rPr>
              <a:t>University of New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York ,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USA</a:t>
            </a:r>
          </a:p>
          <a:p>
            <a:pPr marL="0" indent="0">
              <a:buNone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He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received Ph.D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 in 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Environmental Biology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from Dalhousie University, Halifax,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Canada in 1998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146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ndalus" pitchFamily="18" charset="-78"/>
                <a:cs typeface="Andalus" pitchFamily="18" charset="-78"/>
              </a:rPr>
              <a:t>Research Interest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Biogeochemical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cycles of Carbon, Nitrogen, Phosphorus, etc.</a:t>
            </a:r>
            <a:endParaRPr lang="en-US" sz="2400" dirty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Soil/Sediment/water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quality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Ecological indicators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Carbon sequestration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Global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change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8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ndalus" pitchFamily="18" charset="-78"/>
                <a:cs typeface="Andalus" pitchFamily="18" charset="-78"/>
              </a:rPr>
              <a:t>Publications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1800" dirty="0">
                <a:latin typeface="Andalus" panose="02020603050405020304" pitchFamily="18" charset="-78"/>
                <a:cs typeface="Andalus" panose="02020603050405020304" pitchFamily="18" charset="-78"/>
              </a:rPr>
              <a:t>Wang, J., and </a:t>
            </a:r>
            <a:r>
              <a:rPr lang="en-US" sz="1800" b="1" dirty="0">
                <a:latin typeface="Andalus" panose="02020603050405020304" pitchFamily="18" charset="-78"/>
                <a:cs typeface="Andalus" panose="02020603050405020304" pitchFamily="18" charset="-78"/>
              </a:rPr>
              <a:t>H.K. Pant</a:t>
            </a:r>
            <a:r>
              <a:rPr lang="en-US" sz="1800" dirty="0">
                <a:latin typeface="Andalus" panose="02020603050405020304" pitchFamily="18" charset="-78"/>
                <a:cs typeface="Andalus" panose="02020603050405020304" pitchFamily="18" charset="-78"/>
              </a:rPr>
              <a:t> (2011) Assessments of potential spatial-temporal variations in phosphorus distribution and fractionation in river bed sediments. Clean-Soil, Air, Water 39:148-156. DOI: 10.1002/clen.201000088.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Wang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, J., and Pant, H.K. (2010) Enzymatic hydrolysis of organic phosphorus in river bed sediments. Ecological Engineering 36:963-968.</a:t>
            </a:r>
          </a:p>
          <a:p>
            <a:pPr algn="just">
              <a:lnSpc>
                <a:spcPct val="150000"/>
              </a:lnSpc>
            </a:pPr>
            <a:r>
              <a:rPr lang="en-US" sz="1800" dirty="0">
                <a:latin typeface="Andalus" pitchFamily="18" charset="-78"/>
                <a:cs typeface="Andalus" pitchFamily="18" charset="-78"/>
              </a:rPr>
              <a:t>Wang, J., and Pant, H.K. (2010) Phosphorus sorption characteristics of the Bronx River bed sediments. Chemical Speciation and Bioavailability.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Pant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, H.K. (2009) A preliminary study on estimating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extra-cellular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nitrate reductase activities in estuarine systems. Knowledge and Management of Aquatic Ecosystems 392:1-11. </a:t>
            </a:r>
          </a:p>
        </p:txBody>
      </p:sp>
    </p:spTree>
    <p:extLst>
      <p:ext uri="{BB962C8B-B14F-4D97-AF65-F5344CB8AC3E}">
        <p14:creationId xmlns:p14="http://schemas.microsoft.com/office/powerpoint/2010/main" val="231613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63911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800" dirty="0">
                <a:latin typeface="Andalus" pitchFamily="18" charset="-78"/>
                <a:cs typeface="Andalus" pitchFamily="18" charset="-78"/>
              </a:rPr>
              <a:t>Huang, S. and H.K. Pant (2009) Nitrogen transformation in wetlands and marshes. Journal of Food, Agriculture and Environment 7:946-954.</a:t>
            </a:r>
          </a:p>
          <a:p>
            <a:pPr algn="just">
              <a:lnSpc>
                <a:spcPct val="150000"/>
              </a:lnSpc>
            </a:pPr>
            <a:r>
              <a:rPr lang="en-US" sz="1800" dirty="0">
                <a:latin typeface="Andalus" pitchFamily="18" charset="-78"/>
                <a:cs typeface="Andalus" pitchFamily="18" charset="-78"/>
              </a:rPr>
              <a:t>Wang, J., Pant, H.K.  2009. Identification of organic phosphorus compounds in the Bronx River bed sediments by phosphorus-31 nuclear magnetic resonance spectroscopy. Environ.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Monit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. Assess. DOI 10.1007/s10661-009-1280-3.</a:t>
            </a:r>
          </a:p>
          <a:p>
            <a:pPr algn="just">
              <a:lnSpc>
                <a:spcPct val="150000"/>
              </a:lnSpc>
            </a:pPr>
            <a:r>
              <a:rPr lang="en-US" sz="1800" dirty="0">
                <a:latin typeface="Andalus" pitchFamily="18" charset="-78"/>
                <a:cs typeface="Andalus" pitchFamily="18" charset="-78"/>
              </a:rPr>
              <a:t>Huang, S. and H.K. Pant, J. Lu (2008) Nitrous oxide emission in non-flooding period from fallow paddy soils. Journal of Environmental Sciences 20:1335-1340.</a:t>
            </a:r>
          </a:p>
          <a:p>
            <a:pPr algn="just">
              <a:lnSpc>
                <a:spcPct val="150000"/>
              </a:lnSpc>
            </a:pPr>
            <a:r>
              <a:rPr lang="en-US" sz="1800" dirty="0">
                <a:latin typeface="Andalus" pitchFamily="18" charset="-78"/>
                <a:cs typeface="Andalus" pitchFamily="18" charset="-78"/>
              </a:rPr>
              <a:t>Pant, H.K. (2007) Nonlinear effects of climate change on phosphorus stability in wetlands: concept and estimation Journal of Food, Agriculture and Environment 5:295-301.</a:t>
            </a:r>
          </a:p>
          <a:p>
            <a:pPr algn="just">
              <a:lnSpc>
                <a:spcPct val="150000"/>
              </a:lnSpc>
            </a:pPr>
            <a:r>
              <a:rPr lang="en-US" sz="1800" dirty="0">
                <a:latin typeface="Andalus" pitchFamily="18" charset="-78"/>
                <a:cs typeface="Andalus" pitchFamily="18" charset="-78"/>
              </a:rPr>
              <a:t>Pant, H.K. (2007) Phosphatase. McGraw-Hill Encyclopedia of Science and Technology, 10th Edition, the McGraw-Hill Companies,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NY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164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ndalus" pitchFamily="18" charset="-78"/>
                <a:cs typeface="Andalus" pitchFamily="18" charset="-78"/>
              </a:rPr>
              <a:t>Scientific Presentations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Andalus" panose="02020603050405020304" pitchFamily="18" charset="-78"/>
                <a:cs typeface="Andalus" panose="02020603050405020304" pitchFamily="18" charset="-78"/>
              </a:rPr>
              <a:t>Pant, H.K. (2011) Assessing phosphorus loading in wetlands. National/International Meeting of American Geophysical Union (AGU), San Francisco, CA, December 5-9, 2011 (oral presentation). </a:t>
            </a:r>
            <a:endParaRPr lang="en-US" sz="1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H.K</a:t>
            </a:r>
            <a:r>
              <a:rPr lang="en-US" sz="1800" dirty="0">
                <a:latin typeface="Andalus" panose="02020603050405020304" pitchFamily="18" charset="-78"/>
                <a:cs typeface="Andalus" panose="02020603050405020304" pitchFamily="18" charset="-78"/>
              </a:rPr>
              <a:t>. Pant (2008) Global warming and water issues. Seventh Annual Nature, Ecology &amp; Society Colloquium, City University of New York, Graduate Center, 365 Fifth Avenue, New York City, March 7, 2008 (oral presentation).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Wang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, J., and H.K. Pant (2009) Assessments of spatial-temporal variations in phosphorus pools and mineralization in the Bronx River bed sediments. SUITMA (Soils of Urban, Industrial, Traffic, Mining, and Military Areas). The 5th International Conference. , the City University of New York, the Graduate Center, 365 Fifth Avenue, New York City, September 20-25, 2009 (oral presentation).</a:t>
            </a:r>
          </a:p>
        </p:txBody>
      </p:sp>
    </p:spTree>
    <p:extLst>
      <p:ext uri="{BB962C8B-B14F-4D97-AF65-F5344CB8AC3E}">
        <p14:creationId xmlns:p14="http://schemas.microsoft.com/office/powerpoint/2010/main" val="100442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Thank you</a:t>
            </a:r>
            <a:endParaRPr lang="en-US" sz="36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71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</TotalTime>
  <Words>448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Journal of Earth Science and Climatic Change</vt:lpstr>
      <vt:lpstr>Biography</vt:lpstr>
      <vt:lpstr>Research Interest</vt:lpstr>
      <vt:lpstr>Publications</vt:lpstr>
      <vt:lpstr>PowerPoint Presentation</vt:lpstr>
      <vt:lpstr>Scientific Presentations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of Earth Science and Climatic Change</dc:title>
  <dc:creator>Manasa Padigala</dc:creator>
  <cp:lastModifiedBy>User</cp:lastModifiedBy>
  <cp:revision>9</cp:revision>
  <dcterms:created xsi:type="dcterms:W3CDTF">2006-08-16T00:00:00Z</dcterms:created>
  <dcterms:modified xsi:type="dcterms:W3CDTF">2014-10-27T16:11:09Z</dcterms:modified>
</cp:coreProperties>
</file>