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345" r:id="rId2"/>
    <p:sldId id="346" r:id="rId3"/>
    <p:sldId id="256" r:id="rId4"/>
    <p:sldId id="257" r:id="rId5"/>
    <p:sldId id="341" r:id="rId6"/>
    <p:sldId id="260" r:id="rId7"/>
    <p:sldId id="333" r:id="rId8"/>
    <p:sldId id="334" r:id="rId9"/>
    <p:sldId id="347" r:id="rId10"/>
    <p:sldId id="348" r:id="rId11"/>
    <p:sldId id="34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12/1/2015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12/1/2015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a:t>
            </a:r>
            <a:r>
              <a:rPr lang="en-IN" sz="3600" dirty="0"/>
              <a:t>of 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9110" y="2241352"/>
            <a:ext cx="5210503" cy="2608535"/>
          </a:xfrm>
          <a:prstGeom prst="rect">
            <a:avLst/>
          </a:prstGeom>
        </p:spPr>
        <p:txBody>
          <a:bodyPr wrap="square">
            <a:spAutoFit/>
          </a:bodyPr>
          <a:lstStyle/>
          <a:p>
            <a:pPr>
              <a:lnSpc>
                <a:spcPct val="150000"/>
              </a:lnSpc>
            </a:pPr>
            <a:r>
              <a:rPr lang="en-IN" sz="2800" b="1" dirty="0"/>
              <a:t> Hind Mohamed Abushama</a:t>
            </a:r>
          </a:p>
          <a:p>
            <a:pPr>
              <a:lnSpc>
                <a:spcPct val="150000"/>
              </a:lnSpc>
            </a:pPr>
            <a:r>
              <a:rPr lang="en-IN" sz="2800" b="1" dirty="0"/>
              <a:t> Department of Zoology</a:t>
            </a:r>
          </a:p>
          <a:p>
            <a:pPr>
              <a:lnSpc>
                <a:spcPct val="150000"/>
              </a:lnSpc>
            </a:pPr>
            <a:r>
              <a:rPr lang="en-IN" sz="2800" b="1" dirty="0"/>
              <a:t> University of Khartoum</a:t>
            </a:r>
          </a:p>
          <a:p>
            <a:pPr>
              <a:lnSpc>
                <a:spcPct val="150000"/>
              </a:lnSpc>
            </a:pPr>
            <a:r>
              <a:rPr lang="en-IN" sz="2800" b="1" dirty="0"/>
              <a:t> Sudan</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1356" y="2057400"/>
            <a:ext cx="2543888" cy="3561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830997"/>
          </a:xfrm>
          <a:prstGeom prst="rect">
            <a:avLst/>
          </a:prstGeom>
        </p:spPr>
        <p:txBody>
          <a:bodyPr wrap="square">
            <a:spAutoFit/>
          </a:bodyPr>
          <a:lstStyle/>
          <a:p>
            <a:pPr marL="342900" indent="-342900" algn="just">
              <a:buFont typeface="Arial" pitchFamily="34" charset="0"/>
              <a:buChar char="•"/>
            </a:pPr>
            <a:r>
              <a:rPr lang="en-IN" sz="2400" dirty="0"/>
              <a:t>Dr  Hind Mohamed Abushama assistant professor of Genetics and Molecular Biology at the University of Khartoum, </a:t>
            </a:r>
            <a:r>
              <a:rPr lang="en-IN" sz="2400" dirty="0" err="1"/>
              <a:t>sudan</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830997"/>
          </a:xfrm>
          <a:prstGeom prst="rect">
            <a:avLst/>
          </a:prstGeom>
        </p:spPr>
        <p:txBody>
          <a:bodyPr wrap="square">
            <a:spAutoFit/>
          </a:bodyPr>
          <a:lstStyle/>
          <a:p>
            <a:pPr marL="342900" indent="-342900" algn="just">
              <a:buFont typeface="Arial" pitchFamily="34" charset="0"/>
              <a:buChar char="•"/>
            </a:pPr>
            <a:r>
              <a:rPr lang="en-IN" sz="2400" dirty="0"/>
              <a:t>Genetics of Susceptibility to malaria and </a:t>
            </a:r>
            <a:r>
              <a:rPr lang="en-IN" sz="2400" dirty="0" err="1"/>
              <a:t>Schistosomiasis</a:t>
            </a:r>
            <a:r>
              <a:rPr lang="en-IN" sz="2400" dirty="0" smtClean="0"/>
              <a:t>.</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4493538"/>
          </a:xfrm>
          <a:prstGeom prst="rect">
            <a:avLst/>
          </a:prstGeom>
        </p:spPr>
        <p:txBody>
          <a:bodyPr wrap="square">
            <a:spAutoFit/>
          </a:bodyPr>
          <a:lstStyle/>
          <a:p>
            <a:r>
              <a:rPr lang="en-IN" sz="2400" b="1" dirty="0"/>
              <a:t>Insecticide resistance in the sand fly, </a:t>
            </a:r>
            <a:r>
              <a:rPr lang="en-IN" sz="2400" b="1" dirty="0" err="1"/>
              <a:t>Phlebotomus</a:t>
            </a:r>
            <a:r>
              <a:rPr lang="en-IN" sz="2400" b="1" dirty="0"/>
              <a:t> </a:t>
            </a:r>
            <a:r>
              <a:rPr lang="en-IN" sz="2400" b="1" dirty="0" err="1"/>
              <a:t>papatasi</a:t>
            </a:r>
            <a:r>
              <a:rPr lang="en-IN" sz="2400" b="1" dirty="0"/>
              <a:t> from Khartoum State, </a:t>
            </a:r>
            <a:r>
              <a:rPr lang="en-IN" sz="2400" b="1" dirty="0" smtClean="0"/>
              <a:t>Sudan</a:t>
            </a:r>
          </a:p>
          <a:p>
            <a:r>
              <a:rPr lang="en-US" sz="2400" dirty="0" err="1" smtClean="0"/>
              <a:t>Moawia</a:t>
            </a:r>
            <a:r>
              <a:rPr lang="en-US" sz="2400" dirty="0" smtClean="0"/>
              <a:t> </a:t>
            </a:r>
            <a:r>
              <a:rPr lang="en-US" sz="2400" dirty="0" err="1"/>
              <a:t>Mukhtar</a:t>
            </a:r>
            <a:r>
              <a:rPr lang="en-US" sz="2400" dirty="0"/>
              <a:t> </a:t>
            </a:r>
            <a:r>
              <a:rPr lang="en-US" sz="2400" dirty="0" smtClean="0"/>
              <a:t>Hassan, </a:t>
            </a:r>
            <a:r>
              <a:rPr lang="en-US" sz="2400" dirty="0"/>
              <a:t>Sally Osman </a:t>
            </a:r>
            <a:r>
              <a:rPr lang="en-US" sz="2400" dirty="0" err="1" smtClean="0"/>
              <a:t>Widaa</a:t>
            </a:r>
            <a:r>
              <a:rPr lang="en-US" sz="2400" dirty="0" smtClean="0"/>
              <a:t>, Osman </a:t>
            </a:r>
            <a:r>
              <a:rPr lang="en-US" sz="2400" dirty="0" err="1" smtClean="0"/>
              <a:t>Mohieldin</a:t>
            </a:r>
            <a:r>
              <a:rPr lang="en-US" sz="2400" dirty="0" smtClean="0"/>
              <a:t> Osman, Mona </a:t>
            </a:r>
            <a:r>
              <a:rPr lang="en-US" sz="2400" dirty="0" err="1"/>
              <a:t>Siddig</a:t>
            </a:r>
            <a:r>
              <a:rPr lang="en-US" sz="2400" dirty="0"/>
              <a:t> Mohammed </a:t>
            </a:r>
            <a:r>
              <a:rPr lang="en-US" sz="2400" dirty="0" err="1" smtClean="0"/>
              <a:t>Numiary</a:t>
            </a:r>
            <a:endParaRPr lang="en-US" sz="2400" dirty="0"/>
          </a:p>
          <a:p>
            <a:r>
              <a:rPr lang="en-US" sz="2400" dirty="0" err="1" smtClean="0"/>
              <a:t>Mihad</a:t>
            </a:r>
            <a:r>
              <a:rPr lang="en-US" sz="2400" dirty="0" smtClean="0"/>
              <a:t> </a:t>
            </a:r>
            <a:r>
              <a:rPr lang="en-US" sz="2400" dirty="0" err="1"/>
              <a:t>Abdelaal</a:t>
            </a:r>
            <a:r>
              <a:rPr lang="en-US" sz="2400" dirty="0"/>
              <a:t> </a:t>
            </a:r>
            <a:r>
              <a:rPr lang="en-US" sz="2400" dirty="0" smtClean="0"/>
              <a:t>Ibrahim and </a:t>
            </a:r>
            <a:r>
              <a:rPr lang="en-US" sz="2400" dirty="0"/>
              <a:t>Hind Mohammed </a:t>
            </a:r>
            <a:r>
              <a:rPr lang="en-US" sz="2400" dirty="0" err="1" smtClean="0"/>
              <a:t>Abushama</a:t>
            </a:r>
            <a:endParaRPr lang="en-US" sz="2400" b="1" dirty="0" smtClean="0"/>
          </a:p>
          <a:p>
            <a:endParaRPr lang="en-US" sz="2400" b="1" dirty="0" smtClean="0"/>
          </a:p>
          <a:p>
            <a:r>
              <a:rPr lang="en-IN" sz="2400" b="1" dirty="0" smtClean="0"/>
              <a:t>Antibody response to cutaneous </a:t>
            </a:r>
            <a:r>
              <a:rPr lang="en-IN" sz="2400" b="1" dirty="0" err="1" smtClean="0"/>
              <a:t>leishmaniasis</a:t>
            </a:r>
            <a:r>
              <a:rPr lang="en-IN" sz="2400" b="1" dirty="0" smtClean="0"/>
              <a:t> in </a:t>
            </a:r>
            <a:r>
              <a:rPr lang="en-IN" sz="2400" b="1" dirty="0" err="1" smtClean="0"/>
              <a:t>sudan</a:t>
            </a:r>
            <a:endParaRPr lang="en-IN" sz="2400" b="1" dirty="0" smtClean="0"/>
          </a:p>
          <a:p>
            <a:endParaRPr lang="en-US" sz="2400" b="1" dirty="0"/>
          </a:p>
          <a:p>
            <a:r>
              <a:rPr lang="en-IN" sz="2400" dirty="0"/>
              <a:t>Hind Mohamed </a:t>
            </a:r>
            <a:r>
              <a:rPr lang="en-IN" sz="2400" dirty="0" smtClean="0"/>
              <a:t>Abushama, </a:t>
            </a:r>
            <a:r>
              <a:rPr lang="en-IN" sz="2400" dirty="0" err="1" smtClean="0"/>
              <a:t>Maathr</a:t>
            </a:r>
            <a:r>
              <a:rPr lang="en-IN" sz="2400" dirty="0" smtClean="0"/>
              <a:t> </a:t>
            </a:r>
            <a:r>
              <a:rPr lang="en-IN" sz="2400" dirty="0"/>
              <a:t>Ibrahim Abdel </a:t>
            </a:r>
            <a:r>
              <a:rPr lang="en-IN" sz="2400" dirty="0" err="1" smtClean="0"/>
              <a:t>Wahab</a:t>
            </a:r>
            <a:r>
              <a:rPr lang="en-IN" sz="2400" dirty="0" smtClean="0"/>
              <a:t>, </a:t>
            </a:r>
            <a:r>
              <a:rPr lang="en-IN" sz="2400" dirty="0"/>
              <a:t>Ahmed Mohamed </a:t>
            </a:r>
            <a:r>
              <a:rPr lang="en-IN" sz="2400" dirty="0" err="1" smtClean="0"/>
              <a:t>Elhassan</a:t>
            </a:r>
            <a:r>
              <a:rPr lang="en-IN" sz="2400" dirty="0" smtClean="0"/>
              <a:t>, </a:t>
            </a:r>
            <a:r>
              <a:rPr lang="en-IN" sz="2400" dirty="0" err="1" smtClean="0"/>
              <a:t>Omran</a:t>
            </a:r>
            <a:r>
              <a:rPr lang="en-IN" sz="2400" dirty="0" smtClean="0"/>
              <a:t> </a:t>
            </a:r>
            <a:r>
              <a:rPr lang="en-IN" sz="2400" dirty="0" err="1"/>
              <a:t>Fadl</a:t>
            </a:r>
            <a:r>
              <a:rPr lang="en-IN" sz="2400" dirty="0"/>
              <a:t> </a:t>
            </a:r>
            <a:r>
              <a:rPr lang="en-IN" sz="2400" dirty="0" smtClean="0"/>
              <a:t>Osman, </a:t>
            </a:r>
            <a:r>
              <a:rPr lang="en-IN" sz="2400" dirty="0" err="1" smtClean="0"/>
              <a:t>Hiba</a:t>
            </a:r>
            <a:r>
              <a:rPr lang="en-IN" sz="2400" dirty="0" smtClean="0"/>
              <a:t> Salah </a:t>
            </a:r>
            <a:r>
              <a:rPr lang="en-IN" sz="2400" dirty="0" err="1" smtClean="0"/>
              <a:t>Eldin</a:t>
            </a:r>
            <a:r>
              <a:rPr lang="en-IN" sz="2400" dirty="0" smtClean="0"/>
              <a:t> </a:t>
            </a:r>
            <a:r>
              <a:rPr lang="en-IN" sz="2400" dirty="0"/>
              <a:t>Mohamed</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4154984"/>
          </a:xfrm>
          <a:prstGeom prst="rect">
            <a:avLst/>
          </a:prstGeom>
        </p:spPr>
        <p:txBody>
          <a:bodyPr wrap="square">
            <a:spAutoFit/>
          </a:bodyPr>
          <a:lstStyle/>
          <a:p>
            <a:r>
              <a:rPr lang="en-IN" sz="2400" b="1" dirty="0" err="1"/>
              <a:t>Zoonoses</a:t>
            </a:r>
            <a:r>
              <a:rPr lang="en-IN" sz="2400" b="1" dirty="0"/>
              <a:t>, Neglected Community and Poverty (The Connected </a:t>
            </a:r>
            <a:r>
              <a:rPr lang="en-IN" sz="2400" b="1" dirty="0" smtClean="0"/>
              <a:t>Scenario</a:t>
            </a:r>
          </a:p>
          <a:p>
            <a:r>
              <a:rPr lang="en-US" sz="2400" dirty="0"/>
              <a:t>Hind Mohamed </a:t>
            </a:r>
            <a:r>
              <a:rPr lang="en-US" sz="2400" dirty="0" err="1" smtClean="0"/>
              <a:t>Abushama</a:t>
            </a:r>
            <a:endParaRPr lang="en-US" sz="2400" dirty="0"/>
          </a:p>
          <a:p>
            <a:endParaRPr lang="en-US" sz="2400" dirty="0"/>
          </a:p>
          <a:p>
            <a:r>
              <a:rPr lang="en-US" sz="2400" b="1" dirty="0"/>
              <a:t>Molecular-based study among Sudanese </a:t>
            </a:r>
            <a:r>
              <a:rPr lang="en-US" sz="2400" b="1" dirty="0" err="1"/>
              <a:t>azoospermic</a:t>
            </a:r>
            <a:r>
              <a:rPr lang="en-US" sz="2400" b="1" dirty="0"/>
              <a:t> and </a:t>
            </a:r>
            <a:r>
              <a:rPr lang="en-US" sz="2400" b="1" dirty="0" err="1"/>
              <a:t>oligozoospermic</a:t>
            </a:r>
            <a:r>
              <a:rPr lang="en-US" sz="2400" b="1" dirty="0"/>
              <a:t> at</a:t>
            </a:r>
          </a:p>
          <a:p>
            <a:r>
              <a:rPr lang="en-US" sz="2400" b="1" dirty="0" err="1"/>
              <a:t>Elsir</a:t>
            </a:r>
            <a:r>
              <a:rPr lang="en-US" sz="2400" b="1" dirty="0"/>
              <a:t> Abu </a:t>
            </a:r>
            <a:r>
              <a:rPr lang="en-US" sz="2400" b="1" dirty="0" err="1"/>
              <a:t>Alhassan</a:t>
            </a:r>
            <a:r>
              <a:rPr lang="en-US" sz="2400" b="1" dirty="0"/>
              <a:t> fertility </a:t>
            </a:r>
            <a:r>
              <a:rPr lang="en-US" sz="2400" b="1" dirty="0" err="1"/>
              <a:t>centre</a:t>
            </a:r>
            <a:r>
              <a:rPr lang="en-US" sz="2400" b="1" dirty="0"/>
              <a:t> in Khartoum, Sudan</a:t>
            </a:r>
          </a:p>
          <a:p>
            <a:endParaRPr lang="en-US" sz="2400" b="1" dirty="0"/>
          </a:p>
          <a:p>
            <a:r>
              <a:rPr lang="en-IN" sz="2400" dirty="0" err="1"/>
              <a:t>Elsaid</a:t>
            </a:r>
            <a:r>
              <a:rPr lang="en-IN" sz="2400" dirty="0"/>
              <a:t>, </a:t>
            </a:r>
            <a:r>
              <a:rPr lang="en-IN" sz="2400" dirty="0" smtClean="0"/>
              <a:t>Hassan, </a:t>
            </a:r>
            <a:r>
              <a:rPr lang="en-IN" sz="2400" dirty="0" err="1" smtClean="0"/>
              <a:t>Babiker</a:t>
            </a:r>
            <a:r>
              <a:rPr lang="en-IN" sz="2400" dirty="0"/>
              <a:t>, </a:t>
            </a:r>
            <a:r>
              <a:rPr lang="en-IN" sz="2400" dirty="0" err="1" smtClean="0"/>
              <a:t>Elsiddig</a:t>
            </a:r>
            <a:r>
              <a:rPr lang="en-IN" sz="2400" dirty="0" smtClean="0"/>
              <a:t>, Abu</a:t>
            </a:r>
            <a:r>
              <a:rPr lang="en-IN" sz="2400" dirty="0"/>
              <a:t>, </a:t>
            </a:r>
            <a:r>
              <a:rPr lang="en-IN" sz="2400" dirty="0" err="1" smtClean="0"/>
              <a:t>Dalya</a:t>
            </a:r>
            <a:r>
              <a:rPr lang="en-IN" sz="2400" dirty="0" smtClean="0"/>
              <a:t>, Abu </a:t>
            </a:r>
            <a:r>
              <a:rPr lang="en-IN" sz="2400" dirty="0" err="1"/>
              <a:t>Alhassan</a:t>
            </a:r>
            <a:r>
              <a:rPr lang="en-IN" sz="2400" dirty="0"/>
              <a:t>, </a:t>
            </a:r>
            <a:r>
              <a:rPr lang="en-IN" sz="2400" dirty="0" err="1" smtClean="0"/>
              <a:t>Elsir</a:t>
            </a:r>
            <a:r>
              <a:rPr lang="en-IN" sz="2400" dirty="0" smtClean="0"/>
              <a:t>, Abushama Hind.</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154984"/>
          </a:xfrm>
          <a:prstGeom prst="rect">
            <a:avLst/>
          </a:prstGeom>
          <a:noFill/>
        </p:spPr>
        <p:txBody>
          <a:bodyPr wrap="square" rtlCol="0">
            <a:spAutoFit/>
          </a:bodyPr>
          <a:lstStyle/>
          <a:p>
            <a:r>
              <a:rPr lang="fi-FI" sz="2400" b="1" dirty="0" smtClean="0"/>
              <a:t>Studies on malaria in kordofan</a:t>
            </a:r>
          </a:p>
          <a:p>
            <a:endParaRPr lang="en-US" sz="2400" dirty="0" smtClean="0"/>
          </a:p>
          <a:p>
            <a:r>
              <a:rPr lang="en-US" sz="2400" dirty="0" smtClean="0"/>
              <a:t>Dr</a:t>
            </a:r>
            <a:r>
              <a:rPr lang="en-US" sz="2400" dirty="0"/>
              <a:t>. </a:t>
            </a:r>
            <a:r>
              <a:rPr lang="en-US" sz="2400" dirty="0" err="1"/>
              <a:t>Sumaia</a:t>
            </a:r>
            <a:r>
              <a:rPr lang="en-US" sz="2400" dirty="0"/>
              <a:t> Mohamed Ahmed </a:t>
            </a:r>
            <a:r>
              <a:rPr lang="en-US" sz="2400" dirty="0" err="1"/>
              <a:t>Abukashawa</a:t>
            </a:r>
            <a:r>
              <a:rPr lang="en-US" sz="2400" dirty="0"/>
              <a:t>, Dr. Hind Mohamed </a:t>
            </a:r>
            <a:r>
              <a:rPr lang="en-US" sz="2400" dirty="0" err="1" smtClean="0"/>
              <a:t>Abushama</a:t>
            </a:r>
            <a:r>
              <a:rPr lang="en-US" sz="2400" dirty="0" smtClean="0"/>
              <a:t>, </a:t>
            </a:r>
            <a:r>
              <a:rPr lang="en-US" sz="2400" dirty="0" err="1" smtClean="0"/>
              <a:t>Fathi</a:t>
            </a:r>
            <a:r>
              <a:rPr lang="en-US" sz="2400" dirty="0" smtClean="0"/>
              <a:t> </a:t>
            </a:r>
            <a:r>
              <a:rPr lang="en-US" sz="2400" dirty="0" err="1" smtClean="0"/>
              <a:t>hamid</a:t>
            </a:r>
            <a:r>
              <a:rPr lang="en-US" sz="2400" dirty="0" smtClean="0"/>
              <a:t> </a:t>
            </a:r>
            <a:r>
              <a:rPr lang="en-US" sz="2400" dirty="0" err="1" smtClean="0"/>
              <a:t>adam</a:t>
            </a:r>
            <a:r>
              <a:rPr lang="en-US" sz="2400" dirty="0" smtClean="0"/>
              <a:t>, </a:t>
            </a:r>
            <a:r>
              <a:rPr lang="en-US" sz="2400" dirty="0" err="1" smtClean="0"/>
              <a:t>elhag</a:t>
            </a:r>
            <a:endParaRPr lang="en-US" sz="2400" dirty="0" smtClean="0"/>
          </a:p>
          <a:p>
            <a:endParaRPr lang="en-US" sz="2400" dirty="0" smtClean="0"/>
          </a:p>
          <a:p>
            <a:r>
              <a:rPr lang="en-IN" sz="2400" b="1" dirty="0" smtClean="0"/>
              <a:t>The Incidence of f8 Gene </a:t>
            </a:r>
            <a:r>
              <a:rPr lang="en-IN" sz="2400" b="1" dirty="0"/>
              <a:t>M</a:t>
            </a:r>
            <a:r>
              <a:rPr lang="en-IN" sz="2400" b="1" dirty="0" smtClean="0"/>
              <a:t>utation in </a:t>
            </a:r>
            <a:r>
              <a:rPr lang="en-IN" sz="2400" b="1" dirty="0"/>
              <a:t>S</a:t>
            </a:r>
            <a:r>
              <a:rPr lang="en-IN" sz="2400" b="1" dirty="0" smtClean="0"/>
              <a:t>udanese </a:t>
            </a:r>
            <a:r>
              <a:rPr lang="en-IN" sz="2400" b="1" dirty="0"/>
              <a:t>P</a:t>
            </a:r>
            <a:r>
              <a:rPr lang="en-IN" sz="2400" b="1" dirty="0" smtClean="0"/>
              <a:t>atients at risk of both venous and arterial thrombosis under prolong use of warfarin treatment</a:t>
            </a:r>
          </a:p>
          <a:p>
            <a:r>
              <a:rPr lang="en-IN" sz="2400" dirty="0" err="1"/>
              <a:t>Dr.</a:t>
            </a:r>
            <a:r>
              <a:rPr lang="en-IN" sz="2400" dirty="0"/>
              <a:t> </a:t>
            </a:r>
            <a:r>
              <a:rPr lang="en-IN" sz="2400" dirty="0" err="1"/>
              <a:t>Arwa</a:t>
            </a:r>
            <a:r>
              <a:rPr lang="en-IN" sz="2400" dirty="0"/>
              <a:t> A. A. Mohammed </a:t>
            </a:r>
            <a:r>
              <a:rPr lang="en-IN" sz="2400" dirty="0" smtClean="0"/>
              <a:t>Ahmed, </a:t>
            </a:r>
            <a:r>
              <a:rPr lang="en-IN" sz="2400" dirty="0" err="1"/>
              <a:t>Prof.</a:t>
            </a:r>
            <a:r>
              <a:rPr lang="en-IN" sz="2400" dirty="0"/>
              <a:t> El-Sheikh A. </a:t>
            </a:r>
            <a:r>
              <a:rPr lang="en-IN" sz="2400" dirty="0" smtClean="0"/>
              <a:t>El-Obeid, </a:t>
            </a:r>
            <a:r>
              <a:rPr lang="en-IN" sz="2400" dirty="0" err="1"/>
              <a:t>Dr.</a:t>
            </a:r>
            <a:r>
              <a:rPr lang="en-IN" sz="2400" dirty="0"/>
              <a:t> Hind </a:t>
            </a:r>
            <a:r>
              <a:rPr lang="en-IN" sz="2400" dirty="0" smtClean="0"/>
              <a:t>Abushama</a:t>
            </a:r>
            <a:endParaRPr lang="en-US" sz="2400" b="1" dirty="0" smtClean="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932</TotalTime>
  <Words>565</Words>
  <Application>Microsoft Office PowerPoint</Application>
  <PresentationFormat>On-screen Show (4:3)</PresentationFormat>
  <Paragraphs>55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73</cp:revision>
  <dcterms:created xsi:type="dcterms:W3CDTF">2014-10-01T07:08:05Z</dcterms:created>
  <dcterms:modified xsi:type="dcterms:W3CDTF">2015-12-01T10:18:05Z</dcterms:modified>
</cp:coreProperties>
</file>