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44102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02378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61166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87551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8283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87948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227B36-9192-4676-A098-001A6846494D}"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43910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227B36-9192-4676-A098-001A6846494D}"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27086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6327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66402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1399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27B36-9192-4676-A098-001A6846494D}" type="datetimeFigureOut">
              <a:rPr lang="en-US" smtClean="0"/>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DBBDC-7E4C-4773-AC21-4C169E4BF4BF}" type="slidenum">
              <a:rPr lang="en-US" smtClean="0"/>
              <a:t>‹#›</a:t>
            </a:fld>
            <a:endParaRPr lang="en-US"/>
          </a:p>
        </p:txBody>
      </p:sp>
    </p:spTree>
    <p:extLst>
      <p:ext uri="{BB962C8B-B14F-4D97-AF65-F5344CB8AC3E}">
        <p14:creationId xmlns:p14="http://schemas.microsoft.com/office/powerpoint/2010/main" val="3647645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Ilknur </a:t>
            </a:r>
            <a:r>
              <a:rPr lang="en-US" dirty="0" err="1" smtClean="0">
                <a:latin typeface="Times New Roman" pitchFamily="18" charset="0"/>
                <a:cs typeface="Times New Roman" pitchFamily="18" charset="0"/>
              </a:rPr>
              <a:t>Tanboga</a:t>
            </a:r>
            <a:endParaRPr lang="en-US" b="1" dirty="0">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2514600"/>
            <a:ext cx="1844298" cy="2590800"/>
          </a:xfrm>
        </p:spPr>
      </p:pic>
      <p:sp>
        <p:nvSpPr>
          <p:cNvPr id="5" name="Rectangle 4"/>
          <p:cNvSpPr/>
          <p:nvPr/>
        </p:nvSpPr>
        <p:spPr>
          <a:xfrm>
            <a:off x="2590800" y="3581400"/>
            <a:ext cx="4495800" cy="1477328"/>
          </a:xfrm>
          <a:prstGeom prst="rect">
            <a:avLst/>
          </a:prstGeom>
        </p:spPr>
        <p:txBody>
          <a:bodyPr wrap="square">
            <a:spAutoFit/>
          </a:bodyPr>
          <a:lstStyle/>
          <a:p>
            <a:r>
              <a:rPr lang="en-US" dirty="0"/>
              <a:t>Ilknur </a:t>
            </a:r>
            <a:r>
              <a:rPr lang="en-US" dirty="0" err="1"/>
              <a:t>Tanboga</a:t>
            </a:r>
            <a:r>
              <a:rPr lang="en-US" b="1" dirty="0"/>
              <a:t>,</a:t>
            </a:r>
            <a:r>
              <a:rPr lang="en-US" dirty="0"/>
              <a:t> PhD</a:t>
            </a:r>
            <a:r>
              <a:rPr lang="en-US" dirty="0"/>
              <a:t/>
            </a:r>
            <a:br>
              <a:rPr lang="en-US" dirty="0"/>
            </a:br>
            <a:r>
              <a:rPr lang="en-US" dirty="0"/>
              <a:t>Professor</a:t>
            </a:r>
            <a:r>
              <a:rPr lang="en-US" dirty="0"/>
              <a:t/>
            </a:r>
            <a:br>
              <a:rPr lang="en-US" dirty="0"/>
            </a:br>
            <a:r>
              <a:rPr lang="en-US" dirty="0"/>
              <a:t>Department of Pediatric Dentistry</a:t>
            </a:r>
            <a:r>
              <a:rPr lang="en-US" dirty="0"/>
              <a:t/>
            </a:r>
            <a:br>
              <a:rPr lang="en-US" dirty="0"/>
            </a:br>
            <a:r>
              <a:rPr lang="en-US" dirty="0"/>
              <a:t>Dental School, Marmara University</a:t>
            </a:r>
            <a:r>
              <a:rPr lang="en-US" dirty="0"/>
              <a:t/>
            </a:r>
            <a:br>
              <a:rPr lang="en-US" dirty="0"/>
            </a:br>
            <a:r>
              <a:rPr lang="en-US" dirty="0"/>
              <a:t>Turkey</a:t>
            </a:r>
            <a:endParaRPr lang="en-US" dirty="0"/>
          </a:p>
        </p:txBody>
      </p:sp>
    </p:spTree>
    <p:extLst>
      <p:ext uri="{BB962C8B-B14F-4D97-AF65-F5344CB8AC3E}">
        <p14:creationId xmlns:p14="http://schemas.microsoft.com/office/powerpoint/2010/main" val="4218509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dirty="0">
                <a:latin typeface="Times New Roman" pitchFamily="18" charset="0"/>
                <a:cs typeface="Times New Roman" pitchFamily="18" charset="0"/>
              </a:rPr>
              <a:t>Professor Ilknur </a:t>
            </a:r>
            <a:r>
              <a:rPr lang="en-US" sz="1800" dirty="0" err="1">
                <a:latin typeface="Times New Roman" pitchFamily="18" charset="0"/>
                <a:cs typeface="Times New Roman" pitchFamily="18" charset="0"/>
              </a:rPr>
              <a:t>Tanboga</a:t>
            </a:r>
            <a:r>
              <a:rPr lang="en-US" sz="1800" dirty="0">
                <a:latin typeface="Times New Roman" pitchFamily="18" charset="0"/>
                <a:cs typeface="Times New Roman" pitchFamily="18" charset="0"/>
              </a:rPr>
              <a:t> was born in </a:t>
            </a:r>
            <a:r>
              <a:rPr lang="en-US" sz="1800" dirty="0" err="1">
                <a:latin typeface="Times New Roman" pitchFamily="18" charset="0"/>
                <a:cs typeface="Times New Roman" pitchFamily="18" charset="0"/>
              </a:rPr>
              <a:t>Eskişehir</a:t>
            </a:r>
            <a:r>
              <a:rPr lang="en-US" sz="1800" dirty="0">
                <a:latin typeface="Times New Roman" pitchFamily="18" charset="0"/>
                <a:cs typeface="Times New Roman" pitchFamily="18" charset="0"/>
              </a:rPr>
              <a:t>/Turkey  in 1950. She received </a:t>
            </a:r>
            <a:r>
              <a:rPr lang="en-US" sz="1800" dirty="0" err="1">
                <a:latin typeface="Times New Roman" pitchFamily="18" charset="0"/>
                <a:cs typeface="Times New Roman" pitchFamily="18" charset="0"/>
              </a:rPr>
              <a:t>phD</a:t>
            </a:r>
            <a:r>
              <a:rPr lang="en-US" sz="1800" dirty="0">
                <a:latin typeface="Times New Roman" pitchFamily="18" charset="0"/>
                <a:cs typeface="Times New Roman" pitchFamily="18" charset="0"/>
              </a:rPr>
              <a:t> from </a:t>
            </a:r>
            <a:r>
              <a:rPr lang="en-US" sz="1800" dirty="0" err="1">
                <a:latin typeface="Times New Roman" pitchFamily="18" charset="0"/>
                <a:cs typeface="Times New Roman" pitchFamily="18" charset="0"/>
              </a:rPr>
              <a:t>Hacettepe</a:t>
            </a:r>
            <a:r>
              <a:rPr lang="en-US" sz="1800" dirty="0">
                <a:latin typeface="Times New Roman" pitchFamily="18" charset="0"/>
                <a:cs typeface="Times New Roman" pitchFamily="18" charset="0"/>
              </a:rPr>
              <a:t> University, Dentistry Faculty, Department of Pediatric Dentistry. </a:t>
            </a:r>
            <a:r>
              <a:rPr lang="en-US" sz="1800" dirty="0" err="1">
                <a:latin typeface="Times New Roman" pitchFamily="18" charset="0"/>
                <a:cs typeface="Times New Roman" pitchFamily="18" charset="0"/>
              </a:rPr>
              <a:t>Tanboga</a:t>
            </a:r>
            <a:r>
              <a:rPr lang="en-US" sz="1800" dirty="0">
                <a:latin typeface="Times New Roman" pitchFamily="18" charset="0"/>
                <a:cs typeface="Times New Roman" pitchFamily="18" charset="0"/>
              </a:rPr>
              <a:t> became a Professor of </a:t>
            </a:r>
            <a:r>
              <a:rPr lang="en-US" sz="1800" dirty="0" err="1">
                <a:latin typeface="Times New Roman" pitchFamily="18" charset="0"/>
                <a:cs typeface="Times New Roman" pitchFamily="18" charset="0"/>
              </a:rPr>
              <a:t>Paediatric</a:t>
            </a:r>
            <a:r>
              <a:rPr lang="en-US" sz="1800" dirty="0">
                <a:latin typeface="Times New Roman" pitchFamily="18" charset="0"/>
                <a:cs typeface="Times New Roman" pitchFamily="18" charset="0"/>
              </a:rPr>
              <a:t> Dentistry at Marmara University in 1994. She served as the Dean of The Marmara University, Faculty of Dentistry between 2007-2010. She is the Chair of the Association of Turkish Pediatric Dentistry. Since 1988, has been the Head of the Department of Pediatric Dentistry in Marmara University.  </a:t>
            </a:r>
          </a:p>
          <a:p>
            <a:pPr algn="just"/>
            <a:r>
              <a:rPr lang="en-US" sz="1800" dirty="0">
                <a:latin typeface="Times New Roman" pitchFamily="18" charset="0"/>
                <a:cs typeface="Times New Roman" pitchFamily="18" charset="0"/>
              </a:rPr>
              <a:t>She is dedicated to postgraduate education to qualified dentists on a wide range of subjects. She has numerous articles published in the area of special needs children and many topics.</a:t>
            </a:r>
          </a:p>
          <a:p>
            <a:pPr algn="just"/>
            <a:endParaRPr lang="en-US" sz="1800" dirty="0">
              <a:latin typeface="Times New Roman" pitchFamily="18" charset="0"/>
              <a:cs typeface="Times New Roman" pitchFamily="18" charset="0"/>
            </a:endParaRPr>
          </a:p>
          <a:p>
            <a:pPr algn="just"/>
            <a:r>
              <a:rPr lang="en-US" sz="1800" dirty="0">
                <a:latin typeface="Times New Roman" pitchFamily="18" charset="0"/>
                <a:cs typeface="Times New Roman" pitchFamily="18" charset="0"/>
              </a:rPr>
              <a:t>Prof </a:t>
            </a:r>
            <a:r>
              <a:rPr lang="en-US" sz="1800" dirty="0" err="1">
                <a:latin typeface="Times New Roman" pitchFamily="18" charset="0"/>
                <a:cs typeface="Times New Roman" pitchFamily="18" charset="0"/>
              </a:rPr>
              <a:t>Tanboga</a:t>
            </a:r>
            <a:r>
              <a:rPr lang="en-US" sz="1800" dirty="0">
                <a:latin typeface="Times New Roman" pitchFamily="18" charset="0"/>
                <a:cs typeface="Times New Roman" pitchFamily="18" charset="0"/>
              </a:rPr>
              <a:t> has been active in national and international Associations in Special Care in Dentistry and has made an enormous contribution to the process of having Special Care </a:t>
            </a:r>
            <a:r>
              <a:rPr lang="en-US" sz="1800" dirty="0" err="1">
                <a:latin typeface="Times New Roman" pitchFamily="18" charset="0"/>
                <a:cs typeface="Times New Roman" pitchFamily="18" charset="0"/>
              </a:rPr>
              <a:t>recognised</a:t>
            </a:r>
            <a:r>
              <a:rPr lang="en-US" sz="1800" dirty="0">
                <a:latin typeface="Times New Roman" pitchFamily="18" charset="0"/>
                <a:cs typeface="Times New Roman" pitchFamily="18" charset="0"/>
              </a:rPr>
              <a:t> as a specialty in Turkey.</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dirty="0">
                <a:latin typeface="Times New Roman" pitchFamily="18" charset="0"/>
                <a:cs typeface="Times New Roman" pitchFamily="18" charset="0"/>
              </a:rPr>
              <a:t>Laser and Ozone therapy in pediatric dentistry, </a:t>
            </a:r>
            <a:r>
              <a:rPr lang="en-US" dirty="0" err="1">
                <a:latin typeface="Times New Roman" pitchFamily="18" charset="0"/>
                <a:cs typeface="Times New Roman" pitchFamily="18" charset="0"/>
              </a:rPr>
              <a:t>temporomandibular</a:t>
            </a:r>
            <a:r>
              <a:rPr lang="en-US" dirty="0">
                <a:latin typeface="Times New Roman" pitchFamily="18" charset="0"/>
                <a:cs typeface="Times New Roman" pitchFamily="18" charset="0"/>
              </a:rPr>
              <a:t> disorders in children, child abuse and neglect, genetic researches in dental </a:t>
            </a:r>
            <a:r>
              <a:rPr lang="en-US" dirty="0" smtClean="0">
                <a:latin typeface="Times New Roman" pitchFamily="18" charset="0"/>
                <a:cs typeface="Times New Roman" pitchFamily="18" charset="0"/>
              </a:rPr>
              <a:t>caries, medically, physically and intellectually </a:t>
            </a:r>
            <a:r>
              <a:rPr lang="en-US" dirty="0">
                <a:latin typeface="Times New Roman" pitchFamily="18" charset="0"/>
                <a:cs typeface="Times New Roman" pitchFamily="18" charset="0"/>
              </a:rPr>
              <a:t>compromised children.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367</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Ilknur Tanboga</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6</cp:revision>
  <dcterms:created xsi:type="dcterms:W3CDTF">2015-10-14T08:23:48Z</dcterms:created>
  <dcterms:modified xsi:type="dcterms:W3CDTF">2015-10-14T09:25:36Z</dcterms:modified>
</cp:coreProperties>
</file>