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2" r:id="rId3"/>
    <p:sldId id="260" r:id="rId4"/>
    <p:sldId id="261" r:id="rId5"/>
    <p:sldId id="258" r:id="rId6"/>
    <p:sldId id="259"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227B36-9192-4676-A098-001A6846494D}" type="datetimeFigureOut">
              <a:rPr lang="en-US" smtClean="0"/>
              <a:t>10/14/2015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DBBDC-7E4C-4773-AC21-4C169E4BF4BF}" type="slidenum">
              <a:rPr lang="en-US" smtClean="0"/>
              <a:t>‹#›</a:t>
            </a:fld>
            <a:endParaRPr lang="en-US"/>
          </a:p>
        </p:txBody>
      </p:sp>
    </p:spTree>
    <p:extLst>
      <p:ext uri="{BB962C8B-B14F-4D97-AF65-F5344CB8AC3E}">
        <p14:creationId xmlns:p14="http://schemas.microsoft.com/office/powerpoint/2010/main" val="3441028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227B36-9192-4676-A098-001A6846494D}" type="datetimeFigureOut">
              <a:rPr lang="en-US" smtClean="0"/>
              <a:t>10/14/2015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DBBDC-7E4C-4773-AC21-4C169E4BF4BF}" type="slidenum">
              <a:rPr lang="en-US" smtClean="0"/>
              <a:t>‹#›</a:t>
            </a:fld>
            <a:endParaRPr lang="en-US"/>
          </a:p>
        </p:txBody>
      </p:sp>
    </p:spTree>
    <p:extLst>
      <p:ext uri="{BB962C8B-B14F-4D97-AF65-F5344CB8AC3E}">
        <p14:creationId xmlns:p14="http://schemas.microsoft.com/office/powerpoint/2010/main" val="4023789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227B36-9192-4676-A098-001A6846494D}" type="datetimeFigureOut">
              <a:rPr lang="en-US" smtClean="0"/>
              <a:t>10/14/2015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DBBDC-7E4C-4773-AC21-4C169E4BF4BF}" type="slidenum">
              <a:rPr lang="en-US" smtClean="0"/>
              <a:t>‹#›</a:t>
            </a:fld>
            <a:endParaRPr lang="en-US"/>
          </a:p>
        </p:txBody>
      </p:sp>
    </p:spTree>
    <p:extLst>
      <p:ext uri="{BB962C8B-B14F-4D97-AF65-F5344CB8AC3E}">
        <p14:creationId xmlns:p14="http://schemas.microsoft.com/office/powerpoint/2010/main" val="611662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227B36-9192-4676-A098-001A6846494D}" type="datetimeFigureOut">
              <a:rPr lang="en-US" smtClean="0"/>
              <a:t>10/14/2015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DBBDC-7E4C-4773-AC21-4C169E4BF4BF}" type="slidenum">
              <a:rPr lang="en-US" smtClean="0"/>
              <a:t>‹#›</a:t>
            </a:fld>
            <a:endParaRPr lang="en-US"/>
          </a:p>
        </p:txBody>
      </p:sp>
    </p:spTree>
    <p:extLst>
      <p:ext uri="{BB962C8B-B14F-4D97-AF65-F5344CB8AC3E}">
        <p14:creationId xmlns:p14="http://schemas.microsoft.com/office/powerpoint/2010/main" val="3875512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227B36-9192-4676-A098-001A6846494D}" type="datetimeFigureOut">
              <a:rPr lang="en-US" smtClean="0"/>
              <a:t>10/14/2015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DBBDC-7E4C-4773-AC21-4C169E4BF4BF}" type="slidenum">
              <a:rPr lang="en-US" smtClean="0"/>
              <a:t>‹#›</a:t>
            </a:fld>
            <a:endParaRPr lang="en-US"/>
          </a:p>
        </p:txBody>
      </p:sp>
    </p:spTree>
    <p:extLst>
      <p:ext uri="{BB962C8B-B14F-4D97-AF65-F5344CB8AC3E}">
        <p14:creationId xmlns:p14="http://schemas.microsoft.com/office/powerpoint/2010/main" val="3282830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227B36-9192-4676-A098-001A6846494D}" type="datetimeFigureOut">
              <a:rPr lang="en-US" smtClean="0"/>
              <a:t>10/14/2015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DBBDC-7E4C-4773-AC21-4C169E4BF4BF}" type="slidenum">
              <a:rPr lang="en-US" smtClean="0"/>
              <a:t>‹#›</a:t>
            </a:fld>
            <a:endParaRPr lang="en-US"/>
          </a:p>
        </p:txBody>
      </p:sp>
    </p:spTree>
    <p:extLst>
      <p:ext uri="{BB962C8B-B14F-4D97-AF65-F5344CB8AC3E}">
        <p14:creationId xmlns:p14="http://schemas.microsoft.com/office/powerpoint/2010/main" val="879483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227B36-9192-4676-A098-001A6846494D}" type="datetimeFigureOut">
              <a:rPr lang="en-US" smtClean="0"/>
              <a:t>10/14/2015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EDBBDC-7E4C-4773-AC21-4C169E4BF4BF}" type="slidenum">
              <a:rPr lang="en-US" smtClean="0"/>
              <a:t>‹#›</a:t>
            </a:fld>
            <a:endParaRPr lang="en-US"/>
          </a:p>
        </p:txBody>
      </p:sp>
    </p:spTree>
    <p:extLst>
      <p:ext uri="{BB962C8B-B14F-4D97-AF65-F5344CB8AC3E}">
        <p14:creationId xmlns:p14="http://schemas.microsoft.com/office/powerpoint/2010/main" val="2439104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227B36-9192-4676-A098-001A6846494D}" type="datetimeFigureOut">
              <a:rPr lang="en-US" smtClean="0"/>
              <a:t>10/14/2015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EDBBDC-7E4C-4773-AC21-4C169E4BF4BF}" type="slidenum">
              <a:rPr lang="en-US" smtClean="0"/>
              <a:t>‹#›</a:t>
            </a:fld>
            <a:endParaRPr lang="en-US"/>
          </a:p>
        </p:txBody>
      </p:sp>
    </p:spTree>
    <p:extLst>
      <p:ext uri="{BB962C8B-B14F-4D97-AF65-F5344CB8AC3E}">
        <p14:creationId xmlns:p14="http://schemas.microsoft.com/office/powerpoint/2010/main" val="4270866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227B36-9192-4676-A098-001A6846494D}" type="datetimeFigureOut">
              <a:rPr lang="en-US" smtClean="0"/>
              <a:t>10/14/2015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EDBBDC-7E4C-4773-AC21-4C169E4BF4BF}" type="slidenum">
              <a:rPr lang="en-US" smtClean="0"/>
              <a:t>‹#›</a:t>
            </a:fld>
            <a:endParaRPr lang="en-US"/>
          </a:p>
        </p:txBody>
      </p:sp>
    </p:spTree>
    <p:extLst>
      <p:ext uri="{BB962C8B-B14F-4D97-AF65-F5344CB8AC3E}">
        <p14:creationId xmlns:p14="http://schemas.microsoft.com/office/powerpoint/2010/main" val="3263275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227B36-9192-4676-A098-001A6846494D}" type="datetimeFigureOut">
              <a:rPr lang="en-US" smtClean="0"/>
              <a:t>10/14/2015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DBBDC-7E4C-4773-AC21-4C169E4BF4BF}" type="slidenum">
              <a:rPr lang="en-US" smtClean="0"/>
              <a:t>‹#›</a:t>
            </a:fld>
            <a:endParaRPr lang="en-US"/>
          </a:p>
        </p:txBody>
      </p:sp>
    </p:spTree>
    <p:extLst>
      <p:ext uri="{BB962C8B-B14F-4D97-AF65-F5344CB8AC3E}">
        <p14:creationId xmlns:p14="http://schemas.microsoft.com/office/powerpoint/2010/main" val="2664022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227B36-9192-4676-A098-001A6846494D}" type="datetimeFigureOut">
              <a:rPr lang="en-US" smtClean="0"/>
              <a:t>10/14/2015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DBBDC-7E4C-4773-AC21-4C169E4BF4BF}" type="slidenum">
              <a:rPr lang="en-US" smtClean="0"/>
              <a:t>‹#›</a:t>
            </a:fld>
            <a:endParaRPr lang="en-US"/>
          </a:p>
        </p:txBody>
      </p:sp>
    </p:spTree>
    <p:extLst>
      <p:ext uri="{BB962C8B-B14F-4D97-AF65-F5344CB8AC3E}">
        <p14:creationId xmlns:p14="http://schemas.microsoft.com/office/powerpoint/2010/main" val="31399921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227B36-9192-4676-A098-001A6846494D}" type="datetimeFigureOut">
              <a:rPr lang="en-US" smtClean="0"/>
              <a:t>10/14/2015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EDBBDC-7E4C-4773-AC21-4C169E4BF4BF}" type="slidenum">
              <a:rPr lang="en-US" smtClean="0"/>
              <a:t>‹#›</a:t>
            </a:fld>
            <a:endParaRPr lang="en-US"/>
          </a:p>
        </p:txBody>
      </p:sp>
    </p:spTree>
    <p:extLst>
      <p:ext uri="{BB962C8B-B14F-4D97-AF65-F5344CB8AC3E}">
        <p14:creationId xmlns:p14="http://schemas.microsoft.com/office/powerpoint/2010/main" val="36476454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conferenceseries.com/"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a:t>
            </a:r>
            <a:r>
              <a:rPr lang="en-IN" sz="2000" dirty="0" smtClean="0">
                <a:solidFill>
                  <a:schemeClr val="bg2">
                    <a:lumMod val="10000"/>
                  </a:schemeClr>
                </a:solidFill>
                <a:latin typeface="Centaur" panose="02030504050205020304" pitchFamily="18" charset="0"/>
              </a:rPr>
              <a:t>International 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 follows </a:t>
            </a:r>
            <a:r>
              <a:rPr lang="en-IN" sz="2000" dirty="0">
                <a:solidFill>
                  <a:schemeClr val="bg2">
                    <a:lumMod val="10000"/>
                  </a:schemeClr>
                </a:solidFill>
                <a:latin typeface="Centaur" panose="02030504050205020304" pitchFamily="18" charset="0"/>
              </a:rPr>
              <a:t>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2"/>
            <a:ext cx="7010400" cy="9223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a:t>
            </a:r>
            <a:r>
              <a:rPr lang="en-US" sz="3200" b="1" dirty="0" smtClean="0">
                <a:solidFill>
                  <a:schemeClr val="accent4">
                    <a:lumMod val="10000"/>
                  </a:schemeClr>
                </a:solidFill>
                <a:latin typeface="Modern No. 20" pitchFamily="18" charset="0"/>
              </a:rPr>
              <a:t>Journals</a:t>
            </a:r>
            <a:r>
              <a:rPr lang="en-US" sz="3200" b="1" dirty="0" smtClean="0">
                <a:solidFill>
                  <a:schemeClr val="accent4">
                    <a:lumMod val="10000"/>
                  </a:schemeClr>
                </a:solidFill>
                <a:latin typeface="Baskerville Old Face" panose="02020602080505020303" pitchFamily="18" charset="0"/>
              </a:rPr>
              <a:t>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24793946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Ilknur </a:t>
            </a:r>
            <a:r>
              <a:rPr lang="en-US" dirty="0" err="1" smtClean="0">
                <a:latin typeface="Times New Roman" pitchFamily="18" charset="0"/>
                <a:cs typeface="Times New Roman" pitchFamily="18" charset="0"/>
              </a:rPr>
              <a:t>Tanboga</a:t>
            </a:r>
            <a:endParaRPr lang="en-US" b="1" dirty="0">
              <a:latin typeface="Times New Roman" pitchFamily="18" charset="0"/>
              <a:cs typeface="Times New Roman" pitchFamily="18"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3400" y="2514600"/>
            <a:ext cx="1844298" cy="2590800"/>
          </a:xfrm>
        </p:spPr>
      </p:pic>
      <p:sp>
        <p:nvSpPr>
          <p:cNvPr id="5" name="Rectangle 4"/>
          <p:cNvSpPr/>
          <p:nvPr/>
        </p:nvSpPr>
        <p:spPr>
          <a:xfrm>
            <a:off x="2590800" y="3581400"/>
            <a:ext cx="4495800" cy="1477328"/>
          </a:xfrm>
          <a:prstGeom prst="rect">
            <a:avLst/>
          </a:prstGeom>
        </p:spPr>
        <p:txBody>
          <a:bodyPr wrap="square">
            <a:spAutoFit/>
          </a:bodyPr>
          <a:lstStyle/>
          <a:p>
            <a:r>
              <a:rPr lang="en-US" dirty="0"/>
              <a:t>Ilknur </a:t>
            </a:r>
            <a:r>
              <a:rPr lang="en-US" dirty="0" err="1"/>
              <a:t>Tanboga</a:t>
            </a:r>
            <a:r>
              <a:rPr lang="en-US" b="1" dirty="0"/>
              <a:t>,</a:t>
            </a:r>
            <a:r>
              <a:rPr lang="en-US" dirty="0"/>
              <a:t> PhD</a:t>
            </a:r>
            <a:r>
              <a:rPr lang="en-US" dirty="0"/>
              <a:t/>
            </a:r>
            <a:br>
              <a:rPr lang="en-US" dirty="0"/>
            </a:br>
            <a:r>
              <a:rPr lang="en-US" dirty="0"/>
              <a:t>Professor</a:t>
            </a:r>
            <a:r>
              <a:rPr lang="en-US" dirty="0"/>
              <a:t/>
            </a:r>
            <a:br>
              <a:rPr lang="en-US" dirty="0"/>
            </a:br>
            <a:r>
              <a:rPr lang="en-US" dirty="0"/>
              <a:t>Department of Pediatric Dentistry</a:t>
            </a:r>
            <a:r>
              <a:rPr lang="en-US" dirty="0"/>
              <a:t/>
            </a:r>
            <a:br>
              <a:rPr lang="en-US" dirty="0"/>
            </a:br>
            <a:r>
              <a:rPr lang="en-US" dirty="0"/>
              <a:t>Dental School, Marmara University</a:t>
            </a:r>
            <a:r>
              <a:rPr lang="en-US" dirty="0"/>
              <a:t/>
            </a:r>
            <a:br>
              <a:rPr lang="en-US" dirty="0"/>
            </a:br>
            <a:r>
              <a:rPr lang="en-US" dirty="0"/>
              <a:t>Turkey</a:t>
            </a:r>
            <a:endParaRPr lang="en-US" dirty="0"/>
          </a:p>
        </p:txBody>
      </p:sp>
    </p:spTree>
    <p:extLst>
      <p:ext uri="{BB962C8B-B14F-4D97-AF65-F5344CB8AC3E}">
        <p14:creationId xmlns:p14="http://schemas.microsoft.com/office/powerpoint/2010/main" val="4218509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latin typeface="Times New Roman" pitchFamily="18" charset="0"/>
                <a:cs typeface="Times New Roman" pitchFamily="18" charset="0"/>
              </a:rPr>
              <a:t>Biography</a:t>
            </a:r>
            <a:endParaRPr lang="en-US"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lgn="just"/>
            <a:r>
              <a:rPr lang="en-US" sz="1800" dirty="0">
                <a:latin typeface="Times New Roman" pitchFamily="18" charset="0"/>
                <a:cs typeface="Times New Roman" pitchFamily="18" charset="0"/>
              </a:rPr>
              <a:t>Professor Ilknur </a:t>
            </a:r>
            <a:r>
              <a:rPr lang="en-US" sz="1800" dirty="0" err="1">
                <a:latin typeface="Times New Roman" pitchFamily="18" charset="0"/>
                <a:cs typeface="Times New Roman" pitchFamily="18" charset="0"/>
              </a:rPr>
              <a:t>Tanboga</a:t>
            </a:r>
            <a:r>
              <a:rPr lang="en-US" sz="1800" dirty="0">
                <a:latin typeface="Times New Roman" pitchFamily="18" charset="0"/>
                <a:cs typeface="Times New Roman" pitchFamily="18" charset="0"/>
              </a:rPr>
              <a:t> was born in </a:t>
            </a:r>
            <a:r>
              <a:rPr lang="en-US" sz="1800" dirty="0" err="1">
                <a:latin typeface="Times New Roman" pitchFamily="18" charset="0"/>
                <a:cs typeface="Times New Roman" pitchFamily="18" charset="0"/>
              </a:rPr>
              <a:t>Eskişehir</a:t>
            </a:r>
            <a:r>
              <a:rPr lang="en-US" sz="1800" dirty="0">
                <a:latin typeface="Times New Roman" pitchFamily="18" charset="0"/>
                <a:cs typeface="Times New Roman" pitchFamily="18" charset="0"/>
              </a:rPr>
              <a:t>/Turkey  in 1950. She received </a:t>
            </a:r>
            <a:r>
              <a:rPr lang="en-US" sz="1800" dirty="0" err="1">
                <a:latin typeface="Times New Roman" pitchFamily="18" charset="0"/>
                <a:cs typeface="Times New Roman" pitchFamily="18" charset="0"/>
              </a:rPr>
              <a:t>phD</a:t>
            </a:r>
            <a:r>
              <a:rPr lang="en-US" sz="1800" dirty="0">
                <a:latin typeface="Times New Roman" pitchFamily="18" charset="0"/>
                <a:cs typeface="Times New Roman" pitchFamily="18" charset="0"/>
              </a:rPr>
              <a:t> from </a:t>
            </a:r>
            <a:r>
              <a:rPr lang="en-US" sz="1800" dirty="0" err="1">
                <a:latin typeface="Times New Roman" pitchFamily="18" charset="0"/>
                <a:cs typeface="Times New Roman" pitchFamily="18" charset="0"/>
              </a:rPr>
              <a:t>Hacettepe</a:t>
            </a:r>
            <a:r>
              <a:rPr lang="en-US" sz="1800" dirty="0">
                <a:latin typeface="Times New Roman" pitchFamily="18" charset="0"/>
                <a:cs typeface="Times New Roman" pitchFamily="18" charset="0"/>
              </a:rPr>
              <a:t> University, Dentistry Faculty, Department of Pediatric Dentistry. </a:t>
            </a:r>
            <a:r>
              <a:rPr lang="en-US" sz="1800" dirty="0" err="1">
                <a:latin typeface="Times New Roman" pitchFamily="18" charset="0"/>
                <a:cs typeface="Times New Roman" pitchFamily="18" charset="0"/>
              </a:rPr>
              <a:t>Tanboga</a:t>
            </a:r>
            <a:r>
              <a:rPr lang="en-US" sz="1800" dirty="0">
                <a:latin typeface="Times New Roman" pitchFamily="18" charset="0"/>
                <a:cs typeface="Times New Roman" pitchFamily="18" charset="0"/>
              </a:rPr>
              <a:t> became a Professor of </a:t>
            </a:r>
            <a:r>
              <a:rPr lang="en-US" sz="1800" dirty="0" err="1">
                <a:latin typeface="Times New Roman" pitchFamily="18" charset="0"/>
                <a:cs typeface="Times New Roman" pitchFamily="18" charset="0"/>
              </a:rPr>
              <a:t>Paediatric</a:t>
            </a:r>
            <a:r>
              <a:rPr lang="en-US" sz="1800" dirty="0">
                <a:latin typeface="Times New Roman" pitchFamily="18" charset="0"/>
                <a:cs typeface="Times New Roman" pitchFamily="18" charset="0"/>
              </a:rPr>
              <a:t> Dentistry at Marmara University in 1994. She served as the Dean of The Marmara University, Faculty of Dentistry between 2007-2010. She is the Chair of the Association of Turkish Pediatric Dentistry. Since 1988, has been the Head of the Department of Pediatric Dentistry in Marmara University.  </a:t>
            </a:r>
          </a:p>
          <a:p>
            <a:pPr algn="just"/>
            <a:r>
              <a:rPr lang="en-US" sz="1800" dirty="0">
                <a:latin typeface="Times New Roman" pitchFamily="18" charset="0"/>
                <a:cs typeface="Times New Roman" pitchFamily="18" charset="0"/>
              </a:rPr>
              <a:t>She is dedicated to postgraduate education to qualified dentists on a wide range of subjects. She has numerous articles published in the area of special needs children and many topics.</a:t>
            </a:r>
          </a:p>
          <a:p>
            <a:pPr algn="just"/>
            <a:endParaRPr lang="en-US" sz="1800" dirty="0">
              <a:latin typeface="Times New Roman" pitchFamily="18" charset="0"/>
              <a:cs typeface="Times New Roman" pitchFamily="18" charset="0"/>
            </a:endParaRPr>
          </a:p>
          <a:p>
            <a:pPr algn="just"/>
            <a:r>
              <a:rPr lang="en-US" sz="1800" dirty="0">
                <a:latin typeface="Times New Roman" pitchFamily="18" charset="0"/>
                <a:cs typeface="Times New Roman" pitchFamily="18" charset="0"/>
              </a:rPr>
              <a:t>Prof </a:t>
            </a:r>
            <a:r>
              <a:rPr lang="en-US" sz="1800" dirty="0" err="1">
                <a:latin typeface="Times New Roman" pitchFamily="18" charset="0"/>
                <a:cs typeface="Times New Roman" pitchFamily="18" charset="0"/>
              </a:rPr>
              <a:t>Tanboga</a:t>
            </a:r>
            <a:r>
              <a:rPr lang="en-US" sz="1800" dirty="0">
                <a:latin typeface="Times New Roman" pitchFamily="18" charset="0"/>
                <a:cs typeface="Times New Roman" pitchFamily="18" charset="0"/>
              </a:rPr>
              <a:t> has been active in national and international Associations in Special Care in Dentistry and has made an enormous contribution to the process of having Special Care </a:t>
            </a:r>
            <a:r>
              <a:rPr lang="en-US" sz="1800" dirty="0" err="1">
                <a:latin typeface="Times New Roman" pitchFamily="18" charset="0"/>
                <a:cs typeface="Times New Roman" pitchFamily="18" charset="0"/>
              </a:rPr>
              <a:t>recognised</a:t>
            </a:r>
            <a:r>
              <a:rPr lang="en-US" sz="1800" dirty="0">
                <a:latin typeface="Times New Roman" pitchFamily="18" charset="0"/>
                <a:cs typeface="Times New Roman" pitchFamily="18" charset="0"/>
              </a:rPr>
              <a:t> as a specialty in Turkey.</a:t>
            </a:r>
            <a:endParaRPr lang="en-US" sz="1800" dirty="0">
              <a:latin typeface="Times New Roman" pitchFamily="18" charset="0"/>
              <a:cs typeface="Times New Roman" pitchFamily="18" charset="0"/>
            </a:endParaRPr>
          </a:p>
        </p:txBody>
      </p:sp>
    </p:spTree>
    <p:extLst>
      <p:ext uri="{BB962C8B-B14F-4D97-AF65-F5344CB8AC3E}">
        <p14:creationId xmlns:p14="http://schemas.microsoft.com/office/powerpoint/2010/main" val="4250252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latin typeface="Times New Roman" pitchFamily="18" charset="0"/>
                <a:cs typeface="Times New Roman" pitchFamily="18" charset="0"/>
              </a:rPr>
              <a:t>Research Interest</a:t>
            </a:r>
            <a:endParaRPr lang="en-US"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en-US" dirty="0">
                <a:latin typeface="Times New Roman" pitchFamily="18" charset="0"/>
                <a:cs typeface="Times New Roman" pitchFamily="18" charset="0"/>
              </a:rPr>
              <a:t>Laser and Ozone therapy in pediatric dentistry, </a:t>
            </a:r>
            <a:r>
              <a:rPr lang="en-US" dirty="0" err="1">
                <a:latin typeface="Times New Roman" pitchFamily="18" charset="0"/>
                <a:cs typeface="Times New Roman" pitchFamily="18" charset="0"/>
              </a:rPr>
              <a:t>temporomandibular</a:t>
            </a:r>
            <a:r>
              <a:rPr lang="en-US" dirty="0">
                <a:latin typeface="Times New Roman" pitchFamily="18" charset="0"/>
                <a:cs typeface="Times New Roman" pitchFamily="18" charset="0"/>
              </a:rPr>
              <a:t> disorders in children, child abuse and neglect, genetic researches in dental </a:t>
            </a:r>
            <a:r>
              <a:rPr lang="en-US" dirty="0" smtClean="0">
                <a:latin typeface="Times New Roman" pitchFamily="18" charset="0"/>
                <a:cs typeface="Times New Roman" pitchFamily="18" charset="0"/>
              </a:rPr>
              <a:t>caries, medically, physically and intellectually </a:t>
            </a:r>
            <a:r>
              <a:rPr lang="en-US" dirty="0">
                <a:latin typeface="Times New Roman" pitchFamily="18" charset="0"/>
                <a:cs typeface="Times New Roman" pitchFamily="18" charset="0"/>
              </a:rPr>
              <a:t>compromised children.</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168966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US" sz="2200" dirty="0">
                <a:latin typeface="Times New Roman" pitchFamily="18" charset="0"/>
                <a:cs typeface="Times New Roman" pitchFamily="18" charset="0"/>
                <a:hlinkClick r:id="rId3"/>
              </a:rPr>
              <a:t>http://www.conferenceseries.com</a:t>
            </a:r>
            <a:r>
              <a:rPr lang="en-US" sz="2200" dirty="0" smtClean="0">
                <a:latin typeface="Times New Roman" pitchFamily="18" charset="0"/>
                <a:cs typeface="Times New Roman" pitchFamily="18" charset="0"/>
                <a:hlinkClick r:id="rId3"/>
              </a:rPr>
              <a:t>/</a:t>
            </a:r>
            <a:r>
              <a:rPr lang="en-US" sz="2200" dirty="0" smtClean="0">
                <a:latin typeface="Times New Roman" pitchFamily="18" charset="0"/>
                <a:cs typeface="Times New Roman" pitchFamily="18" charset="0"/>
              </a:rPr>
              <a:t> </a:t>
            </a:r>
            <a:endParaRPr lang="en-US" sz="2200" dirty="0">
              <a:latin typeface="Times New Roman" pitchFamily="18" charset="0"/>
              <a:cs typeface="Times New Roman" pitchFamily="18" charset="0"/>
            </a:endParaRPr>
          </a:p>
        </p:txBody>
      </p:sp>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dirty="0" smtClean="0">
                <a:latin typeface="Times New Roman" pitchFamily="18" charset="0"/>
                <a:cs typeface="Times New Roman" pitchFamily="18" charset="0"/>
              </a:rPr>
              <a:t>For Upcoming </a:t>
            </a:r>
            <a:r>
              <a:rPr lang="en-US" sz="3600" dirty="0">
                <a:latin typeface="Times New Roman" pitchFamily="18" charset="0"/>
                <a:cs typeface="Times New Roman" pitchFamily="18" charset="0"/>
              </a:rPr>
              <a:t>Conferences</a:t>
            </a:r>
          </a:p>
        </p:txBody>
      </p:sp>
    </p:spTree>
    <p:extLst>
      <p:ext uri="{BB962C8B-B14F-4D97-AF65-F5344CB8AC3E}">
        <p14:creationId xmlns:p14="http://schemas.microsoft.com/office/powerpoint/2010/main" val="31393786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defRPr/>
            </a:pPr>
            <a:endParaRPr lang="en-US" dirty="0"/>
          </a:p>
        </p:txBody>
      </p:sp>
      <p:sp>
        <p:nvSpPr>
          <p:cNvPr id="2" name="Title 1"/>
          <p:cNvSpPr>
            <a:spLocks noGrp="1"/>
          </p:cNvSpPr>
          <p:nvPr>
            <p:ph type="title"/>
          </p:nvPr>
        </p:nvSpPr>
        <p:spPr/>
        <p:txBody>
          <a:bodyPr/>
          <a:lstStyle/>
          <a:p>
            <a:pPr>
              <a:defRPr/>
            </a:pPr>
            <a:endParaRPr lang="en-US"/>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sz="2400" dirty="0">
                <a:solidFill>
                  <a:schemeClr val="accent5">
                    <a:lumMod val="10000"/>
                  </a:schemeClr>
                </a:solidFill>
                <a:latin typeface="Andalus" panose="02020603050405020304" pitchFamily="18" charset="-78"/>
                <a:cs typeface="Andalus" panose="02020603050405020304" pitchFamily="18" charset="-78"/>
              </a:rPr>
              <a:t>OMICS </a:t>
            </a:r>
            <a:r>
              <a:rPr lang="en-US" sz="2400" dirty="0" smtClean="0">
                <a:solidFill>
                  <a:schemeClr val="accent5">
                    <a:lumMod val="10000"/>
                  </a:schemeClr>
                </a:solidFill>
                <a:latin typeface="Andalus" panose="02020603050405020304" pitchFamily="18" charset="-78"/>
                <a:cs typeface="Andalus" panose="02020603050405020304" pitchFamily="18" charset="-78"/>
              </a:rPr>
              <a:t>International </a:t>
            </a:r>
            <a:r>
              <a:rPr lang="en-US" sz="2400" b="1" dirty="0">
                <a:solidFill>
                  <a:schemeClr val="accent5">
                    <a:lumMod val="10000"/>
                  </a:schemeClr>
                </a:solidFill>
                <a:latin typeface="Andalus" panose="02020603050405020304" pitchFamily="18" charset="-78"/>
                <a:cs typeface="Andalus" panose="02020603050405020304" pitchFamily="18" charset="-78"/>
              </a:rPr>
              <a:t>Open 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a:t>
            </a:r>
            <a:r>
              <a:rPr lang="en-US" dirty="0" smtClean="0">
                <a:latin typeface="Calisto MT" panose="02040603050505030304" pitchFamily="18" charset="0"/>
              </a:rPr>
              <a:t>International </a:t>
            </a:r>
            <a:r>
              <a:rPr lang="en-US"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39645746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367</Words>
  <Application>Microsoft Office PowerPoint</Application>
  <PresentationFormat>On-screen Show (4:3)</PresentationFormat>
  <Paragraphs>21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Ilknur Tanboga</vt:lpstr>
      <vt:lpstr>Biography</vt:lpstr>
      <vt:lpstr>Research Interest</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rahul-s</dc:creator>
  <cp:lastModifiedBy>rahul-s</cp:lastModifiedBy>
  <cp:revision>6</cp:revision>
  <dcterms:created xsi:type="dcterms:W3CDTF">2015-10-14T08:23:48Z</dcterms:created>
  <dcterms:modified xsi:type="dcterms:W3CDTF">2015-10-14T09:25:36Z</dcterms:modified>
</cp:coreProperties>
</file>