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vsearch/p?f_I=112&amp;trk=prof-0-ovw-industry" TargetMode="External"/><Relationship Id="rId2" Type="http://schemas.openxmlformats.org/officeDocument/2006/relationships/hyperlink" Target="https://www.linkedin.com/vsearch/p?f_G=in:6477&amp;trk=prof-0-ovw-locatio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vsearch/p?title=Sr.+Systems+Engineer&amp;trk=prof-exp-title" TargetMode="External"/><Relationship Id="rId3" Type="http://schemas.openxmlformats.org/officeDocument/2006/relationships/hyperlink" Target="https://www.linkedin.com/company/2622937?trk=prof-exp-company-name" TargetMode="External"/><Relationship Id="rId7" Type="http://schemas.openxmlformats.org/officeDocument/2006/relationships/hyperlink" Target="https://www.linkedin.com/company/6307?trk=prof-exp-company-name" TargetMode="External"/><Relationship Id="rId2" Type="http://schemas.openxmlformats.org/officeDocument/2006/relationships/hyperlink" Target="https://www.linkedin.com/vsearch/p?title=C.E.O&amp;trk=prof-exp-tit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vsearch/p?title=Sr.+Specialist&amp;trk=prof-exp-title" TargetMode="External"/><Relationship Id="rId11" Type="http://schemas.openxmlformats.org/officeDocument/2006/relationships/hyperlink" Target="https://www.linkedin.com/vsearch/p?company=Grentel+Technologies&amp;trk=prof-exp-company-name" TargetMode="External"/><Relationship Id="rId5" Type="http://schemas.openxmlformats.org/officeDocument/2006/relationships/hyperlink" Target="https://www.linkedin.com/company/74306?trk=prof-exp-company-name" TargetMode="External"/><Relationship Id="rId10" Type="http://schemas.openxmlformats.org/officeDocument/2006/relationships/hyperlink" Target="https://www.linkedin.com/vsearch/p?title=Engineer+(Embedded+Systems)&amp;trk=prof-exp-title" TargetMode="External"/><Relationship Id="rId4" Type="http://schemas.openxmlformats.org/officeDocument/2006/relationships/hyperlink" Target="https://www.linkedin.com/vsearch/p?title=Director(India)&amp;trk=prof-exp-title" TargetMode="External"/><Relationship Id="rId9" Type="http://schemas.openxmlformats.org/officeDocument/2006/relationships/hyperlink" Target="https://www.linkedin.com/company/1167009?trk=prof-exp-company-na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err="1"/>
              <a:t>Jayakrishnan</a:t>
            </a:r>
            <a:r>
              <a:rPr lang="en-US" b="1" dirty="0"/>
              <a:t> </a:t>
            </a:r>
            <a:r>
              <a:rPr lang="en-US" b="1" dirty="0" smtClean="0"/>
              <a:t>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5410200" cy="4800600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C.E.O </a:t>
            </a:r>
          </a:p>
          <a:p>
            <a:r>
              <a:rPr lang="en-US" sz="4400" b="1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 tooltip="Find other members in Cochin Area, India"/>
              </a:rPr>
              <a:t>Cochin Area, </a:t>
            </a:r>
            <a:r>
              <a:rPr lang="en-US" sz="4400" b="1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 tooltip="Find other members in Cochin Area, India"/>
              </a:rPr>
              <a:t>India</a:t>
            </a:r>
            <a:r>
              <a:rPr lang="en-US" sz="4400" b="1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3" tooltip="Find other members in this industry"/>
              </a:rPr>
              <a:t>Electrical</a:t>
            </a:r>
            <a:r>
              <a:rPr lang="en-US" sz="4400" b="1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3" tooltip="Find other members in this industry"/>
              </a:rPr>
              <a:t>/Electronic Manufacturing</a:t>
            </a:r>
            <a:r>
              <a:rPr lang="en-US" sz="4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ASIMOV Robotics</a:t>
            </a:r>
          </a:p>
        </p:txBody>
      </p:sp>
      <p:pic>
        <p:nvPicPr>
          <p:cNvPr id="1026" name="Picture 2" descr="Jayakrishnan 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46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Founder and C.E.O of ASIMOV Robotics </a:t>
            </a:r>
            <a:r>
              <a:rPr lang="en-US" dirty="0" err="1"/>
              <a:t>Pvt</a:t>
            </a:r>
            <a:r>
              <a:rPr lang="en-US" dirty="0"/>
              <a:t> Ltd, a company provides engineering products solutions and consultancy in the areas like robotic simulation and control, machine-vision, training, virtual reality, and navigation applications.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Years of industry experience includes embedded system design and software development for instrumentation, power control, processor design, SDK design, video compression, inertial navigation, and Robotics and Machine Vision.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At ASIMOV Robotics, we are committed to high standards in every aspect of engineering business and we believe in using the technology for the care, protection and benefit of mankind.</a:t>
            </a:r>
          </a:p>
        </p:txBody>
      </p:sp>
    </p:spTree>
    <p:extLst>
      <p:ext uri="{BB962C8B-B14F-4D97-AF65-F5344CB8AC3E}">
        <p14:creationId xmlns:p14="http://schemas.microsoft.com/office/powerpoint/2010/main" val="100628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fontAlgn="ctr">
              <a:buNone/>
            </a:pPr>
            <a:r>
              <a:rPr lang="en-US" b="1" dirty="0">
                <a:hlinkClick r:id="rId2" tooltip="Find others with this title"/>
              </a:rPr>
              <a:t>C.E.O</a:t>
            </a:r>
            <a:endParaRPr lang="en-US" b="1" dirty="0"/>
          </a:p>
          <a:p>
            <a:pPr marL="0" indent="0" fontAlgn="base">
              <a:buNone/>
            </a:pPr>
            <a:r>
              <a:rPr lang="en-US" dirty="0">
                <a:hlinkClick r:id="rId3"/>
              </a:rPr>
              <a:t>ASIMOV Robotics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May 2012 – Present (2 years 5 months)Door #3, India Telecom Innovation Hub, </a:t>
            </a:r>
            <a:r>
              <a:rPr lang="en-US" dirty="0" err="1"/>
              <a:t>Kinfra</a:t>
            </a:r>
            <a:r>
              <a:rPr lang="en-US" dirty="0"/>
              <a:t> High Tech Park, </a:t>
            </a:r>
            <a:r>
              <a:rPr lang="en-US" dirty="0" err="1"/>
              <a:t>Kalamassery</a:t>
            </a:r>
            <a:r>
              <a:rPr lang="en-US" dirty="0"/>
              <a:t>, </a:t>
            </a:r>
            <a:r>
              <a:rPr lang="en-US" dirty="0" smtClean="0"/>
              <a:t>Kochi</a:t>
            </a:r>
          </a:p>
          <a:p>
            <a:pPr marL="0" indent="0" fontAlgn="ctr">
              <a:buNone/>
            </a:pPr>
            <a:r>
              <a:rPr lang="en-US" b="1" dirty="0">
                <a:hlinkClick r:id="rId4" tooltip="Find others with this title"/>
              </a:rPr>
              <a:t>Director(India)</a:t>
            </a:r>
            <a:endParaRPr lang="en-US" b="1" dirty="0"/>
          </a:p>
          <a:p>
            <a:pPr marL="0" indent="0" fontAlgn="base">
              <a:buNone/>
            </a:pPr>
            <a:r>
              <a:rPr lang="en-US" dirty="0" err="1">
                <a:hlinkClick r:id="rId5"/>
              </a:rPr>
              <a:t>Energid</a:t>
            </a:r>
            <a:r>
              <a:rPr lang="en-US" dirty="0">
                <a:hlinkClick r:id="rId5"/>
              </a:rPr>
              <a:t> Technologies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January 2006 – April 2012 (6 years 4 months</a:t>
            </a:r>
            <a:r>
              <a:rPr lang="en-US" dirty="0" smtClean="0"/>
              <a:t>)</a:t>
            </a:r>
          </a:p>
          <a:p>
            <a:pPr marL="0" indent="0" fontAlgn="ctr">
              <a:buNone/>
            </a:pPr>
            <a:r>
              <a:rPr lang="en-US" b="1" dirty="0">
                <a:hlinkClick r:id="rId6" tooltip="Find others with this title"/>
              </a:rPr>
              <a:t>Sr. Specialist</a:t>
            </a:r>
            <a:endParaRPr lang="en-US" b="1" dirty="0"/>
          </a:p>
          <a:p>
            <a:pPr marL="0" indent="0" fontAlgn="base">
              <a:buNone/>
            </a:pPr>
            <a:r>
              <a:rPr lang="en-US" dirty="0">
                <a:hlinkClick r:id="rId7"/>
              </a:rPr>
              <a:t>Tata </a:t>
            </a:r>
            <a:r>
              <a:rPr lang="en-US" dirty="0" err="1">
                <a:hlinkClick r:id="rId7"/>
              </a:rPr>
              <a:t>Elxsi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2005 – 2006 (1 year</a:t>
            </a:r>
            <a:r>
              <a:rPr lang="en-US" dirty="0" smtClean="0"/>
              <a:t>)</a:t>
            </a:r>
          </a:p>
          <a:p>
            <a:pPr marL="0" indent="0" fontAlgn="ctr">
              <a:buNone/>
            </a:pPr>
            <a:r>
              <a:rPr lang="en-US" b="1" dirty="0">
                <a:hlinkClick r:id="rId8" tooltip="Find others with this title"/>
              </a:rPr>
              <a:t>Sr. Systems Engineer</a:t>
            </a:r>
            <a:endParaRPr lang="en-US" b="1" dirty="0"/>
          </a:p>
          <a:p>
            <a:pPr marL="0" indent="0" fontAlgn="base">
              <a:buNone/>
            </a:pPr>
            <a:r>
              <a:rPr lang="en-US" dirty="0">
                <a:hlinkClick r:id="rId9"/>
              </a:rPr>
              <a:t>G4 Matrix Technologies (Formerly </a:t>
            </a:r>
            <a:r>
              <a:rPr lang="en-US" dirty="0" err="1">
                <a:hlinkClick r:id="rId9"/>
              </a:rPr>
              <a:t>GemTech</a:t>
            </a:r>
            <a:r>
              <a:rPr lang="en-US" dirty="0">
                <a:hlinkClick r:id="rId9"/>
              </a:rPr>
              <a:t> Solutions)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2001 – 2005 (4 years</a:t>
            </a:r>
            <a:r>
              <a:rPr lang="en-US" dirty="0" smtClean="0"/>
              <a:t>)</a:t>
            </a:r>
          </a:p>
          <a:p>
            <a:pPr marL="0" indent="0" fontAlgn="ctr">
              <a:buNone/>
            </a:pPr>
            <a:r>
              <a:rPr lang="en-US" b="1" dirty="0">
                <a:hlinkClick r:id="rId10" tooltip="Find others with this title"/>
              </a:rPr>
              <a:t>Engineer (Embedded Systems)</a:t>
            </a:r>
            <a:endParaRPr lang="en-US" b="1" dirty="0"/>
          </a:p>
          <a:p>
            <a:pPr marL="0" indent="0" fontAlgn="base">
              <a:buNone/>
            </a:pPr>
            <a:r>
              <a:rPr lang="en-US" dirty="0" err="1">
                <a:hlinkClick r:id="rId11" tooltip="Find others who have worked at this company"/>
              </a:rPr>
              <a:t>Grentel</a:t>
            </a:r>
            <a:r>
              <a:rPr lang="en-US" dirty="0">
                <a:hlinkClick r:id="rId11" tooltip="Find others who have worked at this company"/>
              </a:rPr>
              <a:t> Technologies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2000 – 2001 (1 year)</a:t>
            </a:r>
          </a:p>
        </p:txBody>
      </p:sp>
    </p:spTree>
    <p:extLst>
      <p:ext uri="{BB962C8B-B14F-4D97-AF65-F5344CB8AC3E}">
        <p14:creationId xmlns:p14="http://schemas.microsoft.com/office/powerpoint/2010/main" val="311776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GENERIC FRAMEWORK FOR CONTROLLING. BI-HANDED ROBOTIC </a:t>
            </a:r>
            <a:r>
              <a:rPr lang="en-US" b="1" dirty="0" smtClean="0"/>
              <a:t>MANIPULATORS</a:t>
            </a:r>
          </a:p>
          <a:p>
            <a:r>
              <a:rPr lang="en-US" b="1" dirty="0"/>
              <a:t>INTERACTIVE HUMANOID ROBOTS IN 21st CENTURY </a:t>
            </a:r>
            <a:r>
              <a:rPr lang="en-US" b="1" dirty="0" smtClean="0"/>
              <a:t>MUSEUMS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me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linkedin.com/profile/view?id=87736626&amp;authType=NAME_SEARCH&amp;authToken=Bkn8&amp;locale=en_US&amp;srchid=3367460731409744978895&amp;srchindex=6&amp;srchtotal=17&amp;trk=vsrp_people_res_name&amp;trkInfo=VSRPsearchId%3A3367460731409744978895%2CVSRPtargetId%3A87736626%2CVSRPcmpt%3Aprimary</a:t>
            </a:r>
          </a:p>
        </p:txBody>
      </p:sp>
    </p:spTree>
    <p:extLst>
      <p:ext uri="{BB962C8B-B14F-4D97-AF65-F5344CB8AC3E}">
        <p14:creationId xmlns:p14="http://schemas.microsoft.com/office/powerpoint/2010/main" val="4063268308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</TotalTime>
  <Words>77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Jayakrishnan T</vt:lpstr>
      <vt:lpstr>BIOGRAPHY</vt:lpstr>
      <vt:lpstr>Experience </vt:lpstr>
      <vt:lpstr>Publications </vt:lpstr>
      <vt:lpstr>Contact me 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Jayakrishnan T</dc:title>
  <dc:creator>Haritha Reddy Nagidi</dc:creator>
  <cp:lastModifiedBy>Haritha Reddy Nagidi</cp:lastModifiedBy>
  <cp:revision>6</cp:revision>
  <dcterms:created xsi:type="dcterms:W3CDTF">2006-08-16T00:00:00Z</dcterms:created>
  <dcterms:modified xsi:type="dcterms:W3CDTF">2014-10-09T11:27:38Z</dcterms:modified>
</cp:coreProperties>
</file>