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307" r:id="rId2"/>
    <p:sldId id="288" r:id="rId3"/>
    <p:sldId id="289" r:id="rId4"/>
    <p:sldId id="291" r:id="rId5"/>
    <p:sldId id="293" r:id="rId6"/>
    <p:sldId id="292" r:id="rId7"/>
    <p:sldId id="290" r:id="rId8"/>
    <p:sldId id="294" r:id="rId9"/>
    <p:sldId id="295" r:id="rId10"/>
    <p:sldId id="297" r:id="rId11"/>
    <p:sldId id="299" r:id="rId12"/>
    <p:sldId id="300" r:id="rId13"/>
    <p:sldId id="303" r:id="rId14"/>
    <p:sldId id="305" r:id="rId15"/>
    <p:sldId id="308" r:id="rId16"/>
    <p:sldId id="309" r:id="rId17"/>
  </p:sldIdLst>
  <p:sldSz cx="9144000" cy="6858000" type="screen4x3"/>
  <p:notesSz cx="6858000" cy="9144000"/>
  <p:defaultTextStyle>
    <a:defPPr>
      <a:defRPr lang="zh-CN"/>
    </a:defPPr>
    <a:lvl1pPr algn="l" rtl="0" fontAlgn="base">
      <a:spcBef>
        <a:spcPct val="0"/>
      </a:spcBef>
      <a:spcAft>
        <a:spcPct val="0"/>
      </a:spcAft>
      <a:buFont typeface="Arial" charset="0"/>
      <a:defRPr kern="1200">
        <a:solidFill>
          <a:schemeClr val="tx1"/>
        </a:solidFill>
        <a:latin typeface="Arial" charset="0"/>
        <a:ea typeface="宋体" pitchFamily="2" charset="-122"/>
        <a:cs typeface="+mn-cs"/>
      </a:defRPr>
    </a:lvl1pPr>
    <a:lvl2pPr marL="457200" algn="l" rtl="0" fontAlgn="base">
      <a:spcBef>
        <a:spcPct val="0"/>
      </a:spcBef>
      <a:spcAft>
        <a:spcPct val="0"/>
      </a:spcAft>
      <a:buFont typeface="Arial" charset="0"/>
      <a:defRPr kern="1200">
        <a:solidFill>
          <a:schemeClr val="tx1"/>
        </a:solidFill>
        <a:latin typeface="Arial" charset="0"/>
        <a:ea typeface="宋体" pitchFamily="2" charset="-122"/>
        <a:cs typeface="+mn-cs"/>
      </a:defRPr>
    </a:lvl2pPr>
    <a:lvl3pPr marL="914400" algn="l" rtl="0" fontAlgn="base">
      <a:spcBef>
        <a:spcPct val="0"/>
      </a:spcBef>
      <a:spcAft>
        <a:spcPct val="0"/>
      </a:spcAft>
      <a:buFont typeface="Arial" charset="0"/>
      <a:defRPr kern="1200">
        <a:solidFill>
          <a:schemeClr val="tx1"/>
        </a:solidFill>
        <a:latin typeface="Arial" charset="0"/>
        <a:ea typeface="宋体" pitchFamily="2" charset="-122"/>
        <a:cs typeface="+mn-cs"/>
      </a:defRPr>
    </a:lvl3pPr>
    <a:lvl4pPr marL="1371600" algn="l" rtl="0" fontAlgn="base">
      <a:spcBef>
        <a:spcPct val="0"/>
      </a:spcBef>
      <a:spcAft>
        <a:spcPct val="0"/>
      </a:spcAft>
      <a:buFont typeface="Arial" charset="0"/>
      <a:defRPr kern="1200">
        <a:solidFill>
          <a:schemeClr val="tx1"/>
        </a:solidFill>
        <a:latin typeface="Arial" charset="0"/>
        <a:ea typeface="宋体" pitchFamily="2" charset="-122"/>
        <a:cs typeface="+mn-cs"/>
      </a:defRPr>
    </a:lvl4pPr>
    <a:lvl5pPr marL="1828800" algn="l" rtl="0" fontAlgn="base">
      <a:spcBef>
        <a:spcPct val="0"/>
      </a:spcBef>
      <a:spcAft>
        <a:spcPct val="0"/>
      </a:spcAft>
      <a:buFont typeface="Arial" charset="0"/>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2402" autoAdjust="0"/>
  </p:normalViewPr>
  <p:slideViewPr>
    <p:cSldViewPr>
      <p:cViewPr>
        <p:scale>
          <a:sx n="53" d="100"/>
          <a:sy n="53" d="100"/>
        </p:scale>
        <p:origin x="-990" y="-516"/>
      </p:cViewPr>
      <p:guideLst>
        <p:guide orient="horz" pos="2160"/>
        <p:guide pos="2880"/>
      </p:guideLst>
    </p:cSldViewPr>
  </p:slideViewPr>
  <p:notesTextViewPr>
    <p:cViewPr>
      <p:scale>
        <a:sx n="1" d="1"/>
        <a:sy n="1" d="1"/>
      </p:scale>
      <p:origin x="0" y="0"/>
    </p:cViewPr>
  </p:notesTextViewPr>
  <p:gridSpacing cx="72006" cy="72006"/>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200"/>
            </a:lvl1pPr>
          </a:lstStyle>
          <a:p>
            <a:endParaRPr lang="zh-CN" altLang="zh-CN"/>
          </a:p>
        </p:txBody>
      </p:sp>
      <p:sp>
        <p:nvSpPr>
          <p:cNvPr id="2051" name="日期占位符 2"/>
          <p:cNvSpPr>
            <a:spLocks noGrp="1" noChangeArrowheads="1"/>
          </p:cNvSpPr>
          <p:nvPr>
            <p:ph type="dt" idx="1"/>
          </p:nvPr>
        </p:nvSpPr>
        <p:spPr bwMode="auto">
          <a:xfrm>
            <a:off x="3884613"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a:lvl1pPr>
          </a:lstStyle>
          <a:p>
            <a:fld id="{FB858569-9AD9-4290-B6D2-005EF08777D5}" type="datetime1">
              <a:rPr lang="zh-CN" altLang="en-US"/>
              <a:pPr/>
              <a:t>2015/10/19</a:t>
            </a:fld>
            <a:endParaRPr lang="zh-CN" altLang="en-US" sz="1200"/>
          </a:p>
        </p:txBody>
      </p:sp>
      <p:sp>
        <p:nvSpPr>
          <p:cNvPr id="15364" name="幻灯片图像占位符 3"/>
          <p:cNvSpPr>
            <a:spLocks noGrp="1" noRot="1" noChangeAspect="1" noChangeArrowheads="1"/>
          </p:cNvSpPr>
          <p:nvPr>
            <p:ph type="sldImg" idx="2"/>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bevel/>
                <a:headEnd/>
                <a:tailEnd/>
              </a14:hiddenLine>
            </a:ext>
          </a:extLst>
        </p:spPr>
      </p:sp>
      <p:sp>
        <p:nvSpPr>
          <p:cNvPr id="15365" name="备注占位符 4"/>
          <p:cNvSpPr>
            <a:spLocks noGrp="1" noRot="1" noChangeAspect="1" noChangeArrowheads="1"/>
          </p:cNvSpPr>
          <p:nvPr/>
        </p:nvSpPr>
        <p:spPr bwMode="auto">
          <a:xfrm>
            <a:off x="685800" y="4343400"/>
            <a:ext cx="5486400" cy="4114800"/>
          </a:xfrm>
          <a:prstGeom prst="rect">
            <a:avLst/>
          </a:prstGeom>
          <a:noFill/>
          <a:ln w="12700">
            <a:noFill/>
            <a:bevel/>
            <a:headEnd/>
            <a:tailEnd/>
          </a:ln>
        </p:spPr>
        <p:txBody>
          <a:bodyPr anchor="ctr"/>
          <a:lstStyle>
            <a:lvl1pPr defTabSz="0" eaLnBrk="0" hangingPunct="0">
              <a:defRPr>
                <a:solidFill>
                  <a:schemeClr val="tx1"/>
                </a:solidFill>
                <a:latin typeface="Arial" charset="0"/>
                <a:ea typeface="宋体" pitchFamily="2" charset="-122"/>
              </a:defRPr>
            </a:lvl1pPr>
            <a:lvl2pPr marL="742950" indent="-285750" defTabSz="0" eaLnBrk="0" hangingPunct="0">
              <a:defRPr>
                <a:solidFill>
                  <a:schemeClr val="tx1"/>
                </a:solidFill>
                <a:latin typeface="Arial" charset="0"/>
                <a:ea typeface="宋体" pitchFamily="2" charset="-122"/>
              </a:defRPr>
            </a:lvl2pPr>
            <a:lvl3pPr marL="1143000" indent="-228600" defTabSz="0" eaLnBrk="0" hangingPunct="0">
              <a:defRPr>
                <a:solidFill>
                  <a:schemeClr val="tx1"/>
                </a:solidFill>
                <a:latin typeface="Arial" charset="0"/>
                <a:ea typeface="宋体" pitchFamily="2" charset="-122"/>
              </a:defRPr>
            </a:lvl3pPr>
            <a:lvl4pPr marL="1600200" indent="-228600" defTabSz="0" eaLnBrk="0" hangingPunct="0">
              <a:defRPr>
                <a:solidFill>
                  <a:schemeClr val="tx1"/>
                </a:solidFill>
                <a:latin typeface="Arial" charset="0"/>
                <a:ea typeface="宋体" pitchFamily="2" charset="-122"/>
              </a:defRPr>
            </a:lvl4pPr>
            <a:lvl5pPr marL="2057400" indent="-228600" defTabSz="0" eaLnBrk="0" hangingPunct="0">
              <a:defRPr>
                <a:solidFill>
                  <a:schemeClr val="tx1"/>
                </a:solidFill>
                <a:latin typeface="Arial" charset="0"/>
                <a:ea typeface="宋体" pitchFamily="2" charset="-122"/>
              </a:defRPr>
            </a:lvl5pPr>
            <a:lvl6pPr marL="2514600" indent="-228600" defTabSz="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defTabSz="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defTabSz="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defTabSz="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a:spcBef>
                <a:spcPct val="30000"/>
              </a:spcBef>
              <a:buFontTx/>
              <a:buNone/>
            </a:pPr>
            <a:r>
              <a:rPr lang="zh-CN" altLang="en-US" sz="1200"/>
              <a:t>单击此处编辑母版文本样式</a:t>
            </a:r>
          </a:p>
          <a:p>
            <a:pPr>
              <a:spcBef>
                <a:spcPct val="30000"/>
              </a:spcBef>
              <a:buFontTx/>
              <a:buNone/>
            </a:pPr>
            <a:r>
              <a:rPr lang="zh-CN" altLang="en-US" sz="1200"/>
              <a:t>第二级</a:t>
            </a:r>
          </a:p>
          <a:p>
            <a:pPr>
              <a:spcBef>
                <a:spcPct val="30000"/>
              </a:spcBef>
              <a:buFontTx/>
              <a:buNone/>
            </a:pPr>
            <a:r>
              <a:rPr lang="zh-CN" altLang="en-US" sz="1200"/>
              <a:t>第三级</a:t>
            </a:r>
          </a:p>
          <a:p>
            <a:pPr>
              <a:spcBef>
                <a:spcPct val="30000"/>
              </a:spcBef>
              <a:buFontTx/>
              <a:buNone/>
            </a:pPr>
            <a:r>
              <a:rPr lang="zh-CN" altLang="en-US" sz="1200"/>
              <a:t>第四级</a:t>
            </a:r>
          </a:p>
          <a:p>
            <a:pPr>
              <a:spcBef>
                <a:spcPct val="30000"/>
              </a:spcBef>
              <a:buFontTx/>
              <a:buNone/>
            </a:pPr>
            <a:r>
              <a:rPr lang="zh-CN" altLang="en-US" sz="1200"/>
              <a:t>第五级</a:t>
            </a:r>
          </a:p>
        </p:txBody>
      </p:sp>
      <p:sp>
        <p:nvSpPr>
          <p:cNvPr id="2054" name="页脚占位符 5"/>
          <p:cNvSpPr>
            <a:spLocks noGrp="1" noChangeArrowheads="1"/>
          </p:cNvSpPr>
          <p:nvPr>
            <p:ph type="ftr" sz="quarter" idx="4"/>
          </p:nvPr>
        </p:nvSpPr>
        <p:spPr bwMode="auto">
          <a:xfrm>
            <a:off x="0" y="8685213"/>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defRPr sz="1200"/>
            </a:lvl1pPr>
          </a:lstStyle>
          <a:p>
            <a:endParaRPr lang="zh-CN" altLang="zh-CN"/>
          </a:p>
        </p:txBody>
      </p:sp>
      <p:sp>
        <p:nvSpPr>
          <p:cNvPr id="2055" name="灯片编号占位符 6"/>
          <p:cNvSpPr>
            <a:spLocks noGrp="1" noChangeArrowheads="1"/>
          </p:cNvSpPr>
          <p:nvPr>
            <p:ph type="sldNum" sz="quarter" idx="5"/>
          </p:nvPr>
        </p:nvSpPr>
        <p:spPr bwMode="auto">
          <a:xfrm>
            <a:off x="3884613" y="8685213"/>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lgn="r">
              <a:defRPr/>
            </a:lvl1pPr>
          </a:lstStyle>
          <a:p>
            <a:fld id="{B10A8139-1B4E-464C-AA96-F9ABEDDB4A56}" type="slidenum">
              <a:rPr lang="zh-CN" altLang="en-US"/>
              <a:pPr/>
              <a:t>‹#›</a:t>
            </a:fld>
            <a:endParaRPr lang="zh-CN" altLang="en-US" sz="1200"/>
          </a:p>
        </p:txBody>
      </p:sp>
    </p:spTree>
    <p:extLst>
      <p:ext uri="{BB962C8B-B14F-4D97-AF65-F5344CB8AC3E}">
        <p14:creationId xmlns:p14="http://schemas.microsoft.com/office/powerpoint/2010/main" val="937800295"/>
      </p:ext>
    </p:extLst>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defTabSz="0"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defTabSz="0"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defTabSz="0"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defTabSz="0"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幻灯片图像占位符 1"/>
          <p:cNvSpPr>
            <a:spLocks noGrp="1" noRot="1" noChangeAspect="1" noTextEdit="1"/>
          </p:cNvSpPr>
          <p:nvPr>
            <p:ph type="sldImg"/>
          </p:nvPr>
        </p:nvSpPr>
        <p:spPr/>
      </p:sp>
      <p:sp>
        <p:nvSpPr>
          <p:cNvPr id="16387" name="备注占位符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latin typeface="Arial" charset="0"/>
              </a:rPr>
              <a:t>recent passport size photo, your C.V, Biography (150 words) &amp; Research Interests ( a short description in the form of PPT within 10-15 slides) to display at Journal website. We will publish the power point slides based on your research interest </a:t>
            </a:r>
            <a:r>
              <a:rPr lang="en-US" altLang="zh-CN" b="1" smtClean="0">
                <a:latin typeface="Arial" charset="0"/>
              </a:rPr>
              <a:t>without any charge</a:t>
            </a:r>
            <a:r>
              <a:rPr lang="en-US" altLang="zh-CN" smtClean="0">
                <a:latin typeface="Arial" charset="0"/>
              </a:rPr>
              <a:t> in Journal website.</a:t>
            </a:r>
            <a:endParaRPr lang="zh-CN" altLang="en-US" smtClean="0">
              <a:latin typeface="Arial" charset="0"/>
            </a:endParaRPr>
          </a:p>
          <a:p>
            <a:endParaRPr lang="zh-CN" altLang="en-US" smtClean="0">
              <a:latin typeface="Arial" charset="0"/>
            </a:endParaRPr>
          </a:p>
        </p:txBody>
      </p:sp>
      <p:sp>
        <p:nvSpPr>
          <p:cNvPr id="16388" name="日期占位符 3"/>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fld id="{1EB226AC-B828-45E7-BF44-67626F2F2497}" type="datetime1">
              <a:rPr lang="zh-CN" altLang="en-US"/>
              <a:pPr eaLnBrk="1" hangingPunct="1"/>
              <a:t>2015/10/19</a:t>
            </a:fld>
            <a:endParaRPr lang="zh-CN" altLang="en-US" sz="1200"/>
          </a:p>
        </p:txBody>
      </p:sp>
      <p:sp>
        <p:nvSpPr>
          <p:cNvPr id="16389" name="灯片编号占位符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fld id="{A6C1AE1E-AE24-4832-A479-F82B48F0CF69}" type="slidenum">
              <a:rPr lang="zh-CN" altLang="en-US"/>
              <a:pPr eaLnBrk="1" hangingPunct="1"/>
              <a:t>2</a:t>
            </a:fld>
            <a:endParaRPr lang="zh-CN"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幻灯片图像占位符 1"/>
          <p:cNvSpPr>
            <a:spLocks noGrp="1" noRot="1" noChangeAspect="1" noTextEdit="1"/>
          </p:cNvSpPr>
          <p:nvPr>
            <p:ph type="sldImg"/>
          </p:nvPr>
        </p:nvSpPr>
        <p:spPr/>
      </p:sp>
      <p:sp>
        <p:nvSpPr>
          <p:cNvPr id="17411" name="备注占位符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latin typeface="Arial" charset="0"/>
            </a:endParaRPr>
          </a:p>
        </p:txBody>
      </p:sp>
      <p:sp>
        <p:nvSpPr>
          <p:cNvPr id="17412" name="日期占位符 3"/>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fld id="{BBD5FB2D-7F3E-4E2E-BDAB-FD424A07212E}" type="datetime1">
              <a:rPr lang="zh-CN" altLang="en-US"/>
              <a:pPr eaLnBrk="1" hangingPunct="1"/>
              <a:t>2015/10/19</a:t>
            </a:fld>
            <a:endParaRPr lang="zh-CN" altLang="en-US" sz="1200"/>
          </a:p>
        </p:txBody>
      </p:sp>
      <p:sp>
        <p:nvSpPr>
          <p:cNvPr id="17413" name="灯片编号占位符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fld id="{0DA31ABB-3E3E-4869-8D71-3987E2078C49}" type="slidenum">
              <a:rPr lang="zh-CN" altLang="en-US"/>
              <a:pPr eaLnBrk="1" hangingPunct="1"/>
              <a:t>3</a:t>
            </a:fld>
            <a:endParaRPr lang="zh-CN"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幻灯片图像占位符 1"/>
          <p:cNvSpPr>
            <a:spLocks noGrp="1" noRot="1" noChangeAspect="1" noTextEdit="1"/>
          </p:cNvSpPr>
          <p:nvPr>
            <p:ph type="sldImg"/>
          </p:nvPr>
        </p:nvSpPr>
        <p:spPr/>
      </p:sp>
      <p:sp>
        <p:nvSpPr>
          <p:cNvPr id="18435" name="备注占位符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latin typeface="Arial" charset="0"/>
            </a:endParaRPr>
          </a:p>
        </p:txBody>
      </p:sp>
      <p:sp>
        <p:nvSpPr>
          <p:cNvPr id="18436" name="日期占位符 3"/>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fld id="{9E745EA9-C9AE-4825-8114-657C821DFF1B}" type="datetime1">
              <a:rPr lang="zh-CN" altLang="en-US"/>
              <a:pPr eaLnBrk="1" hangingPunct="1"/>
              <a:t>2015/10/19</a:t>
            </a:fld>
            <a:endParaRPr lang="zh-CN" altLang="en-US" sz="1200"/>
          </a:p>
        </p:txBody>
      </p:sp>
      <p:sp>
        <p:nvSpPr>
          <p:cNvPr id="18437" name="灯片编号占位符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fld id="{FCE0FF9E-5E16-405A-8D16-9C67C002091C}" type="slidenum">
              <a:rPr lang="zh-CN" altLang="en-US"/>
              <a:pPr eaLnBrk="1" hangingPunct="1"/>
              <a:t>4</a:t>
            </a:fld>
            <a:endParaRPr lang="zh-CN"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noChangeArrowheads="1"/>
          </p:cNvSpPr>
          <p:nvPr>
            <p:ph type="dt" sz="half" idx="10"/>
          </p:nvPr>
        </p:nvSpPr>
        <p:spPr>
          <a:ln/>
        </p:spPr>
        <p:txBody>
          <a:bodyPr/>
          <a:lstStyle>
            <a:lvl1pPr>
              <a:defRPr/>
            </a:lvl1pPr>
          </a:lstStyle>
          <a:p>
            <a:fld id="{5F21A775-73DE-47BD-9F46-16075B054FD3}" type="datetime1">
              <a:rPr lang="zh-CN" altLang="en-US"/>
              <a:pPr/>
              <a:t>2015/10/19</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fld id="{240D4321-6282-4892-9C17-1FF9ABBBAB4C}"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1183750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fld id="{D30A4F53-16AC-4915-9FD0-A1B842C9A8CB}" type="datetime1">
              <a:rPr lang="zh-CN" altLang="en-US"/>
              <a:pPr/>
              <a:t>2015/10/19</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fld id="{0319087F-2FF6-4B2F-BE7C-D533CC8ABDB4}"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4091252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fld id="{F513493C-56D0-4294-BDBE-366F64F11C34}" type="datetime1">
              <a:rPr lang="zh-CN" altLang="en-US"/>
              <a:pPr/>
              <a:t>2015/10/19</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fld id="{AC594079-DDA4-4A29-96D4-A93DB5AA2791}"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4284385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p>
            <a:r>
              <a:rPr lang="zh-CN" altLang="en-US" smtClean="0"/>
              <a:t>单击此处编辑母版标题样式</a:t>
            </a:r>
            <a:endParaRPr lang="zh-CN" altLang="en-US"/>
          </a:p>
        </p:txBody>
      </p:sp>
      <p:sp>
        <p:nvSpPr>
          <p:cNvPr id="3" name="日期占位符 3"/>
          <p:cNvSpPr>
            <a:spLocks noGrp="1" noChangeArrowheads="1"/>
          </p:cNvSpPr>
          <p:nvPr>
            <p:ph type="dt" sz="half" idx="10"/>
          </p:nvPr>
        </p:nvSpPr>
        <p:spPr>
          <a:ln/>
        </p:spPr>
        <p:txBody>
          <a:bodyPr/>
          <a:lstStyle>
            <a:lvl1pPr>
              <a:defRPr/>
            </a:lvl1pPr>
          </a:lstStyle>
          <a:p>
            <a:fld id="{EE6B5CB9-ADF9-4DDF-9D13-4E10D10A38F4}" type="datetime1">
              <a:rPr lang="zh-CN" altLang="en-US"/>
              <a:pPr/>
              <a:t>2015/10/19</a:t>
            </a:fld>
            <a:endParaRPr lang="zh-CN" altLang="en-US" sz="1800">
              <a:solidFill>
                <a:schemeClr val="tx1"/>
              </a:solidFill>
            </a:endParaRPr>
          </a:p>
        </p:txBody>
      </p:sp>
      <p:sp>
        <p:nvSpPr>
          <p:cNvPr id="4" name="页脚占位符 4"/>
          <p:cNvSpPr>
            <a:spLocks noGrp="1" noChangeArrowheads="1"/>
          </p:cNvSpPr>
          <p:nvPr>
            <p:ph type="ftr" sz="quarter" idx="11"/>
          </p:nvPr>
        </p:nvSpPr>
        <p:spPr>
          <a:ln/>
        </p:spPr>
        <p:txBody>
          <a:bodyPr/>
          <a:lstStyle>
            <a:lvl1pPr>
              <a:defRPr/>
            </a:lvl1pPr>
          </a:lstStyle>
          <a:p>
            <a:endParaRPr lang="zh-CN" altLang="zh-CN"/>
          </a:p>
        </p:txBody>
      </p:sp>
      <p:sp>
        <p:nvSpPr>
          <p:cNvPr id="5" name="灯片编号占位符 5"/>
          <p:cNvSpPr>
            <a:spLocks noGrp="1" noChangeArrowheads="1"/>
          </p:cNvSpPr>
          <p:nvPr>
            <p:ph type="sldNum" sz="quarter" idx="12"/>
          </p:nvPr>
        </p:nvSpPr>
        <p:spPr>
          <a:ln/>
        </p:spPr>
        <p:txBody>
          <a:bodyPr/>
          <a:lstStyle>
            <a:lvl1pPr>
              <a:defRPr/>
            </a:lvl1pPr>
          </a:lstStyle>
          <a:p>
            <a:fld id="{10B2EBD2-0F89-45D6-9A37-BFBDF3A97F96}"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3650363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noChangeArrowheads="1"/>
          </p:cNvSpPr>
          <p:nvPr>
            <p:ph type="dt" sz="half" idx="10"/>
          </p:nvPr>
        </p:nvSpPr>
        <p:spPr>
          <a:ln/>
        </p:spPr>
        <p:txBody>
          <a:bodyPr/>
          <a:lstStyle>
            <a:lvl1pPr>
              <a:defRPr/>
            </a:lvl1pPr>
          </a:lstStyle>
          <a:p>
            <a:fld id="{36391363-40C8-43A4-BF48-E708C70AE9CE}" type="datetime1">
              <a:rPr lang="zh-CN" altLang="en-US"/>
              <a:pPr/>
              <a:t>2015/10/19</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fld id="{7905CFA3-BC5C-4501-9989-74CFD7020051}"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824420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noChangeArrowheads="1"/>
          </p:cNvSpPr>
          <p:nvPr>
            <p:ph type="dt" sz="half" idx="10"/>
          </p:nvPr>
        </p:nvSpPr>
        <p:spPr>
          <a:ln/>
        </p:spPr>
        <p:txBody>
          <a:bodyPr/>
          <a:lstStyle>
            <a:lvl1pPr>
              <a:defRPr/>
            </a:lvl1pPr>
          </a:lstStyle>
          <a:p>
            <a:fld id="{1A8D1A93-E55E-464C-A855-2C0876F670EC}" type="datetime1">
              <a:rPr lang="zh-CN" altLang="en-US"/>
              <a:pPr/>
              <a:t>2015/10/19</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endParaRPr lang="zh-CN" altLang="zh-CN"/>
          </a:p>
        </p:txBody>
      </p:sp>
      <p:sp>
        <p:nvSpPr>
          <p:cNvPr id="6" name="灯片编号占位符 5"/>
          <p:cNvSpPr>
            <a:spLocks noGrp="1" noChangeArrowheads="1"/>
          </p:cNvSpPr>
          <p:nvPr>
            <p:ph type="sldNum" sz="quarter" idx="12"/>
          </p:nvPr>
        </p:nvSpPr>
        <p:spPr>
          <a:ln/>
        </p:spPr>
        <p:txBody>
          <a:bodyPr/>
          <a:lstStyle>
            <a:lvl1pPr>
              <a:defRPr/>
            </a:lvl1pPr>
          </a:lstStyle>
          <a:p>
            <a:fld id="{971C4000-A0FD-40B9-B1E7-B6D634BC6FC9}"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3093056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noChangeArrowheads="1"/>
          </p:cNvSpPr>
          <p:nvPr>
            <p:ph type="dt" sz="half" idx="10"/>
          </p:nvPr>
        </p:nvSpPr>
        <p:spPr>
          <a:ln/>
        </p:spPr>
        <p:txBody>
          <a:bodyPr/>
          <a:lstStyle>
            <a:lvl1pPr>
              <a:defRPr/>
            </a:lvl1pPr>
          </a:lstStyle>
          <a:p>
            <a:fld id="{8C9EC0D8-3AFF-4670-8309-4CE586EC8BB6}" type="datetime1">
              <a:rPr lang="zh-CN" altLang="en-US"/>
              <a:pPr/>
              <a:t>2015/10/19</a:t>
            </a:fld>
            <a:endParaRPr lang="zh-CN" altLang="en-US" sz="1800">
              <a:solidFill>
                <a:schemeClr val="tx1"/>
              </a:solidFill>
            </a:endParaRPr>
          </a:p>
        </p:txBody>
      </p:sp>
      <p:sp>
        <p:nvSpPr>
          <p:cNvPr id="6" name="页脚占位符 4"/>
          <p:cNvSpPr>
            <a:spLocks noGrp="1" noChangeArrowheads="1"/>
          </p:cNvSpPr>
          <p:nvPr>
            <p:ph type="ftr" sz="quarter" idx="11"/>
          </p:nvPr>
        </p:nvSpPr>
        <p:spPr>
          <a:ln/>
        </p:spPr>
        <p:txBody>
          <a:bodyPr/>
          <a:lstStyle>
            <a:lvl1pPr>
              <a:defRPr/>
            </a:lvl1pPr>
          </a:lstStyle>
          <a:p>
            <a:endParaRPr lang="zh-CN" altLang="zh-CN"/>
          </a:p>
        </p:txBody>
      </p:sp>
      <p:sp>
        <p:nvSpPr>
          <p:cNvPr id="7" name="灯片编号占位符 5"/>
          <p:cNvSpPr>
            <a:spLocks noGrp="1" noChangeArrowheads="1"/>
          </p:cNvSpPr>
          <p:nvPr>
            <p:ph type="sldNum" sz="quarter" idx="12"/>
          </p:nvPr>
        </p:nvSpPr>
        <p:spPr>
          <a:ln/>
        </p:spPr>
        <p:txBody>
          <a:bodyPr/>
          <a:lstStyle>
            <a:lvl1pPr>
              <a:defRPr/>
            </a:lvl1pPr>
          </a:lstStyle>
          <a:p>
            <a:fld id="{CCA0EE52-C851-43C1-8ABB-D8D85765301F}"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900092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noChangeArrowheads="1"/>
          </p:cNvSpPr>
          <p:nvPr>
            <p:ph type="dt" sz="half" idx="10"/>
          </p:nvPr>
        </p:nvSpPr>
        <p:spPr>
          <a:ln/>
        </p:spPr>
        <p:txBody>
          <a:bodyPr/>
          <a:lstStyle>
            <a:lvl1pPr>
              <a:defRPr/>
            </a:lvl1pPr>
          </a:lstStyle>
          <a:p>
            <a:fld id="{4FD2B064-DB81-48F5-ACA1-6E4AF6869C1F}" type="datetime1">
              <a:rPr lang="zh-CN" altLang="en-US"/>
              <a:pPr/>
              <a:t>2015/10/19</a:t>
            </a:fld>
            <a:endParaRPr lang="zh-CN" altLang="en-US" sz="1800">
              <a:solidFill>
                <a:schemeClr val="tx1"/>
              </a:solidFill>
            </a:endParaRPr>
          </a:p>
        </p:txBody>
      </p:sp>
      <p:sp>
        <p:nvSpPr>
          <p:cNvPr id="8" name="页脚占位符 4"/>
          <p:cNvSpPr>
            <a:spLocks noGrp="1" noChangeArrowheads="1"/>
          </p:cNvSpPr>
          <p:nvPr>
            <p:ph type="ftr" sz="quarter" idx="11"/>
          </p:nvPr>
        </p:nvSpPr>
        <p:spPr>
          <a:ln/>
        </p:spPr>
        <p:txBody>
          <a:bodyPr/>
          <a:lstStyle>
            <a:lvl1pPr>
              <a:defRPr/>
            </a:lvl1pPr>
          </a:lstStyle>
          <a:p>
            <a:endParaRPr lang="zh-CN" altLang="zh-CN"/>
          </a:p>
        </p:txBody>
      </p:sp>
      <p:sp>
        <p:nvSpPr>
          <p:cNvPr id="9" name="灯片编号占位符 5"/>
          <p:cNvSpPr>
            <a:spLocks noGrp="1" noChangeArrowheads="1"/>
          </p:cNvSpPr>
          <p:nvPr>
            <p:ph type="sldNum" sz="quarter" idx="12"/>
          </p:nvPr>
        </p:nvSpPr>
        <p:spPr>
          <a:ln/>
        </p:spPr>
        <p:txBody>
          <a:bodyPr/>
          <a:lstStyle>
            <a:lvl1pPr>
              <a:defRPr/>
            </a:lvl1pPr>
          </a:lstStyle>
          <a:p>
            <a:fld id="{C988CC6D-9409-4A45-8E1A-1A36BDE230EE}"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1025271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noChangeArrowheads="1"/>
          </p:cNvSpPr>
          <p:nvPr>
            <p:ph type="dt" sz="half" idx="10"/>
          </p:nvPr>
        </p:nvSpPr>
        <p:spPr>
          <a:ln/>
        </p:spPr>
        <p:txBody>
          <a:bodyPr/>
          <a:lstStyle>
            <a:lvl1pPr>
              <a:defRPr/>
            </a:lvl1pPr>
          </a:lstStyle>
          <a:p>
            <a:fld id="{BA2715EA-6ED9-4B06-A858-61078979677E}" type="datetime1">
              <a:rPr lang="zh-CN" altLang="en-US"/>
              <a:pPr/>
              <a:t>2015/10/19</a:t>
            </a:fld>
            <a:endParaRPr lang="zh-CN" altLang="en-US" sz="1800">
              <a:solidFill>
                <a:schemeClr val="tx1"/>
              </a:solidFill>
            </a:endParaRPr>
          </a:p>
        </p:txBody>
      </p:sp>
      <p:sp>
        <p:nvSpPr>
          <p:cNvPr id="4" name="页脚占位符 4"/>
          <p:cNvSpPr>
            <a:spLocks noGrp="1" noChangeArrowheads="1"/>
          </p:cNvSpPr>
          <p:nvPr>
            <p:ph type="ftr" sz="quarter" idx="11"/>
          </p:nvPr>
        </p:nvSpPr>
        <p:spPr>
          <a:ln/>
        </p:spPr>
        <p:txBody>
          <a:bodyPr/>
          <a:lstStyle>
            <a:lvl1pPr>
              <a:defRPr/>
            </a:lvl1pPr>
          </a:lstStyle>
          <a:p>
            <a:endParaRPr lang="zh-CN" altLang="zh-CN"/>
          </a:p>
        </p:txBody>
      </p:sp>
      <p:sp>
        <p:nvSpPr>
          <p:cNvPr id="5" name="灯片编号占位符 5"/>
          <p:cNvSpPr>
            <a:spLocks noGrp="1" noChangeArrowheads="1"/>
          </p:cNvSpPr>
          <p:nvPr>
            <p:ph type="sldNum" sz="quarter" idx="12"/>
          </p:nvPr>
        </p:nvSpPr>
        <p:spPr>
          <a:ln/>
        </p:spPr>
        <p:txBody>
          <a:bodyPr/>
          <a:lstStyle>
            <a:lvl1pPr>
              <a:defRPr/>
            </a:lvl1pPr>
          </a:lstStyle>
          <a:p>
            <a:fld id="{51C4A912-2DFF-4CC0-934D-4212A58188D5}"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2073636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fld id="{88D0416B-39FC-444C-9DEB-AEFA0C41F314}" type="datetime1">
              <a:rPr lang="zh-CN" altLang="en-US"/>
              <a:pPr/>
              <a:t>2015/10/19</a:t>
            </a:fld>
            <a:endParaRPr lang="zh-CN" altLang="en-US" sz="1800">
              <a:solidFill>
                <a:schemeClr val="tx1"/>
              </a:solidFill>
            </a:endParaRPr>
          </a:p>
        </p:txBody>
      </p:sp>
      <p:sp>
        <p:nvSpPr>
          <p:cNvPr id="3" name="页脚占位符 4"/>
          <p:cNvSpPr>
            <a:spLocks noGrp="1" noChangeArrowheads="1"/>
          </p:cNvSpPr>
          <p:nvPr>
            <p:ph type="ftr" sz="quarter" idx="11"/>
          </p:nvPr>
        </p:nvSpPr>
        <p:spPr>
          <a:ln/>
        </p:spPr>
        <p:txBody>
          <a:bodyPr/>
          <a:lstStyle>
            <a:lvl1pPr>
              <a:defRPr/>
            </a:lvl1pPr>
          </a:lstStyle>
          <a:p>
            <a:endParaRPr lang="zh-CN" altLang="zh-CN"/>
          </a:p>
        </p:txBody>
      </p:sp>
      <p:sp>
        <p:nvSpPr>
          <p:cNvPr id="4" name="灯片编号占位符 5"/>
          <p:cNvSpPr>
            <a:spLocks noGrp="1" noChangeArrowheads="1"/>
          </p:cNvSpPr>
          <p:nvPr>
            <p:ph type="sldNum" sz="quarter" idx="12"/>
          </p:nvPr>
        </p:nvSpPr>
        <p:spPr>
          <a:ln/>
        </p:spPr>
        <p:txBody>
          <a:bodyPr/>
          <a:lstStyle>
            <a:lvl1pPr>
              <a:defRPr/>
            </a:lvl1pPr>
          </a:lstStyle>
          <a:p>
            <a:fld id="{93156ABD-05A3-4186-A360-0BD4322F7F4A}"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4174961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fld id="{DF60AA7A-8C36-4D53-9A58-76949C95F846}" type="datetime1">
              <a:rPr lang="zh-CN" altLang="en-US"/>
              <a:pPr/>
              <a:t>2015/10/19</a:t>
            </a:fld>
            <a:endParaRPr lang="zh-CN" altLang="en-US" sz="1800">
              <a:solidFill>
                <a:schemeClr val="tx1"/>
              </a:solidFill>
            </a:endParaRPr>
          </a:p>
        </p:txBody>
      </p:sp>
      <p:sp>
        <p:nvSpPr>
          <p:cNvPr id="6" name="页脚占位符 4"/>
          <p:cNvSpPr>
            <a:spLocks noGrp="1" noChangeArrowheads="1"/>
          </p:cNvSpPr>
          <p:nvPr>
            <p:ph type="ftr" sz="quarter" idx="11"/>
          </p:nvPr>
        </p:nvSpPr>
        <p:spPr>
          <a:ln/>
        </p:spPr>
        <p:txBody>
          <a:bodyPr/>
          <a:lstStyle>
            <a:lvl1pPr>
              <a:defRPr/>
            </a:lvl1pPr>
          </a:lstStyle>
          <a:p>
            <a:endParaRPr lang="zh-CN" altLang="zh-CN"/>
          </a:p>
        </p:txBody>
      </p:sp>
      <p:sp>
        <p:nvSpPr>
          <p:cNvPr id="7" name="灯片编号占位符 5"/>
          <p:cNvSpPr>
            <a:spLocks noGrp="1" noChangeArrowheads="1"/>
          </p:cNvSpPr>
          <p:nvPr>
            <p:ph type="sldNum" sz="quarter" idx="12"/>
          </p:nvPr>
        </p:nvSpPr>
        <p:spPr>
          <a:ln/>
        </p:spPr>
        <p:txBody>
          <a:bodyPr/>
          <a:lstStyle>
            <a:lvl1pPr>
              <a:defRPr/>
            </a:lvl1pPr>
          </a:lstStyle>
          <a:p>
            <a:fld id="{A75734DD-57AE-49A1-9C85-31BA38771811}"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1699722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sym typeface="Calibri"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fld id="{2F038D33-6EB0-4E63-88F1-1E29A797CD48}" type="datetime1">
              <a:rPr lang="zh-CN" altLang="en-US"/>
              <a:pPr/>
              <a:t>2015/10/19</a:t>
            </a:fld>
            <a:endParaRPr lang="zh-CN" altLang="en-US" sz="1800">
              <a:solidFill>
                <a:schemeClr val="tx1"/>
              </a:solidFill>
            </a:endParaRPr>
          </a:p>
        </p:txBody>
      </p:sp>
      <p:sp>
        <p:nvSpPr>
          <p:cNvPr id="6" name="页脚占位符 4"/>
          <p:cNvSpPr>
            <a:spLocks noGrp="1" noChangeArrowheads="1"/>
          </p:cNvSpPr>
          <p:nvPr>
            <p:ph type="ftr" sz="quarter" idx="11"/>
          </p:nvPr>
        </p:nvSpPr>
        <p:spPr>
          <a:ln/>
        </p:spPr>
        <p:txBody>
          <a:bodyPr/>
          <a:lstStyle>
            <a:lvl1pPr>
              <a:defRPr/>
            </a:lvl1pPr>
          </a:lstStyle>
          <a:p>
            <a:endParaRPr lang="zh-CN" altLang="zh-CN"/>
          </a:p>
        </p:txBody>
      </p:sp>
      <p:sp>
        <p:nvSpPr>
          <p:cNvPr id="7" name="灯片编号占位符 5"/>
          <p:cNvSpPr>
            <a:spLocks noGrp="1" noChangeArrowheads="1"/>
          </p:cNvSpPr>
          <p:nvPr>
            <p:ph type="sldNum" sz="quarter" idx="12"/>
          </p:nvPr>
        </p:nvSpPr>
        <p:spPr>
          <a:ln/>
        </p:spPr>
        <p:txBody>
          <a:bodyPr/>
          <a:lstStyle>
            <a:lvl1pPr>
              <a:defRPr/>
            </a:lvl1pPr>
          </a:lstStyle>
          <a:p>
            <a:fld id="{16F7F285-2BDE-408C-BB3B-8D4A1C0B4778}"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2408655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sym typeface="Calibri" pitchFamily="34" charset="0"/>
              </a:rPr>
              <a:t>单击此处编辑母版标题样式</a:t>
            </a:r>
          </a:p>
        </p:txBody>
      </p:sp>
      <p:sp>
        <p:nvSpPr>
          <p:cNvPr id="1027" name="文本占位符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sym typeface="Calibri" pitchFamily="34" charset="0"/>
              </a:rPr>
              <a:t>单击此处编辑母版文本样式</a:t>
            </a:r>
          </a:p>
          <a:p>
            <a:pPr lvl="1"/>
            <a:r>
              <a:rPr lang="zh-CN" altLang="en-US" smtClean="0">
                <a:sym typeface="Calibri" pitchFamily="34" charset="0"/>
              </a:rPr>
              <a:t>第二级</a:t>
            </a:r>
          </a:p>
          <a:p>
            <a:pPr lvl="2"/>
            <a:r>
              <a:rPr lang="zh-CN" altLang="en-US" smtClean="0">
                <a:sym typeface="Calibri" pitchFamily="34" charset="0"/>
              </a:rPr>
              <a:t>第三级</a:t>
            </a:r>
          </a:p>
          <a:p>
            <a:pPr lvl="3"/>
            <a:r>
              <a:rPr lang="zh-CN" altLang="en-US" smtClean="0">
                <a:sym typeface="Calibri" pitchFamily="34" charset="0"/>
              </a:rPr>
              <a:t>第四级</a:t>
            </a:r>
          </a:p>
          <a:p>
            <a:pPr lvl="4"/>
            <a:r>
              <a:rPr lang="zh-CN" altLang="en-US" smtClean="0">
                <a:sym typeface="Calibri" pitchFamily="34" charset="0"/>
              </a:rPr>
              <a:t>第五级</a:t>
            </a:r>
          </a:p>
        </p:txBody>
      </p:sp>
      <p:sp>
        <p:nvSpPr>
          <p:cNvPr id="1028" name="日期占位符 3"/>
          <p:cNvSpPr>
            <a:spLocks noGrp="1" noChangeArrowheads="1"/>
          </p:cNvSpPr>
          <p:nvPr>
            <p:ph type="dt" sz="half" idx="2"/>
          </p:nvPr>
        </p:nvSpPr>
        <p:spPr bwMode="auto">
          <a:xfrm>
            <a:off x="457200" y="6356350"/>
            <a:ext cx="2133600" cy="365125"/>
          </a:xfrm>
          <a:prstGeom prst="rect">
            <a:avLst/>
          </a:prstGeom>
          <a:noFill/>
          <a:ln>
            <a:noFill/>
          </a:ln>
          <a:extLst/>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89E85F13-5109-4DD3-AC62-AF354C2D9EB6}" type="datetime1">
              <a:rPr lang="zh-CN" altLang="en-US"/>
              <a:pPr/>
              <a:t>2015/10/19</a:t>
            </a:fld>
            <a:endParaRPr lang="zh-CN" altLang="en-US" sz="1800">
              <a:solidFill>
                <a:schemeClr val="tx1"/>
              </a:solidFill>
            </a:endParaRPr>
          </a:p>
        </p:txBody>
      </p:sp>
      <p:sp>
        <p:nvSpPr>
          <p:cNvPr id="1029" name="页脚占位符 4"/>
          <p:cNvSpPr>
            <a:spLocks noGrp="1" noChangeArrowheads="1"/>
          </p:cNvSpPr>
          <p:nvPr>
            <p:ph type="ftr" sz="quarter" idx="3"/>
          </p:nvPr>
        </p:nvSpPr>
        <p:spPr bwMode="auto">
          <a:xfrm>
            <a:off x="3124200" y="6356350"/>
            <a:ext cx="2895600" cy="365125"/>
          </a:xfrm>
          <a:prstGeom prst="rect">
            <a:avLst/>
          </a:prstGeom>
          <a:noFill/>
          <a:ln>
            <a:noFill/>
          </a:ln>
          <a:extLst/>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zh-CN" altLang="zh-CN"/>
          </a:p>
        </p:txBody>
      </p:sp>
      <p:sp>
        <p:nvSpPr>
          <p:cNvPr id="1030" name="灯片编号占位符 5"/>
          <p:cNvSpPr>
            <a:spLocks noGrp="1" noChangeArrowheads="1"/>
          </p:cNvSpPr>
          <p:nvPr>
            <p:ph type="sldNum" sz="quarter" idx="4"/>
          </p:nvPr>
        </p:nvSpPr>
        <p:spPr bwMode="auto">
          <a:xfrm>
            <a:off x="6553200" y="6356350"/>
            <a:ext cx="2133600" cy="365125"/>
          </a:xfrm>
          <a:prstGeom prst="rect">
            <a:avLst/>
          </a:prstGeom>
          <a:noFill/>
          <a:ln>
            <a:noFill/>
          </a:ln>
          <a:extLst/>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6A838977-7F82-4587-9218-3A5056D44E28}" type="slidenum">
              <a:rPr lang="zh-CN" altLang="en-US"/>
              <a:pPr/>
              <a:t>‹#›</a:t>
            </a:fld>
            <a:endParaRPr lang="zh-CN" altLang="en-US" sz="1800">
              <a:solidFill>
                <a:schemeClr val="tx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sldNum="0" hdr="0" ftr="0"/>
  <p:txStyles>
    <p:titleStyle>
      <a:lvl1pPr marL="914400" indent="-914400" algn="ctr" rtl="0" eaLnBrk="0" fontAlgn="base" hangingPunct="0">
        <a:spcBef>
          <a:spcPct val="0"/>
        </a:spcBef>
        <a:spcAft>
          <a:spcPct val="0"/>
        </a:spcAft>
        <a:defRPr sz="4400">
          <a:solidFill>
            <a:schemeClr val="tx1"/>
          </a:solidFill>
          <a:latin typeface="+mj-lt"/>
          <a:ea typeface="+mj-ea"/>
          <a:cs typeface="+mj-cs"/>
          <a:sym typeface="Calibri" pitchFamily="34" charset="0"/>
        </a:defRPr>
      </a:lvl1pPr>
      <a:lvl2pPr marL="914400" indent="-914400" algn="ctr" rtl="0" eaLnBrk="0" fontAlgn="base" hangingPunct="0">
        <a:spcBef>
          <a:spcPct val="0"/>
        </a:spcBef>
        <a:spcAft>
          <a:spcPct val="0"/>
        </a:spcAft>
        <a:defRPr sz="4400">
          <a:solidFill>
            <a:schemeClr val="tx1"/>
          </a:solidFill>
          <a:latin typeface="Calibri" pitchFamily="34" charset="0"/>
          <a:ea typeface="宋体" pitchFamily="2" charset="-122"/>
          <a:sym typeface="Calibri" pitchFamily="34" charset="0"/>
        </a:defRPr>
      </a:lvl2pPr>
      <a:lvl3pPr marL="914400" indent="-914400" algn="ctr" rtl="0" eaLnBrk="0" fontAlgn="base" hangingPunct="0">
        <a:spcBef>
          <a:spcPct val="0"/>
        </a:spcBef>
        <a:spcAft>
          <a:spcPct val="0"/>
        </a:spcAft>
        <a:defRPr sz="4400">
          <a:solidFill>
            <a:schemeClr val="tx1"/>
          </a:solidFill>
          <a:latin typeface="Calibri" pitchFamily="34" charset="0"/>
          <a:ea typeface="宋体" pitchFamily="2" charset="-122"/>
          <a:sym typeface="Calibri" pitchFamily="34" charset="0"/>
        </a:defRPr>
      </a:lvl3pPr>
      <a:lvl4pPr marL="914400" indent="-914400" algn="ctr" rtl="0" eaLnBrk="0" fontAlgn="base" hangingPunct="0">
        <a:spcBef>
          <a:spcPct val="0"/>
        </a:spcBef>
        <a:spcAft>
          <a:spcPct val="0"/>
        </a:spcAft>
        <a:defRPr sz="4400">
          <a:solidFill>
            <a:schemeClr val="tx1"/>
          </a:solidFill>
          <a:latin typeface="Calibri" pitchFamily="34" charset="0"/>
          <a:ea typeface="宋体" pitchFamily="2" charset="-122"/>
          <a:sym typeface="Calibri" pitchFamily="34" charset="0"/>
        </a:defRPr>
      </a:lvl4pPr>
      <a:lvl5pPr marL="914400" indent="-914400" algn="ctr" rtl="0" eaLnBrk="0" fontAlgn="base" hangingPunct="0">
        <a:spcBef>
          <a:spcPct val="0"/>
        </a:spcBef>
        <a:spcAft>
          <a:spcPct val="0"/>
        </a:spcAft>
        <a:defRPr sz="4400">
          <a:solidFill>
            <a:schemeClr val="tx1"/>
          </a:solidFill>
          <a:latin typeface="Calibri" pitchFamily="34" charset="0"/>
          <a:ea typeface="宋体" pitchFamily="2" charset="-122"/>
          <a:sym typeface="Calibri" pitchFamily="34" charset="0"/>
        </a:defRPr>
      </a:lvl5pPr>
      <a:lvl6pPr marL="1371600" indent="-914400" algn="ctr" rtl="0" fontAlgn="base">
        <a:spcBef>
          <a:spcPct val="0"/>
        </a:spcBef>
        <a:spcAft>
          <a:spcPct val="0"/>
        </a:spcAft>
        <a:defRPr sz="4400">
          <a:solidFill>
            <a:schemeClr val="tx1"/>
          </a:solidFill>
          <a:latin typeface="Calibri" pitchFamily="34" charset="0"/>
          <a:ea typeface="宋体" pitchFamily="2" charset="-122"/>
          <a:sym typeface="Calibri" pitchFamily="34" charset="0"/>
        </a:defRPr>
      </a:lvl6pPr>
      <a:lvl7pPr marL="1828800" indent="-914400" algn="ctr" rtl="0" fontAlgn="base">
        <a:spcBef>
          <a:spcPct val="0"/>
        </a:spcBef>
        <a:spcAft>
          <a:spcPct val="0"/>
        </a:spcAft>
        <a:defRPr sz="4400">
          <a:solidFill>
            <a:schemeClr val="tx1"/>
          </a:solidFill>
          <a:latin typeface="Calibri" pitchFamily="34" charset="0"/>
          <a:ea typeface="宋体" pitchFamily="2" charset="-122"/>
          <a:sym typeface="Calibri" pitchFamily="34" charset="0"/>
        </a:defRPr>
      </a:lvl7pPr>
      <a:lvl8pPr marL="2286000" indent="-914400" algn="ctr" rtl="0" fontAlgn="base">
        <a:spcBef>
          <a:spcPct val="0"/>
        </a:spcBef>
        <a:spcAft>
          <a:spcPct val="0"/>
        </a:spcAft>
        <a:defRPr sz="4400">
          <a:solidFill>
            <a:schemeClr val="tx1"/>
          </a:solidFill>
          <a:latin typeface="Calibri" pitchFamily="34" charset="0"/>
          <a:ea typeface="宋体" pitchFamily="2" charset="-122"/>
          <a:sym typeface="Calibri" pitchFamily="34" charset="0"/>
        </a:defRPr>
      </a:lvl8pPr>
      <a:lvl9pPr marL="2743200" indent="-914400" algn="ctr" rtl="0" fontAlgn="base">
        <a:spcBef>
          <a:spcPct val="0"/>
        </a:spcBef>
        <a:spcAft>
          <a:spcPct val="0"/>
        </a:spcAft>
        <a:defRPr sz="4400">
          <a:solidFill>
            <a:schemeClr val="tx1"/>
          </a:solidFill>
          <a:latin typeface="Calibri" pitchFamily="34" charset="0"/>
          <a:ea typeface="宋体" pitchFamily="2" charset="-122"/>
          <a:sym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sym typeface="Calibri" pitchFamily="34" charset="0"/>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ea typeface="+mn-ea"/>
          <a:sym typeface="Calibri" pitchFamily="34" charset="0"/>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ea typeface="+mn-ea"/>
          <a:sym typeface="Calibri" pitchFamily="34" charset="0"/>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ea typeface="+mn-ea"/>
          <a:sym typeface="Calibri" pitchFamily="34" charset="0"/>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ea typeface="+mn-ea"/>
          <a:sym typeface="Calibri" pitchFamily="34" charset="0"/>
        </a:defRPr>
      </a:lvl5pPr>
      <a:lvl6pPr marL="25146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6pPr>
      <a:lvl7pPr marL="29718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7pPr>
      <a:lvl8pPr marL="34290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8pPr>
      <a:lvl9pPr marL="3886200" indent="-228600" algn="l" rtl="0" fontAlgn="base">
        <a:spcBef>
          <a:spcPct val="20000"/>
        </a:spcBef>
        <a:spcAft>
          <a:spcPct val="0"/>
        </a:spcAft>
        <a:buFont typeface="Arial" pitchFamily="34" charset="0"/>
        <a:buChar char="»"/>
        <a:defRPr sz="2000">
          <a:solidFill>
            <a:schemeClr val="tx1"/>
          </a:solidFill>
          <a:latin typeface="+mn-lt"/>
          <a:ea typeface="+mn-ea"/>
          <a:sym typeface="Calibri"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omicsgroup.org/journals/international-journal-of-neurorehabilitation.php"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www.omicsonline.com/open-access/neuroinfectious-diseases.php" TargetMode="External"/><Relationship Id="rId4" Type="http://schemas.openxmlformats.org/officeDocument/2006/relationships/hyperlink" Target="http://www.omicsonline.org/neurology-neurophysiology.ph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conferenceseriese.com/"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036888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矩形 4"/>
          <p:cNvSpPr>
            <a:spLocks noChangeArrowheads="1"/>
          </p:cNvSpPr>
          <p:nvPr/>
        </p:nvSpPr>
        <p:spPr bwMode="auto">
          <a:xfrm>
            <a:off x="684213" y="1484313"/>
            <a:ext cx="7920037" cy="389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lnSpc>
                <a:spcPct val="150000"/>
              </a:lnSpc>
              <a:buFont typeface="Wingdings" pitchFamily="2" charset="2"/>
              <a:buChar char="Ø"/>
            </a:pPr>
            <a:r>
              <a:rPr lang="en-US" altLang="zh-CN" sz="2800">
                <a:cs typeface="Arial" charset="0"/>
              </a:rPr>
              <a:t>  N2a, N2a/APP, N2a/tau40;  HEK293, HEK293/tau; SH-SY5Y, SK-N-SH;  PC12</a:t>
            </a:r>
            <a:r>
              <a:rPr lang="nn-NO" altLang="zh-CN" sz="2800">
                <a:cs typeface="Arial" charset="0"/>
              </a:rPr>
              <a:t>;  CHO......</a:t>
            </a:r>
          </a:p>
          <a:p>
            <a:pPr eaLnBrk="1" hangingPunct="1">
              <a:lnSpc>
                <a:spcPct val="150000"/>
              </a:lnSpc>
              <a:buFont typeface="Wingdings" pitchFamily="2" charset="2"/>
              <a:buChar char="Ø"/>
            </a:pPr>
            <a:r>
              <a:rPr lang="nn-NO" altLang="zh-CN" sz="2800">
                <a:cs typeface="Arial" charset="0"/>
              </a:rPr>
              <a:t> </a:t>
            </a:r>
            <a:r>
              <a:rPr lang="en-US" altLang="zh-CN" sz="2800"/>
              <a:t>Tg2576; APP/PS1; htau(ki)/mtau(ko); mtau(ko); 3Xtg AD; TRPC1 ko; GSK-3beta Flox-ko…..</a:t>
            </a:r>
          </a:p>
          <a:p>
            <a:pPr eaLnBrk="1" hangingPunct="1">
              <a:lnSpc>
                <a:spcPct val="150000"/>
              </a:lnSpc>
              <a:buFont typeface="Wingdings" pitchFamily="2" charset="2"/>
              <a:buChar char="Ø"/>
            </a:pPr>
            <a:r>
              <a:rPr lang="en-US" altLang="zh-CN" sz="2800"/>
              <a:t> Sporadic AD model (hHcy rats) …….</a:t>
            </a:r>
          </a:p>
        </p:txBody>
      </p:sp>
      <p:sp>
        <p:nvSpPr>
          <p:cNvPr id="10243" name="TextBox 5"/>
          <p:cNvSpPr txBox="1">
            <a:spLocks noChangeArrowheads="1"/>
          </p:cNvSpPr>
          <p:nvPr/>
        </p:nvSpPr>
        <p:spPr bwMode="auto">
          <a:xfrm>
            <a:off x="611188" y="549275"/>
            <a:ext cx="75612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algn="ctr" eaLnBrk="1" hangingPunct="1"/>
            <a:r>
              <a:rPr lang="en-US" altLang="zh-CN" sz="3600"/>
              <a:t>Cell Lines &amp; Transgenic Mice</a:t>
            </a:r>
            <a:endParaRPr lang="zh-CN" altLang="en-US" sz="36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a:lstStyle/>
          <a:p>
            <a:r>
              <a:rPr lang="en-US" altLang="zh-CN" smtClean="0"/>
              <a:t>Electrophysiology &amp; </a:t>
            </a:r>
            <a:r>
              <a:rPr lang="en-US" altLang="zh-CN" smtClean="0">
                <a:latin typeface="Arial" charset="0"/>
                <a:sym typeface="Arial" charset="0"/>
              </a:rPr>
              <a:t>Imaging</a:t>
            </a:r>
            <a:endParaRPr lang="zh-CN" altLang="en-US" smtClean="0"/>
          </a:p>
        </p:txBody>
      </p:sp>
      <p:sp>
        <p:nvSpPr>
          <p:cNvPr id="3" name="内容占位符 2"/>
          <p:cNvSpPr>
            <a:spLocks noGrp="1"/>
          </p:cNvSpPr>
          <p:nvPr>
            <p:ph idx="1"/>
          </p:nvPr>
        </p:nvSpPr>
        <p:spPr>
          <a:xfrm>
            <a:off x="468313" y="1341438"/>
            <a:ext cx="8229600" cy="4525962"/>
          </a:xfrm>
        </p:spPr>
        <p:txBody>
          <a:bodyPr/>
          <a:lstStyle/>
          <a:p>
            <a:pPr>
              <a:buFont typeface="Wingdings" pitchFamily="2" charset="2"/>
              <a:buChar char="Ø"/>
            </a:pPr>
            <a:r>
              <a:rPr lang="en-US" altLang="zh-CN" smtClean="0">
                <a:sym typeface="Arial" charset="0"/>
              </a:rPr>
              <a:t>Patch Clamp (EPSP, AP)</a:t>
            </a:r>
          </a:p>
          <a:p>
            <a:pPr>
              <a:buFont typeface="Wingdings" pitchFamily="2" charset="2"/>
              <a:buChar char="Ø"/>
            </a:pPr>
            <a:r>
              <a:rPr lang="en-US" altLang="zh-CN" smtClean="0">
                <a:sym typeface="Arial" charset="0"/>
              </a:rPr>
              <a:t>In-vitro multi-channel electrophysiological recording (LTP in rat and mouse brains……)</a:t>
            </a:r>
          </a:p>
          <a:p>
            <a:pPr>
              <a:buFont typeface="Wingdings" pitchFamily="2" charset="2"/>
              <a:buChar char="Ø"/>
            </a:pPr>
            <a:r>
              <a:rPr lang="en-US" altLang="zh-CN" smtClean="0">
                <a:sym typeface="Arial" charset="0"/>
              </a:rPr>
              <a:t>In-vivo multi-channel electrophysiological recording (Spiking recording in rats with photostimulations…….)</a:t>
            </a:r>
          </a:p>
          <a:p>
            <a:pPr eaLnBrk="1" hangingPunct="1">
              <a:buSzPct val="70000"/>
              <a:buFont typeface="Wingdings" pitchFamily="2" charset="2"/>
              <a:buChar char="Ø"/>
            </a:pPr>
            <a:r>
              <a:rPr lang="en-US" altLang="zh-CN" smtClean="0">
                <a:sym typeface="Arial" charset="0"/>
              </a:rPr>
              <a:t>Ca2+ Oscillations </a:t>
            </a:r>
            <a:endParaRPr lang="zh-CN" altLang="en-US" smtClean="0">
              <a:sym typeface="Arial" charset="0"/>
            </a:endParaRPr>
          </a:p>
          <a:p>
            <a:pPr eaLnBrk="1" hangingPunct="1">
              <a:buSzPct val="70000"/>
              <a:buFont typeface="Wingdings" pitchFamily="2" charset="2"/>
              <a:buChar char="Ø"/>
            </a:pPr>
            <a:r>
              <a:rPr lang="en-US" altLang="zh-CN" smtClean="0">
                <a:sym typeface="Arial" charset="0"/>
              </a:rPr>
              <a:t> FRAP</a:t>
            </a:r>
          </a:p>
          <a:p>
            <a:pPr eaLnBrk="1" hangingPunct="1">
              <a:buSzPct val="70000"/>
              <a:buFont typeface="Wingdings" pitchFamily="2" charset="2"/>
              <a:buChar char="Ø"/>
            </a:pPr>
            <a:r>
              <a:rPr lang="en-US" altLang="zh-CN" smtClean="0">
                <a:sym typeface="Arial" charset="0"/>
              </a:rPr>
              <a:t> FRET</a:t>
            </a:r>
            <a:endParaRPr lang="zh-CN" altLang="en-US" smtClean="0">
              <a:sym typeface="Arial" charset="0"/>
            </a:endParaRPr>
          </a:p>
          <a:p>
            <a:pPr>
              <a:buFont typeface="Wingdings" pitchFamily="2" charset="2"/>
              <a:buChar char="Ø"/>
            </a:pPr>
            <a:endParaRPr lang="en-US" altLang="zh-CN" smtClean="0">
              <a:sym typeface="Arial" charset="0"/>
            </a:endParaRPr>
          </a:p>
          <a:p>
            <a:pPr>
              <a:lnSpc>
                <a:spcPct val="150000"/>
              </a:lnSpc>
              <a:buFont typeface="Wingdings" pitchFamily="2" charset="2"/>
              <a:buChar char="Ø"/>
            </a:pPr>
            <a:endParaRPr lang="zh-CN" altLang="en-US" smtClean="0">
              <a:sym typeface="Arial" charset="0"/>
            </a:endParaRPr>
          </a:p>
        </p:txBody>
      </p:sp>
      <p:sp>
        <p:nvSpPr>
          <p:cNvPr id="11268" name="日期占位符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fld id="{607EF78D-D89D-463F-A0AF-71E28536B361}" type="datetime1">
              <a:rPr lang="zh-CN" altLang="en-US">
                <a:solidFill>
                  <a:srgbClr val="898989"/>
                </a:solidFill>
              </a:rPr>
              <a:pPr eaLnBrk="1" hangingPunct="1"/>
              <a:t>2015/10/19</a:t>
            </a:fld>
            <a:endParaRPr lang="zh-CN" altLang="en-US"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noChangeArrowheads="1"/>
          </p:cNvSpPr>
          <p:nvPr>
            <p:ph type="ctrTitle" idx="4294967295"/>
          </p:nvPr>
        </p:nvSpPr>
        <p:spPr>
          <a:xfrm>
            <a:off x="0" y="333375"/>
            <a:ext cx="9144000" cy="577850"/>
          </a:xfrm>
        </p:spPr>
        <p:txBody>
          <a:bodyPr/>
          <a:lstStyle/>
          <a:p>
            <a:pPr marL="0" indent="0" eaLnBrk="1" hangingPunct="1"/>
            <a:r>
              <a:rPr lang="en-US" altLang="zh-CN" sz="4000" smtClean="0">
                <a:latin typeface="Arial" charset="0"/>
                <a:sym typeface="Arial" charset="0"/>
              </a:rPr>
              <a:t>Animal Experiments</a:t>
            </a:r>
            <a:endParaRPr lang="zh-CN" altLang="en-US" sz="4000" smtClean="0">
              <a:latin typeface="Arial" charset="0"/>
              <a:sym typeface="Arial" charset="0"/>
            </a:endParaRPr>
          </a:p>
        </p:txBody>
      </p:sp>
      <p:sp>
        <p:nvSpPr>
          <p:cNvPr id="12291" name="副标题 2"/>
          <p:cNvSpPr>
            <a:spLocks noGrp="1" noChangeArrowheads="1"/>
          </p:cNvSpPr>
          <p:nvPr>
            <p:ph type="subTitle" idx="4294967295"/>
          </p:nvPr>
        </p:nvSpPr>
        <p:spPr>
          <a:xfrm>
            <a:off x="611188" y="1152525"/>
            <a:ext cx="7200900" cy="5445125"/>
          </a:xfrm>
        </p:spPr>
        <p:txBody>
          <a:bodyPr/>
          <a:lstStyle/>
          <a:p>
            <a:pPr marL="0" indent="0" eaLnBrk="1" hangingPunct="1">
              <a:buSzPct val="70000"/>
              <a:buFont typeface="Wingdings" pitchFamily="2" charset="2"/>
              <a:buChar char="Ø"/>
            </a:pPr>
            <a:r>
              <a:rPr lang="en-US" altLang="zh-CN" sz="2800" smtClean="0">
                <a:latin typeface="Arial" charset="0"/>
                <a:sym typeface="Arial" charset="0"/>
              </a:rPr>
              <a:t> Morris water maze</a:t>
            </a:r>
          </a:p>
          <a:p>
            <a:pPr marL="0" indent="0" eaLnBrk="1" hangingPunct="1">
              <a:buSzPct val="70000"/>
              <a:buFont typeface="Wingdings" pitchFamily="2" charset="2"/>
              <a:buChar char="Ø"/>
            </a:pPr>
            <a:r>
              <a:rPr lang="en-US" altLang="zh-CN" sz="2800" smtClean="0">
                <a:latin typeface="Arial" charset="0"/>
                <a:sym typeface="Arial" charset="0"/>
              </a:rPr>
              <a:t> Barnes circular maze</a:t>
            </a:r>
          </a:p>
          <a:p>
            <a:pPr marL="0" indent="0" eaLnBrk="1" hangingPunct="1">
              <a:buSzPct val="70000"/>
              <a:buFont typeface="Wingdings" pitchFamily="2" charset="2"/>
              <a:buChar char="Ø"/>
            </a:pPr>
            <a:r>
              <a:rPr lang="en-US" altLang="zh-CN" sz="2800" smtClean="0">
                <a:latin typeface="Arial" charset="0"/>
                <a:sym typeface="Arial" charset="0"/>
              </a:rPr>
              <a:t> Elevated plus maze</a:t>
            </a:r>
            <a:endParaRPr lang="zh-CN" altLang="en-US" sz="2800" smtClean="0">
              <a:latin typeface="Arial" charset="0"/>
              <a:sym typeface="Arial" charset="0"/>
            </a:endParaRPr>
          </a:p>
          <a:p>
            <a:pPr marL="0" indent="0" eaLnBrk="1" hangingPunct="1">
              <a:buSzPct val="70000"/>
              <a:buFont typeface="Wingdings" pitchFamily="2" charset="2"/>
              <a:buChar char="Ø"/>
            </a:pPr>
            <a:r>
              <a:rPr lang="en-US" altLang="zh-CN" sz="2800" smtClean="0">
                <a:latin typeface="Arial" charset="0"/>
                <a:sym typeface="Arial" charset="0"/>
              </a:rPr>
              <a:t> Radial arm maze</a:t>
            </a:r>
            <a:endParaRPr lang="zh-CN" altLang="en-US" sz="2800" smtClean="0">
              <a:latin typeface="Arial" charset="0"/>
              <a:sym typeface="Arial" charset="0"/>
            </a:endParaRPr>
          </a:p>
          <a:p>
            <a:pPr marL="0" indent="0" eaLnBrk="1" hangingPunct="1">
              <a:buSzPct val="70000"/>
              <a:buFont typeface="Wingdings" pitchFamily="2" charset="2"/>
              <a:buChar char="Ø"/>
            </a:pPr>
            <a:r>
              <a:rPr lang="en-US" altLang="zh-CN" sz="2800" smtClean="0">
                <a:latin typeface="Arial" charset="0"/>
                <a:sym typeface="Arial" charset="0"/>
              </a:rPr>
              <a:t> T-maze</a:t>
            </a:r>
          </a:p>
          <a:p>
            <a:pPr marL="0" indent="0" eaLnBrk="1" hangingPunct="1">
              <a:buSzPct val="70000"/>
              <a:buFont typeface="Wingdings" pitchFamily="2" charset="2"/>
              <a:buChar char="Ø"/>
            </a:pPr>
            <a:r>
              <a:rPr lang="en-US" altLang="zh-CN" sz="2800" smtClean="0">
                <a:latin typeface="Arial" charset="0"/>
                <a:sym typeface="Arial" charset="0"/>
              </a:rPr>
              <a:t>Stereotaxic brain injection</a:t>
            </a:r>
          </a:p>
          <a:p>
            <a:pPr marL="0" indent="0" eaLnBrk="1" hangingPunct="1">
              <a:buSzPct val="70000"/>
              <a:buFont typeface="Wingdings" pitchFamily="2" charset="2"/>
              <a:buChar char="Ø"/>
            </a:pPr>
            <a:r>
              <a:rPr lang="en-US" altLang="zh-CN" sz="2800" smtClean="0">
                <a:latin typeface="Arial" charset="0"/>
                <a:sym typeface="Arial" charset="0"/>
              </a:rPr>
              <a:t>Contextual fear conditioning</a:t>
            </a:r>
          </a:p>
          <a:p>
            <a:pPr marL="0" indent="0" eaLnBrk="1" hangingPunct="1">
              <a:buSzPct val="70000"/>
              <a:buFont typeface="Wingdings" pitchFamily="2" charset="2"/>
              <a:buChar char="Ø"/>
            </a:pPr>
            <a:r>
              <a:rPr lang="en-US" altLang="zh-CN" sz="2800" smtClean="0">
                <a:latin typeface="Arial" charset="0"/>
                <a:sym typeface="Arial" charset="0"/>
              </a:rPr>
              <a:t>Active/Passive  avoidance</a:t>
            </a:r>
          </a:p>
          <a:p>
            <a:pPr marL="0" indent="0" eaLnBrk="1" hangingPunct="1">
              <a:buSzPct val="70000"/>
              <a:buFont typeface="Wingdings" pitchFamily="2" charset="2"/>
              <a:buChar char="Ø"/>
            </a:pPr>
            <a:r>
              <a:rPr lang="en-US" altLang="zh-CN" sz="2800" smtClean="0">
                <a:latin typeface="Arial" charset="0"/>
                <a:sym typeface="Arial" charset="0"/>
              </a:rPr>
              <a:t>Forcing swimming</a:t>
            </a:r>
          </a:p>
          <a:p>
            <a:pPr marL="0" indent="0" eaLnBrk="1" hangingPunct="1">
              <a:buSzPct val="70000"/>
              <a:buFont typeface="Wingdings" pitchFamily="2" charset="2"/>
              <a:buChar char="Ø"/>
            </a:pPr>
            <a:r>
              <a:rPr lang="en-US" altLang="zh-CN" sz="2800" smtClean="0">
                <a:latin typeface="Arial" charset="0"/>
                <a:sym typeface="Arial" charset="0"/>
              </a:rPr>
              <a:t>Step-down test</a:t>
            </a:r>
          </a:p>
          <a:p>
            <a:pPr marL="0" indent="0" eaLnBrk="1" hangingPunct="1">
              <a:buSzPct val="70000"/>
              <a:buFont typeface="Wingdings" pitchFamily="2" charset="2"/>
              <a:buChar char="Ø"/>
            </a:pPr>
            <a:r>
              <a:rPr lang="en-US" altLang="zh-CN" sz="2800" smtClean="0">
                <a:latin typeface="Arial" charset="0"/>
                <a:sym typeface="Arial" charset="0"/>
              </a:rPr>
              <a:t>Open Field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noChangeArrowheads="1"/>
          </p:cNvSpPr>
          <p:nvPr>
            <p:ph type="ctrTitle" idx="4294967295"/>
          </p:nvPr>
        </p:nvSpPr>
        <p:spPr>
          <a:xfrm>
            <a:off x="0" y="260350"/>
            <a:ext cx="9144000" cy="577850"/>
          </a:xfrm>
        </p:spPr>
        <p:txBody>
          <a:bodyPr/>
          <a:lstStyle/>
          <a:p>
            <a:pPr marL="0" indent="0" eaLnBrk="1" hangingPunct="1"/>
            <a:r>
              <a:rPr lang="en-US" altLang="zh-CN" sz="4000" smtClean="0">
                <a:latin typeface="Arial" charset="0"/>
                <a:ea typeface="Arial Unicode MS" pitchFamily="34" charset="-122"/>
                <a:cs typeface="Arial Unicode MS" pitchFamily="34" charset="-122"/>
                <a:sym typeface="Arial" charset="0"/>
              </a:rPr>
              <a:t>Biochemistry &amp; Molecular Biology</a:t>
            </a:r>
            <a:endParaRPr lang="zh-CN" altLang="en-US" sz="4000" smtClean="0">
              <a:latin typeface="Arial" charset="0"/>
              <a:ea typeface="Arial Unicode MS" pitchFamily="34" charset="-122"/>
              <a:cs typeface="Arial Unicode MS" pitchFamily="34" charset="-122"/>
              <a:sym typeface="Arial" charset="0"/>
            </a:endParaRPr>
          </a:p>
        </p:txBody>
      </p:sp>
      <p:sp>
        <p:nvSpPr>
          <p:cNvPr id="13315" name="副标题 2"/>
          <p:cNvSpPr>
            <a:spLocks noGrp="1" noChangeArrowheads="1"/>
          </p:cNvSpPr>
          <p:nvPr>
            <p:ph type="subTitle" idx="4294967295"/>
          </p:nvPr>
        </p:nvSpPr>
        <p:spPr>
          <a:xfrm>
            <a:off x="827088" y="1196975"/>
            <a:ext cx="8821737" cy="5878513"/>
          </a:xfrm>
        </p:spPr>
        <p:txBody>
          <a:bodyPr/>
          <a:lstStyle/>
          <a:p>
            <a:pPr marL="0" indent="0" eaLnBrk="1" hangingPunct="1">
              <a:buSzPct val="70000"/>
              <a:buFont typeface="Wingdings" pitchFamily="2" charset="2"/>
              <a:buChar char="Ø"/>
            </a:pPr>
            <a:r>
              <a:rPr lang="en-US" altLang="zh-CN" sz="2800" smtClean="0">
                <a:latin typeface="Arial" charset="0"/>
                <a:ea typeface="Arial Unicode MS" pitchFamily="34" charset="-122"/>
                <a:cs typeface="Arial" charset="0"/>
                <a:sym typeface="Arial" charset="0"/>
              </a:rPr>
              <a:t> Western blot</a:t>
            </a:r>
            <a:endParaRPr lang="zh-CN" altLang="en-US" sz="2800" smtClean="0">
              <a:latin typeface="Arial" charset="0"/>
              <a:ea typeface="Arial Unicode MS" pitchFamily="34" charset="-122"/>
              <a:cs typeface="Arial" charset="0"/>
              <a:sym typeface="Arial" charset="0"/>
            </a:endParaRPr>
          </a:p>
          <a:p>
            <a:pPr marL="0" indent="0" eaLnBrk="1" hangingPunct="1">
              <a:buSzPct val="70000"/>
              <a:buFont typeface="Wingdings" pitchFamily="2" charset="2"/>
              <a:buChar char="Ø"/>
            </a:pPr>
            <a:r>
              <a:rPr lang="en-US" altLang="zh-CN" sz="2800" smtClean="0">
                <a:latin typeface="Arial" charset="0"/>
                <a:ea typeface="Arial Unicode MS" pitchFamily="34" charset="-122"/>
                <a:cs typeface="Arial" charset="0"/>
                <a:sym typeface="Arial" charset="0"/>
              </a:rPr>
              <a:t> Immunohistochemistry</a:t>
            </a:r>
          </a:p>
          <a:p>
            <a:pPr marL="0" indent="0" eaLnBrk="1" hangingPunct="1">
              <a:buSzPct val="70000"/>
              <a:buFont typeface="Wingdings" pitchFamily="2" charset="2"/>
              <a:buChar char="Ø"/>
            </a:pPr>
            <a:r>
              <a:rPr lang="en-US" altLang="zh-CN" sz="2800" smtClean="0">
                <a:latin typeface="Arial" charset="0"/>
                <a:ea typeface="Arial Unicode MS" pitchFamily="34" charset="-122"/>
                <a:cs typeface="Arial" charset="0"/>
                <a:sym typeface="Arial" charset="0"/>
              </a:rPr>
              <a:t> Immunofluorescence</a:t>
            </a:r>
            <a:endParaRPr lang="zh-CN" altLang="en-US" sz="2800" smtClean="0">
              <a:latin typeface="Arial" charset="0"/>
              <a:ea typeface="Arial Unicode MS" pitchFamily="34" charset="-122"/>
              <a:cs typeface="Arial" charset="0"/>
              <a:sym typeface="Arial" charset="0"/>
            </a:endParaRPr>
          </a:p>
          <a:p>
            <a:pPr marL="0" indent="0" eaLnBrk="1" hangingPunct="1">
              <a:buSzPct val="70000"/>
              <a:buFont typeface="Wingdings" pitchFamily="2" charset="2"/>
              <a:buChar char="Ø"/>
            </a:pPr>
            <a:r>
              <a:rPr lang="en-US" altLang="zh-CN" sz="2800" smtClean="0">
                <a:latin typeface="Arial" charset="0"/>
                <a:ea typeface="Arial Unicode MS" pitchFamily="34" charset="-122"/>
                <a:cs typeface="Arial" charset="0"/>
                <a:sym typeface="Arial" charset="0"/>
              </a:rPr>
              <a:t> Immunoprecipitation</a:t>
            </a:r>
            <a:endParaRPr lang="zh-CN" altLang="en-US" sz="2800" smtClean="0">
              <a:latin typeface="Arial" charset="0"/>
              <a:ea typeface="Arial Unicode MS" pitchFamily="34" charset="-122"/>
              <a:cs typeface="Arial" charset="0"/>
              <a:sym typeface="Arial" charset="0"/>
            </a:endParaRPr>
          </a:p>
          <a:p>
            <a:pPr marL="0" indent="0" eaLnBrk="1" hangingPunct="1">
              <a:buSzPct val="70000"/>
              <a:buFont typeface="Wingdings" pitchFamily="2" charset="2"/>
              <a:buChar char="Ø"/>
            </a:pPr>
            <a:r>
              <a:rPr lang="en-US" altLang="zh-CN" sz="2800" smtClean="0">
                <a:latin typeface="Arial" charset="0"/>
                <a:ea typeface="Arial Unicode MS" pitchFamily="34" charset="-122"/>
                <a:cs typeface="Arial" charset="0"/>
                <a:sym typeface="Arial" charset="0"/>
              </a:rPr>
              <a:t> Flow cytometry</a:t>
            </a:r>
          </a:p>
          <a:p>
            <a:pPr marL="0" indent="0" eaLnBrk="1" hangingPunct="1">
              <a:buSzPct val="70000"/>
              <a:buFont typeface="Wingdings" pitchFamily="2" charset="2"/>
              <a:buChar char="Ø"/>
            </a:pPr>
            <a:r>
              <a:rPr lang="en-US" altLang="zh-CN" sz="2800" smtClean="0">
                <a:latin typeface="Arial" charset="0"/>
                <a:ea typeface="Arial Unicode MS" pitchFamily="34" charset="-122"/>
                <a:cs typeface="Arial" charset="0"/>
                <a:sym typeface="Arial" charset="0"/>
              </a:rPr>
              <a:t> ELISA</a:t>
            </a:r>
          </a:p>
          <a:p>
            <a:pPr marL="0" indent="0" eaLnBrk="1" hangingPunct="1">
              <a:buSzPct val="70000"/>
              <a:buFont typeface="Wingdings" pitchFamily="2" charset="2"/>
              <a:buChar char="Ø"/>
            </a:pPr>
            <a:r>
              <a:rPr lang="en-US" altLang="zh-CN" sz="2800" smtClean="0">
                <a:latin typeface="Arial" charset="0"/>
                <a:ea typeface="Arial Unicode MS" pitchFamily="34" charset="-122"/>
                <a:cs typeface="Arial" charset="0"/>
                <a:sym typeface="Arial" charset="0"/>
              </a:rPr>
              <a:t>Site-specific mutagenesis </a:t>
            </a:r>
          </a:p>
          <a:p>
            <a:pPr marL="0" indent="0" eaLnBrk="1" hangingPunct="1">
              <a:buSzPct val="70000"/>
              <a:buFont typeface="Wingdings" pitchFamily="2" charset="2"/>
              <a:buChar char="Ø"/>
            </a:pPr>
            <a:r>
              <a:rPr lang="en-US" altLang="zh-CN" sz="2800" smtClean="0">
                <a:latin typeface="Arial" charset="0"/>
                <a:ea typeface="Arial Unicode MS" pitchFamily="34" charset="-122"/>
                <a:cs typeface="Arial" charset="0"/>
                <a:sym typeface="Arial" charset="0"/>
              </a:rPr>
              <a:t>q-PCR</a:t>
            </a:r>
          </a:p>
          <a:p>
            <a:pPr marL="0" indent="0" eaLnBrk="1" hangingPunct="1">
              <a:buSzPct val="70000"/>
              <a:buFont typeface="Wingdings" pitchFamily="2" charset="2"/>
              <a:buChar char="Ø"/>
            </a:pPr>
            <a:r>
              <a:rPr lang="en-US" altLang="zh-CN" sz="2800" smtClean="0">
                <a:latin typeface="Arial" charset="0"/>
                <a:ea typeface="Arial Unicode MS" pitchFamily="34" charset="-122"/>
                <a:cs typeface="Arial" charset="0"/>
                <a:sym typeface="Arial" charset="0"/>
              </a:rPr>
              <a:t>RT-PCR</a:t>
            </a:r>
          </a:p>
          <a:p>
            <a:pPr marL="0" indent="0" eaLnBrk="1" hangingPunct="1">
              <a:buSzPct val="70000"/>
              <a:buFont typeface="Wingdings" pitchFamily="2" charset="2"/>
              <a:buChar char="Ø"/>
            </a:pPr>
            <a:r>
              <a:rPr lang="en-US" altLang="zh-CN" sz="2800" smtClean="0">
                <a:latin typeface="Arial" charset="0"/>
                <a:ea typeface="Arial Unicode MS" pitchFamily="34" charset="-122"/>
                <a:cs typeface="Arial" charset="0"/>
                <a:sym typeface="Arial" charset="0"/>
              </a:rPr>
              <a:t> RNA/DNA extraction</a:t>
            </a:r>
          </a:p>
          <a:p>
            <a:pPr marL="0" indent="0" eaLnBrk="1" hangingPunct="1">
              <a:buSzPct val="70000"/>
              <a:buFont typeface="Wingdings" pitchFamily="2" charset="2"/>
              <a:buChar char="Ø"/>
            </a:pPr>
            <a:r>
              <a:rPr lang="en-US" altLang="zh-CN" sz="2800" smtClean="0">
                <a:latin typeface="Arial" charset="0"/>
                <a:ea typeface="Arial Unicode MS" pitchFamily="34" charset="-122"/>
                <a:cs typeface="Arial" charset="0"/>
                <a:sym typeface="Arial" charset="0"/>
              </a:rPr>
              <a:t>……..</a:t>
            </a:r>
            <a:endParaRPr lang="zh-CN" altLang="en-US" sz="2800" smtClean="0">
              <a:latin typeface="Arial" charset="0"/>
              <a:ea typeface="Arial Unicode MS" pitchFamily="34" charset="-122"/>
              <a:cs typeface="Arial" charset="0"/>
              <a:sym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ctrTitle" idx="4294967295"/>
          </p:nvPr>
        </p:nvSpPr>
        <p:spPr>
          <a:xfrm>
            <a:off x="0" y="690563"/>
            <a:ext cx="9144000" cy="577850"/>
          </a:xfrm>
        </p:spPr>
        <p:txBody>
          <a:bodyPr/>
          <a:lstStyle/>
          <a:p>
            <a:pPr marL="0" indent="0" eaLnBrk="1" hangingPunct="1"/>
            <a:r>
              <a:rPr lang="en-US" altLang="zh-CN" smtClean="0">
                <a:latin typeface="Arial" charset="0"/>
                <a:sym typeface="Arial" charset="0"/>
              </a:rPr>
              <a:t>Cell Morphology and Biology</a:t>
            </a:r>
            <a:endParaRPr lang="zh-CN" altLang="en-US" smtClean="0">
              <a:latin typeface="Arial" charset="0"/>
              <a:sym typeface="Arial" charset="0"/>
            </a:endParaRPr>
          </a:p>
        </p:txBody>
      </p:sp>
      <p:sp>
        <p:nvSpPr>
          <p:cNvPr id="14339" name="副标题 2"/>
          <p:cNvSpPr>
            <a:spLocks noGrp="1" noChangeArrowheads="1"/>
          </p:cNvSpPr>
          <p:nvPr>
            <p:ph type="subTitle" idx="4294967295"/>
          </p:nvPr>
        </p:nvSpPr>
        <p:spPr>
          <a:xfrm>
            <a:off x="827088" y="1484313"/>
            <a:ext cx="7273925" cy="5445125"/>
          </a:xfrm>
        </p:spPr>
        <p:txBody>
          <a:bodyPr/>
          <a:lstStyle/>
          <a:p>
            <a:pPr marL="0" indent="0" eaLnBrk="1" hangingPunct="1">
              <a:buSzPct val="70000"/>
              <a:buFont typeface="Wingdings" pitchFamily="2" charset="2"/>
              <a:buChar char="Ø"/>
            </a:pPr>
            <a:r>
              <a:rPr lang="en-US" altLang="zh-CN" smtClean="0">
                <a:latin typeface="Arial" charset="0"/>
                <a:sym typeface="Arial" charset="0"/>
              </a:rPr>
              <a:t> </a:t>
            </a:r>
            <a:r>
              <a:rPr lang="en-US" altLang="zh-CN" sz="2800" smtClean="0">
                <a:latin typeface="Arial" charset="0"/>
                <a:sym typeface="Arial" charset="0"/>
              </a:rPr>
              <a:t>Nissl staining</a:t>
            </a:r>
            <a:endParaRPr lang="zh-CN" altLang="en-US" sz="2800" smtClean="0">
              <a:latin typeface="Arial" charset="0"/>
              <a:sym typeface="Arial" charset="0"/>
            </a:endParaRPr>
          </a:p>
          <a:p>
            <a:pPr marL="0" indent="0" eaLnBrk="1" hangingPunct="1">
              <a:buSzPct val="70000"/>
              <a:buFont typeface="Wingdings" pitchFamily="2" charset="2"/>
              <a:buChar char="Ø"/>
            </a:pPr>
            <a:r>
              <a:rPr lang="en-US" altLang="zh-CN" sz="2800" smtClean="0">
                <a:latin typeface="Arial" charset="0"/>
                <a:sym typeface="Arial" charset="0"/>
              </a:rPr>
              <a:t> Golgi staining (synapse morphologies)</a:t>
            </a:r>
            <a:endParaRPr lang="zh-CN" altLang="en-US" sz="2800" smtClean="0">
              <a:latin typeface="Arial" charset="0"/>
              <a:sym typeface="Arial" charset="0"/>
            </a:endParaRPr>
          </a:p>
          <a:p>
            <a:pPr marL="0" indent="0" eaLnBrk="1" hangingPunct="1">
              <a:buSzPct val="70000"/>
              <a:buFont typeface="Wingdings" pitchFamily="2" charset="2"/>
              <a:buChar char="Ø"/>
            </a:pPr>
            <a:r>
              <a:rPr lang="en-US" altLang="zh-CN" sz="2800" smtClean="0">
                <a:latin typeface="Arial" charset="0"/>
                <a:sym typeface="Arial" charset="0"/>
              </a:rPr>
              <a:t> Silver staining (neurofibrillary tangles) </a:t>
            </a:r>
            <a:endParaRPr lang="zh-CN" altLang="en-US" sz="2800" smtClean="0">
              <a:latin typeface="Arial" charset="0"/>
              <a:sym typeface="Arial" charset="0"/>
            </a:endParaRPr>
          </a:p>
          <a:p>
            <a:pPr marL="0" indent="0" eaLnBrk="1" hangingPunct="1">
              <a:buSzPct val="70000"/>
              <a:buFont typeface="Wingdings" pitchFamily="2" charset="2"/>
              <a:buChar char="Ø"/>
            </a:pPr>
            <a:r>
              <a:rPr lang="en-US" altLang="zh-CN" sz="2800" smtClean="0">
                <a:latin typeface="Arial" charset="0"/>
                <a:sym typeface="Arial" charset="0"/>
              </a:rPr>
              <a:t> H&amp;E staining</a:t>
            </a:r>
          </a:p>
          <a:p>
            <a:pPr marL="0" indent="0" eaLnBrk="1" hangingPunct="1">
              <a:buSzPct val="70000"/>
              <a:buFont typeface="Wingdings" pitchFamily="2" charset="2"/>
              <a:buChar char="Ø"/>
            </a:pPr>
            <a:r>
              <a:rPr lang="en-US" altLang="zh-CN" sz="2800" smtClean="0">
                <a:latin typeface="Arial" charset="0"/>
                <a:sym typeface="Arial" charset="0"/>
              </a:rPr>
              <a:t>Cell lines subculture</a:t>
            </a:r>
            <a:endParaRPr lang="zh-CN" altLang="en-US" sz="2800" smtClean="0">
              <a:latin typeface="Arial" charset="0"/>
              <a:sym typeface="Arial" charset="0"/>
            </a:endParaRPr>
          </a:p>
          <a:p>
            <a:pPr marL="0" indent="0" eaLnBrk="1" hangingPunct="1">
              <a:buSzPct val="70000"/>
              <a:buFont typeface="Wingdings" pitchFamily="2" charset="2"/>
              <a:buChar char="Ø"/>
            </a:pPr>
            <a:r>
              <a:rPr lang="en-US" altLang="zh-CN" sz="2800" smtClean="0">
                <a:latin typeface="Arial" charset="0"/>
                <a:sym typeface="Arial" charset="0"/>
              </a:rPr>
              <a:t> Primary neuron culture</a:t>
            </a:r>
          </a:p>
          <a:p>
            <a:pPr marL="0" indent="0" eaLnBrk="1" hangingPunct="1">
              <a:buSzPct val="70000"/>
              <a:buFont typeface="Wingdings" pitchFamily="2" charset="2"/>
              <a:buChar char="Ø"/>
            </a:pPr>
            <a:r>
              <a:rPr lang="en-US" altLang="zh-CN" sz="2800" smtClean="0">
                <a:latin typeface="Arial" charset="0"/>
                <a:sym typeface="Arial" charset="0"/>
              </a:rPr>
              <a:t> Transfection</a:t>
            </a:r>
          </a:p>
          <a:p>
            <a:pPr marL="0" indent="0" eaLnBrk="1" hangingPunct="1">
              <a:buSzPct val="70000"/>
              <a:buFont typeface="Wingdings" pitchFamily="2" charset="2"/>
              <a:buChar char="Ø"/>
            </a:pPr>
            <a:r>
              <a:rPr lang="en-US" altLang="zh-CN" sz="2800" smtClean="0">
                <a:latin typeface="Arial" charset="0"/>
                <a:sym typeface="Arial" charset="0"/>
              </a:rPr>
              <a:t> Cell migration</a:t>
            </a:r>
            <a:endParaRPr lang="zh-CN" altLang="en-US" sz="2800" smtClean="0">
              <a:latin typeface="Arial" charset="0"/>
              <a:sym typeface="Arial" charset="0"/>
            </a:endParaRPr>
          </a:p>
          <a:p>
            <a:pPr marL="0" indent="0" eaLnBrk="1" hangingPunct="1">
              <a:buSzPct val="70000"/>
              <a:buFont typeface="Wingdings" pitchFamily="2" charset="2"/>
              <a:buChar char="Ø"/>
            </a:pPr>
            <a:r>
              <a:rPr lang="en-US" altLang="zh-CN" sz="2800" smtClean="0">
                <a:latin typeface="Arial" charset="0"/>
                <a:sym typeface="Arial" charset="0"/>
              </a:rPr>
              <a:t> Single cell injection</a:t>
            </a:r>
            <a:endParaRPr lang="zh-CN" altLang="en-US" sz="2800" smtClean="0">
              <a:latin typeface="Arial" charset="0"/>
              <a:sym typeface="Arial" charset="0"/>
            </a:endParaRPr>
          </a:p>
          <a:p>
            <a:pPr marL="0" indent="0" eaLnBrk="1" hangingPunct="1">
              <a:buSzPct val="70000"/>
              <a:buFont typeface="Wingdings" pitchFamily="2" charset="2"/>
              <a:buChar char="Ø"/>
            </a:pPr>
            <a:endParaRPr lang="en-US" altLang="zh-CN" sz="2800" smtClean="0">
              <a:latin typeface="Arial" charset="0"/>
              <a:sym typeface="Arial" charset="0"/>
            </a:endParaRPr>
          </a:p>
          <a:p>
            <a:pPr marL="0" indent="0" eaLnBrk="1" hangingPunct="1">
              <a:buSzPct val="70000"/>
              <a:buFont typeface="Wingdings" pitchFamily="2" charset="2"/>
              <a:buChar char="Ø"/>
            </a:pPr>
            <a:r>
              <a:rPr lang="en-US" altLang="zh-CN" sz="2800" smtClean="0">
                <a:latin typeface="Arial" charset="0"/>
                <a:sym typeface="Arial" charset="0"/>
              </a:rP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graphicFrame>
        <p:nvGraphicFramePr>
          <p:cNvPr id="4" name="Content Placeholder 3"/>
          <p:cNvGraphicFramePr>
            <a:graphicFrameLocks noGrp="1"/>
          </p:cNvGraphicFramePr>
          <p:nvPr>
            <p:ph idx="1"/>
          </p:nvPr>
        </p:nvGraphicFramePr>
        <p:xfrm>
          <a:off x="3190875" y="3405981"/>
          <a:ext cx="2762250" cy="914400"/>
        </p:xfrm>
        <a:graphic>
          <a:graphicData uri="http://schemas.openxmlformats.org/drawingml/2006/table">
            <a:tbl>
              <a:tblPr/>
              <a:tblGrid>
                <a:gridCol w="476250"/>
                <a:gridCol w="2286000"/>
              </a:tblGrid>
              <a:tr h="0">
                <a:tc>
                  <a:txBody>
                    <a:bodyPr/>
                    <a:lstStyle/>
                    <a:p>
                      <a:endParaRPr lang="en-US"/>
                    </a:p>
                  </a:txBody>
                  <a:tcPr>
                    <a:lnL>
                      <a:noFill/>
                    </a:lnL>
                    <a:lnR>
                      <a:noFill/>
                    </a:lnR>
                    <a:lnT>
                      <a:noFill/>
                    </a:lnT>
                    <a:lnB>
                      <a:noFill/>
                    </a:lnB>
                  </a:tcPr>
                </a:tc>
                <a:tc>
                  <a:txBody>
                    <a:bodyPr/>
                    <a:lstStyle/>
                    <a:p>
                      <a:pPr algn="l"/>
                      <a:r>
                        <a:rPr lang="en-US" dirty="0">
                          <a:solidFill>
                            <a:srgbClr val="666666"/>
                          </a:solidFill>
                          <a:effectLst/>
                          <a:latin typeface="Arial"/>
                          <a:hlinkClick r:id="rId2"/>
                        </a:rPr>
                        <a:t>International Journal of </a:t>
                      </a:r>
                      <a:r>
                        <a:rPr lang="en-US" dirty="0" err="1">
                          <a:solidFill>
                            <a:srgbClr val="666666"/>
                          </a:solidFill>
                          <a:effectLst/>
                          <a:latin typeface="Arial"/>
                          <a:hlinkClick r:id="rId2"/>
                        </a:rPr>
                        <a:t>Neurorehabilitation</a:t>
                      </a:r>
                      <a:r>
                        <a:rPr lang="en-US" dirty="0">
                          <a:solidFill>
                            <a:srgbClr val="666666"/>
                          </a:solidFill>
                          <a:effectLst/>
                          <a:latin typeface="Arial"/>
                          <a:hlinkClick r:id="rId2"/>
                        </a:rPr>
                        <a:t> </a:t>
                      </a:r>
                      <a:endParaRPr lang="en-US" dirty="0">
                        <a:solidFill>
                          <a:srgbClr val="666666"/>
                        </a:solidFill>
                        <a:effectLst/>
                        <a:latin typeface="Arial"/>
                      </a:endParaRPr>
                    </a:p>
                  </a:txBody>
                  <a:tcPr marL="76200">
                    <a:lnL>
                      <a:noFill/>
                    </a:lnL>
                    <a:lnR>
                      <a:noFill/>
                    </a:lnR>
                    <a:lnT>
                      <a:noFill/>
                    </a:lnT>
                    <a:lnB>
                      <a:noFill/>
                    </a:lnB>
                  </a:tcPr>
                </a:tc>
              </a:tr>
            </a:tbl>
          </a:graphicData>
        </a:graphic>
      </p:graphicFrame>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Neurological Disorders</a:t>
            </a:r>
            <a:br>
              <a:rPr lang="en-US" dirty="0" smtClean="0"/>
            </a:b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hlinkClick r:id="rId4"/>
              </a:rPr>
              <a:t>Journal of Neurology &amp; </a:t>
            </a:r>
            <a:r>
              <a:rPr lang="en-US" sz="2000" dirty="0" smtClean="0">
                <a:hlinkClick r:id="rId4"/>
              </a:rPr>
              <a:t>Neurophysiology</a:t>
            </a:r>
            <a:endParaRPr lang="en-US" sz="2000" dirty="0" smtClean="0"/>
          </a:p>
          <a:p>
            <a:pPr marL="342900" indent="-342900">
              <a:buFont typeface="Wingdings" panose="05000000000000000000" pitchFamily="2" charset="2"/>
              <a:buChar char="Ø"/>
              <a:defRPr/>
            </a:pPr>
            <a:r>
              <a:rPr lang="en-US" sz="2000" dirty="0">
                <a:hlinkClick r:id="rId5"/>
              </a:rPr>
              <a:t>Journal of </a:t>
            </a:r>
            <a:r>
              <a:rPr lang="en-US" sz="2000" dirty="0" err="1">
                <a:hlinkClick r:id="rId5"/>
              </a:rPr>
              <a:t>Neuroinfectious</a:t>
            </a:r>
            <a:r>
              <a:rPr lang="en-US" sz="2000" dirty="0">
                <a:hlinkClick r:id="rId5"/>
              </a:rPr>
              <a:t> </a:t>
            </a:r>
            <a:r>
              <a:rPr lang="en-US" sz="2000" dirty="0" smtClean="0">
                <a:hlinkClick r:id="rId5"/>
              </a:rPr>
              <a:t>Diseases</a:t>
            </a:r>
            <a:endParaRPr lang="en-US" sz="2000" dirty="0" smtClean="0"/>
          </a:p>
          <a:p>
            <a:pPr marL="342900" indent="-342900">
              <a:buFont typeface="Wingdings" panose="05000000000000000000" pitchFamily="2" charset="2"/>
              <a:buChar char="Ø"/>
              <a:defRPr/>
            </a:pPr>
            <a:r>
              <a:rPr lang="en-US" sz="2000" dirty="0">
                <a:hlinkClick r:id="rId2"/>
              </a:rPr>
              <a:t>International Journal of </a:t>
            </a:r>
            <a:r>
              <a:rPr lang="en-US" sz="2000" dirty="0" err="1">
                <a:hlinkClick r:id="rId2"/>
              </a:rPr>
              <a:t>Neurorehabilitation</a:t>
            </a:r>
            <a:r>
              <a:rPr lang="en-US" sz="2000" dirty="0">
                <a:hlinkClick r:id="rId2"/>
              </a:rPr>
              <a:t> </a:t>
            </a:r>
            <a:endParaRPr lang="en-US" sz="2000" dirty="0">
              <a:solidFill>
                <a:schemeClr val="bg2">
                  <a:lumMod val="50000"/>
                </a:schemeClr>
              </a:solidFill>
              <a:latin typeface="Estrangelo Edessa" panose="03080600000000000000" pitchFamily="66" charset="0"/>
              <a:cs typeface="Estrangelo Edessa" panose="03080600000000000000" pitchFamily="66" charset="0"/>
            </a:endParaRPr>
          </a:p>
        </p:txBody>
      </p:sp>
      <p:pic>
        <p:nvPicPr>
          <p:cNvPr id="15367" name="Picture 8" descr="C:\Users\rakesh-s\Desktop\gocr-header.jpg"/>
          <p:cNvPicPr>
            <a:picLocks noChangeAspect="1" noChangeArrowheads="1"/>
          </p:cNvPicPr>
          <p:nvPr/>
        </p:nvPicPr>
        <p:blipFill>
          <a:blip r:embed="rId6">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1" descr="http://omicsonline.org/flyers/ijn.jpg"/>
          <p:cNvSpPr>
            <a:spLocks noChangeAspect="1" noChangeArrowheads="1"/>
          </p:cNvSpPr>
          <p:nvPr/>
        </p:nvSpPr>
        <p:spPr bwMode="auto">
          <a:xfrm>
            <a:off x="3190875" y="3405188"/>
            <a:ext cx="381000" cy="476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8100636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a:defRPr/>
            </a:pPr>
            <a:r>
              <a:rPr lang="en-US" sz="3600" dirty="0" smtClean="0">
                <a:hlinkClick r:id="rId3"/>
              </a:rPr>
              <a:t>www.conferenceseriese.com</a:t>
            </a:r>
            <a:endParaRPr lang="en-US" sz="3600" dirty="0" smtClean="0"/>
          </a:p>
          <a:p>
            <a:pPr>
              <a:defRPr/>
            </a:pPr>
            <a:endParaRPr lang="en-US" sz="2400" dirty="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4000" dirty="0" smtClean="0"/>
              <a:t>For Related Conferences, visit</a:t>
            </a:r>
            <a:endParaRPr lang="en-US" sz="4000" dirty="0"/>
          </a:p>
        </p:txBody>
      </p:sp>
    </p:spTree>
    <p:extLst>
      <p:ext uri="{BB962C8B-B14F-4D97-AF65-F5344CB8AC3E}">
        <p14:creationId xmlns:p14="http://schemas.microsoft.com/office/powerpoint/2010/main" val="57975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标题 1"/>
          <p:cNvSpPr>
            <a:spLocks noGrp="1"/>
          </p:cNvSpPr>
          <p:nvPr>
            <p:ph type="title"/>
          </p:nvPr>
        </p:nvSpPr>
        <p:spPr>
          <a:xfrm>
            <a:off x="323850" y="908050"/>
            <a:ext cx="8567738" cy="1143000"/>
          </a:xfrm>
        </p:spPr>
        <p:txBody>
          <a:bodyPr/>
          <a:lstStyle/>
          <a:p>
            <a:r>
              <a:rPr lang="en-US" altLang="zh-CN" smtClean="0"/>
              <a:t>Research Interests and the facilities in Prof. Jian-Zhi Wang’ Lab</a:t>
            </a:r>
            <a:endParaRPr lang="zh-CN" altLang="en-US" smtClean="0"/>
          </a:p>
        </p:txBody>
      </p:sp>
      <p:sp>
        <p:nvSpPr>
          <p:cNvPr id="2051" name="日期占位符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fld id="{7B0C6BB8-6B90-49DD-8ED2-8F6A9656AD27}" type="datetime1">
              <a:rPr lang="zh-CN" altLang="en-US">
                <a:solidFill>
                  <a:srgbClr val="898989"/>
                </a:solidFill>
              </a:rPr>
              <a:pPr eaLnBrk="1" hangingPunct="1"/>
              <a:t>2015/10/19</a:t>
            </a:fld>
            <a:endParaRPr lang="zh-CN" altLang="en-US" sz="1800"/>
          </a:p>
        </p:txBody>
      </p:sp>
      <p:pic>
        <p:nvPicPr>
          <p:cNvPr id="2052" name="Picture 5" descr="_dsc375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163" y="2420938"/>
            <a:ext cx="3024187" cy="378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内容占位符 2"/>
          <p:cNvSpPr>
            <a:spLocks noGrp="1"/>
          </p:cNvSpPr>
          <p:nvPr>
            <p:ph idx="1"/>
          </p:nvPr>
        </p:nvSpPr>
        <p:spPr/>
        <p:txBody>
          <a:bodyPr/>
          <a:lstStyle/>
          <a:p>
            <a:r>
              <a:rPr lang="en-US" altLang="zh-CN" smtClean="0">
                <a:latin typeface="Arial" charset="0"/>
                <a:cs typeface="Arial" charset="0"/>
              </a:rPr>
              <a:t>To explore the mechanisms underlying Alzheimer’s neurodegeneration, especially the role of tau and the nature of Neurodegenration.</a:t>
            </a:r>
          </a:p>
          <a:p>
            <a:r>
              <a:rPr lang="en-US" altLang="zh-CN" smtClean="0">
                <a:latin typeface="Arial" charset="0"/>
                <a:cs typeface="Arial" charset="0"/>
              </a:rPr>
              <a:t>To develop methods, cell and animal models for measuring the abnormal tau proteins and the cellular or systemic effects of tau proteins</a:t>
            </a:r>
          </a:p>
          <a:p>
            <a:r>
              <a:rPr lang="en-US" altLang="zh-CN" smtClean="0">
                <a:latin typeface="Arial" charset="0"/>
                <a:cs typeface="Arial" charset="0"/>
              </a:rPr>
              <a:t>To search for new strategies arresting the disease progression. </a:t>
            </a:r>
            <a:endParaRPr lang="zh-CN" altLang="zh-CN" smtClean="0">
              <a:latin typeface="Arial" charset="0"/>
              <a:cs typeface="Arial" charset="0"/>
            </a:endParaRPr>
          </a:p>
          <a:p>
            <a:endParaRPr lang="zh-CN" altLang="zh-CN" smtClean="0"/>
          </a:p>
        </p:txBody>
      </p:sp>
      <p:sp>
        <p:nvSpPr>
          <p:cNvPr id="3075" name="日期占位符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fld id="{F58F6F4E-8DB7-4DDF-8A3E-CEACB4C6AF9D}" type="datetime1">
              <a:rPr lang="zh-CN" altLang="en-US">
                <a:solidFill>
                  <a:srgbClr val="898989"/>
                </a:solidFill>
              </a:rPr>
              <a:pPr eaLnBrk="1" hangingPunct="1"/>
              <a:t>2015/10/19</a:t>
            </a:fld>
            <a:endParaRPr lang="zh-CN" altLang="en-US" sz="1800"/>
          </a:p>
        </p:txBody>
      </p:sp>
      <p:sp>
        <p:nvSpPr>
          <p:cNvPr id="3076" name="标题 1"/>
          <p:cNvSpPr>
            <a:spLocks noGrp="1"/>
          </p:cNvSpPr>
          <p:nvPr>
            <p:ph type="title"/>
          </p:nvPr>
        </p:nvSpPr>
        <p:spPr/>
        <p:txBody>
          <a:bodyPr/>
          <a:lstStyle/>
          <a:p>
            <a:r>
              <a:rPr lang="en-US" altLang="zh-CN" smtClean="0"/>
              <a:t>Research Interests in prof. JZ Wang’ Lab</a:t>
            </a:r>
            <a:endParaRPr lang="zh-CN" alt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内容占位符 2"/>
          <p:cNvSpPr>
            <a:spLocks noGrp="1"/>
          </p:cNvSpPr>
          <p:nvPr>
            <p:ph idx="1"/>
          </p:nvPr>
        </p:nvSpPr>
        <p:spPr>
          <a:xfrm>
            <a:off x="446088" y="1700213"/>
            <a:ext cx="8229600" cy="4525962"/>
          </a:xfrm>
        </p:spPr>
        <p:txBody>
          <a:bodyPr/>
          <a:lstStyle/>
          <a:p>
            <a:r>
              <a:rPr lang="en-US" altLang="zh-CN" smtClean="0"/>
              <a:t>Tau hyperphosphorylation renders the cells more resistant to the chemically induced apoptosis, simultaneously the hyperphosphorylated tau impairs the cell functions.</a:t>
            </a:r>
          </a:p>
          <a:p>
            <a:r>
              <a:rPr lang="en-US" altLang="zh-CN" smtClean="0"/>
              <a:t>Based on these findings, we have proposed that the nature of “AD neurodegeneration” may represent a new type of tau-regulated chronic neuron death, namely “neurodegenerasis”.</a:t>
            </a:r>
          </a:p>
        </p:txBody>
      </p:sp>
      <p:sp>
        <p:nvSpPr>
          <p:cNvPr id="4099" name="日期占位符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fld id="{68CD1211-6353-4A08-AD44-5703D76DDB24}" type="datetime1">
              <a:rPr lang="zh-CN" altLang="en-US">
                <a:solidFill>
                  <a:srgbClr val="898989"/>
                </a:solidFill>
              </a:rPr>
              <a:pPr eaLnBrk="1" hangingPunct="1"/>
              <a:t>2015/10/19</a:t>
            </a:fld>
            <a:endParaRPr lang="zh-CN" altLang="en-US" sz="1800"/>
          </a:p>
        </p:txBody>
      </p:sp>
      <p:sp>
        <p:nvSpPr>
          <p:cNvPr id="4100" name="标题 1"/>
          <p:cNvSpPr>
            <a:spLocks noGrp="1"/>
          </p:cNvSpPr>
          <p:nvPr>
            <p:ph type="title"/>
          </p:nvPr>
        </p:nvSpPr>
        <p:spPr/>
        <p:txBody>
          <a:bodyPr/>
          <a:lstStyle/>
          <a:p>
            <a:r>
              <a:rPr lang="en-US" altLang="zh-CN" smtClean="0"/>
              <a:t>Research Interests in prof. JZ Wang’ Lab (major findings)</a:t>
            </a:r>
            <a:endParaRPr lang="zh-CN" alt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内容占位符 2"/>
          <p:cNvSpPr>
            <a:spLocks noGrp="1"/>
          </p:cNvSpPr>
          <p:nvPr>
            <p:ph idx="1"/>
          </p:nvPr>
        </p:nvSpPr>
        <p:spPr>
          <a:xfrm>
            <a:off x="468313" y="1844675"/>
            <a:ext cx="8229600" cy="4525963"/>
          </a:xfrm>
        </p:spPr>
        <p:txBody>
          <a:bodyPr/>
          <a:lstStyle/>
          <a:p>
            <a:r>
              <a:rPr lang="en-US" altLang="zh-CN" smtClean="0"/>
              <a:t>We speculate that transient tau phosphorylation helps cells abort from an acute apoptosis, while persistent tau hyperphosphorylation &amp; accumulation may trigger cell senescence with a destiny of neurodegeneration. </a:t>
            </a:r>
          </a:p>
        </p:txBody>
      </p:sp>
      <p:sp>
        <p:nvSpPr>
          <p:cNvPr id="5123" name="日期占位符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fld id="{D6CE9D25-EF88-47C0-A714-E63BA55BAB87}" type="datetime1">
              <a:rPr lang="zh-CN" altLang="en-US">
                <a:solidFill>
                  <a:srgbClr val="898989"/>
                </a:solidFill>
              </a:rPr>
              <a:pPr eaLnBrk="1" hangingPunct="1"/>
              <a:t>2015/10/19</a:t>
            </a:fld>
            <a:endParaRPr lang="zh-CN" altLang="en-US" sz="1800"/>
          </a:p>
        </p:txBody>
      </p:sp>
      <p:sp>
        <p:nvSpPr>
          <p:cNvPr id="7" name="标题 1"/>
          <p:cNvSpPr txBox="1">
            <a:spLocks/>
          </p:cNvSpPr>
          <p:nvPr/>
        </p:nvSpPr>
        <p:spPr bwMode="auto">
          <a:xfrm>
            <a:off x="539750" y="341313"/>
            <a:ext cx="8229600" cy="1143000"/>
          </a:xfrm>
          <a:prstGeom prst="rect">
            <a:avLst/>
          </a:prstGeom>
          <a:noFill/>
          <a:ln w="9525">
            <a:noFill/>
            <a:miter lim="800000"/>
            <a:headEnd/>
            <a:tailEnd/>
          </a:ln>
        </p:spPr>
        <p:txBody>
          <a:bodyPr anchor="ctr"/>
          <a:lstStyle>
            <a:lvl1pPr marL="914400" indent="-914400"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algn="ctr">
              <a:buFontTx/>
              <a:buNone/>
            </a:pPr>
            <a:r>
              <a:rPr lang="en-US" altLang="zh-CN" sz="4400">
                <a:latin typeface="Calibri" pitchFamily="34" charset="0"/>
                <a:sym typeface="Calibri" pitchFamily="34" charset="0"/>
              </a:rPr>
              <a:t>Research Interests in prof. JZ Wang’ Lab (major findings)</a:t>
            </a:r>
            <a:endParaRPr lang="zh-CN" altLang="en-US" sz="4400">
              <a:latin typeface="Calibri" pitchFamily="34" charset="0"/>
              <a:sym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内容占位符 2"/>
          <p:cNvSpPr>
            <a:spLocks noGrp="1"/>
          </p:cNvSpPr>
          <p:nvPr>
            <p:ph idx="1"/>
          </p:nvPr>
        </p:nvSpPr>
        <p:spPr>
          <a:xfrm>
            <a:off x="539750" y="1773238"/>
            <a:ext cx="8229600" cy="4525962"/>
          </a:xfrm>
        </p:spPr>
        <p:txBody>
          <a:bodyPr/>
          <a:lstStyle/>
          <a:p>
            <a:r>
              <a:rPr lang="en-US" altLang="zh-CN" smtClean="0"/>
              <a:t>We reveal that molecular mechanisms underlie tau-induced cell anti-apoptosis involves substrate competition of tau and </a:t>
            </a:r>
            <a:r>
              <a:rPr lang="en-US" altLang="zh-CN" smtClean="0">
                <a:sym typeface="Symbol" pitchFamily="18" charset="2"/>
              </a:rPr>
              <a:t></a:t>
            </a:r>
            <a:r>
              <a:rPr lang="en-US" altLang="zh-CN" smtClean="0"/>
              <a:t>-catenin for GSK-3</a:t>
            </a:r>
            <a:r>
              <a:rPr lang="en-US" altLang="zh-CN" smtClean="0">
                <a:sym typeface="Symbol" pitchFamily="18" charset="2"/>
              </a:rPr>
              <a:t></a:t>
            </a:r>
            <a:r>
              <a:rPr lang="en-US" altLang="zh-CN" smtClean="0"/>
              <a:t>; activation of Akt; preservation of Bcl-2 and suppression of Bax, cytosolic cytochrome-c, and caspase-3 activity; and upregulation of unfolded protein response (UPR) during ER stress.</a:t>
            </a:r>
            <a:endParaRPr lang="zh-CN" altLang="en-US" smtClean="0"/>
          </a:p>
        </p:txBody>
      </p:sp>
      <p:sp>
        <p:nvSpPr>
          <p:cNvPr id="6147" name="日期占位符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fld id="{4EE202E1-8CC9-4B4E-A784-948733AD642A}" type="datetime1">
              <a:rPr lang="zh-CN" altLang="en-US">
                <a:solidFill>
                  <a:srgbClr val="898989"/>
                </a:solidFill>
              </a:rPr>
              <a:pPr eaLnBrk="1" hangingPunct="1"/>
              <a:t>2015/10/19</a:t>
            </a:fld>
            <a:endParaRPr lang="zh-CN" altLang="en-US" sz="1800"/>
          </a:p>
        </p:txBody>
      </p:sp>
      <p:sp>
        <p:nvSpPr>
          <p:cNvPr id="6148" name="标题 1"/>
          <p:cNvSpPr>
            <a:spLocks noGrp="1"/>
          </p:cNvSpPr>
          <p:nvPr>
            <p:ph type="title"/>
          </p:nvPr>
        </p:nvSpPr>
        <p:spPr/>
        <p:txBody>
          <a:bodyPr/>
          <a:lstStyle/>
          <a:p>
            <a:r>
              <a:rPr lang="en-US" altLang="zh-CN" smtClean="0"/>
              <a:t>Research Interests in prof. JZ Wang’ Lab (major findings)</a:t>
            </a:r>
            <a:endParaRPr lang="zh-CN" alt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内容占位符 2"/>
          <p:cNvSpPr>
            <a:spLocks noGrp="1"/>
          </p:cNvSpPr>
          <p:nvPr>
            <p:ph idx="1"/>
          </p:nvPr>
        </p:nvSpPr>
        <p:spPr>
          <a:xfrm>
            <a:off x="468313" y="1773238"/>
            <a:ext cx="8229600" cy="4525962"/>
          </a:xfrm>
        </p:spPr>
        <p:txBody>
          <a:bodyPr/>
          <a:lstStyle/>
          <a:p>
            <a:r>
              <a:rPr lang="en-US" altLang="zh-CN" smtClean="0"/>
              <a:t>Glycogen synthase kinase-3</a:t>
            </a:r>
            <a:r>
              <a:rPr lang="en-US" altLang="zh-CN" smtClean="0">
                <a:sym typeface="Symbol" pitchFamily="18" charset="2"/>
              </a:rPr>
              <a:t></a:t>
            </a:r>
            <a:r>
              <a:rPr lang="en-US" altLang="zh-CN" smtClean="0"/>
              <a:t> and protein phosphatase-2A may be the most crucial kinase and phosphatase in Alzheimer-like tau pathologies. </a:t>
            </a:r>
          </a:p>
          <a:p>
            <a:r>
              <a:rPr lang="en-US" altLang="zh-CN" smtClean="0"/>
              <a:t>Tau proteins isolated from the Alzheimer’s brain is abnormally glycosylated, and O-glycosylation is negatively correlated with the phosphorylation of tau. </a:t>
            </a:r>
          </a:p>
          <a:p>
            <a:endParaRPr lang="zh-CN" altLang="zh-CN" smtClean="0"/>
          </a:p>
        </p:txBody>
      </p:sp>
      <p:sp>
        <p:nvSpPr>
          <p:cNvPr id="7171" name="日期占位符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fld id="{EF0230B1-8434-452C-8CD6-86AC8B5A3257}" type="datetime1">
              <a:rPr lang="zh-CN" altLang="en-US">
                <a:solidFill>
                  <a:srgbClr val="898989"/>
                </a:solidFill>
              </a:rPr>
              <a:pPr eaLnBrk="1" hangingPunct="1"/>
              <a:t>2015/10/19</a:t>
            </a:fld>
            <a:endParaRPr lang="zh-CN" altLang="en-US" sz="1800"/>
          </a:p>
        </p:txBody>
      </p:sp>
      <p:sp>
        <p:nvSpPr>
          <p:cNvPr id="7172" name="标题 1"/>
          <p:cNvSpPr>
            <a:spLocks noGrp="1"/>
          </p:cNvSpPr>
          <p:nvPr>
            <p:ph type="title"/>
          </p:nvPr>
        </p:nvSpPr>
        <p:spPr/>
        <p:txBody>
          <a:bodyPr/>
          <a:lstStyle/>
          <a:p>
            <a:r>
              <a:rPr lang="en-US" altLang="zh-CN" smtClean="0"/>
              <a:t>Research Interests in prof. JZ Wang’ Lab (major findings)</a:t>
            </a:r>
            <a:endParaRPr lang="zh-CN" alt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a:xfrm>
            <a:off x="0" y="0"/>
            <a:ext cx="9144000" cy="1143000"/>
          </a:xfrm>
        </p:spPr>
        <p:txBody>
          <a:bodyPr/>
          <a:lstStyle/>
          <a:p>
            <a:r>
              <a:rPr lang="en-US" altLang="zh-CN" sz="4000" smtClean="0"/>
              <a:t>Recent reprehensive papers (from &gt;130)  </a:t>
            </a:r>
            <a:endParaRPr lang="zh-CN" altLang="en-US" sz="4000" smtClean="0"/>
          </a:p>
        </p:txBody>
      </p:sp>
      <p:sp>
        <p:nvSpPr>
          <p:cNvPr id="8195" name="内容占位符 2"/>
          <p:cNvSpPr>
            <a:spLocks noGrp="1"/>
          </p:cNvSpPr>
          <p:nvPr>
            <p:ph idx="1"/>
          </p:nvPr>
        </p:nvSpPr>
        <p:spPr>
          <a:xfrm>
            <a:off x="468313" y="1125538"/>
            <a:ext cx="8229600" cy="5327650"/>
          </a:xfrm>
        </p:spPr>
        <p:txBody>
          <a:bodyPr/>
          <a:lstStyle/>
          <a:p>
            <a:r>
              <a:rPr lang="en-US" altLang="zh-CN" sz="1600" smtClean="0"/>
              <a:t>Zhang Z, Song M , Liu X, Kang SS, Kwon IS, Duong DM, Seyfried NT, Hu WT, Liu Z, </a:t>
            </a:r>
            <a:r>
              <a:rPr lang="en-US" altLang="zh-CN" sz="1600" b="1" u="sng" smtClean="0"/>
              <a:t>Wang JZ</a:t>
            </a:r>
            <a:r>
              <a:rPr lang="en-US" altLang="zh-CN" sz="1600" smtClean="0"/>
              <a:t>, Cheng L, Sun YE, Yu SP, Levey AI and Ye K*. Proteolytic processing of tau by asparagine endopeptidase mediates the neurofibrillary pathology in Alzheimer’s disease­. </a:t>
            </a:r>
            <a:r>
              <a:rPr lang="en-US" altLang="zh-CN" sz="1600" b="1" i="1" smtClean="0"/>
              <a:t>Nat Med</a:t>
            </a:r>
            <a:r>
              <a:rPr lang="en-US" altLang="zh-CN" sz="1600" smtClean="0"/>
              <a:t>. Accepted</a:t>
            </a:r>
            <a:endParaRPr lang="zh-CN" altLang="zh-CN" sz="1600" smtClean="0"/>
          </a:p>
          <a:p>
            <a:r>
              <a:rPr lang="en-US" altLang="zh-CN" sz="1600" smtClean="0"/>
              <a:t>Yang Y, Shu X, Liu D, Shang Y, Wu Y, Pei L, Xu X, Tian Q, Zhang J, Qian K, Wang YX, Petralia RS, Tu W, Zhu LQ, </a:t>
            </a:r>
            <a:r>
              <a:rPr lang="en-US" altLang="zh-CN" sz="1600" b="1" u="sng" smtClean="0"/>
              <a:t>Wang JZ</a:t>
            </a:r>
            <a:r>
              <a:rPr lang="en-US" altLang="zh-CN" sz="1600" smtClean="0"/>
              <a:t>, Lu Y. EPAC null mutation impairs learning and social interactions via aberrant regulation of miR-124 and Zif268 translation.</a:t>
            </a:r>
            <a:r>
              <a:rPr lang="en-US" altLang="zh-CN" sz="1600" b="1" i="1" smtClean="0"/>
              <a:t> Neuron</a:t>
            </a:r>
            <a:r>
              <a:rPr lang="en-US" altLang="zh-CN" sz="1600" smtClean="0"/>
              <a:t>. 2012 Feb 23;73(4):774-88.</a:t>
            </a:r>
          </a:p>
          <a:p>
            <a:r>
              <a:rPr lang="en-US" altLang="zh-CN" sz="1600" smtClean="0"/>
              <a:t>Zhu LQ, Zheng HY, Peng CX, Liu D, Li HL, Wang Q and </a:t>
            </a:r>
            <a:r>
              <a:rPr lang="en-US" altLang="zh-CN" sz="1600" b="1" u="sng" smtClean="0"/>
              <a:t>Wang JZ</a:t>
            </a:r>
            <a:r>
              <a:rPr lang="en-US" altLang="zh-CN" sz="1600" smtClean="0"/>
              <a:t>. Protein Phosphatase 2A Facilitates Axonogenesis by Dephosphorylating CRMP2. </a:t>
            </a:r>
            <a:r>
              <a:rPr lang="en-US" altLang="zh-CN" sz="1600" b="1" i="1" smtClean="0"/>
              <a:t>J Neurosci.</a:t>
            </a:r>
            <a:r>
              <a:rPr lang="en-US" altLang="zh-CN" sz="1600" smtClean="0"/>
              <a:t> 2010, 30:3839-3848.  </a:t>
            </a:r>
            <a:endParaRPr lang="zh-CN" altLang="zh-CN" sz="1600" smtClean="0"/>
          </a:p>
          <a:p>
            <a:r>
              <a:rPr lang="en-US" altLang="zh-CN" sz="1600" smtClean="0"/>
              <a:t>Zhu LQ, Liu D, Hu J, Cheng J, Wang SH, Wang Q, Wang F, Chen JG, and </a:t>
            </a:r>
            <a:r>
              <a:rPr lang="en-US" altLang="zh-CN" sz="1600" b="1" u="sng" smtClean="0"/>
              <a:t>Wang JZ</a:t>
            </a:r>
            <a:r>
              <a:rPr lang="en-US" altLang="zh-CN" sz="1600" smtClean="0"/>
              <a:t>. GSK-3</a:t>
            </a:r>
            <a:r>
              <a:rPr lang="en-US" altLang="zh-CN" sz="1600" smtClean="0">
                <a:sym typeface="Symbol" pitchFamily="18" charset="2"/>
              </a:rPr>
              <a:t></a:t>
            </a:r>
            <a:r>
              <a:rPr lang="en-US" altLang="zh-CN" sz="1600" smtClean="0"/>
              <a:t> inhibits presynaptic vesicle exocytosis by phosphorylating P/Q-type calcium channel and interrupting SNARE complex formation. </a:t>
            </a:r>
            <a:r>
              <a:rPr lang="en-US" altLang="zh-CN" sz="1600" b="1" i="1" smtClean="0"/>
              <a:t>J Neurosci</a:t>
            </a:r>
            <a:r>
              <a:rPr lang="en-US" altLang="zh-CN" sz="1600" smtClean="0"/>
              <a:t>. 2010, 30:3824-3833.</a:t>
            </a:r>
          </a:p>
          <a:p>
            <a:r>
              <a:rPr lang="en-US" altLang="zh-CN" sz="1600" smtClean="0"/>
              <a:t>Li HL, Wang HH, Liu SJ, Deng YQ, Zhang YJ, Tian Q, Wang XC, Chen XQ, Yang Y, Zhang JY, Wang Q, Xu H, Liao FF, </a:t>
            </a:r>
            <a:r>
              <a:rPr lang="en-US" altLang="zh-CN" sz="1600" b="1" u="sng" smtClean="0"/>
              <a:t>Wang JZ</a:t>
            </a:r>
            <a:r>
              <a:rPr lang="en-US" altLang="zh-CN" sz="1600" smtClean="0"/>
              <a:t>. Phosphorylation of tau antagonizes apoptosis by stabilizing beta-catenin, a mechanism involved in Alzheimer's neurodegeneration. </a:t>
            </a:r>
            <a:r>
              <a:rPr lang="en-US" altLang="zh-CN" sz="1600" b="1" i="1" smtClean="0"/>
              <a:t>Proc Natl Acad Sci U S A</a:t>
            </a:r>
            <a:r>
              <a:rPr lang="en-US" altLang="zh-CN" sz="1600" smtClean="0"/>
              <a:t>. 2007, 104(9):3591-3596.</a:t>
            </a:r>
            <a:endParaRPr lang="zh-CN" altLang="zh-CN" sz="1600" smtClean="0"/>
          </a:p>
          <a:p>
            <a:r>
              <a:rPr lang="en-US" altLang="zh-CN" sz="1600" smtClean="0"/>
              <a:t>Zhu LQ, Wang SH, Yin YY, Liu D, Zheng HY, Shi HR, Tian Q, Wang XC, Wang Q, Chen JG, </a:t>
            </a:r>
            <a:r>
              <a:rPr lang="en-US" altLang="zh-CN" sz="1600" b="1" u="sng" smtClean="0"/>
              <a:t>Wang JZ</a:t>
            </a:r>
            <a:r>
              <a:rPr lang="en-US" altLang="zh-CN" sz="1600" smtClean="0"/>
              <a:t>. Activation of glycogen synthase kinase-3 inhibits long term potentiation with synapse-associated impairments. </a:t>
            </a:r>
            <a:r>
              <a:rPr lang="en-US" altLang="zh-CN" sz="1600" b="1" smtClean="0"/>
              <a:t>J Neurosci.</a:t>
            </a:r>
            <a:r>
              <a:rPr lang="en-US" altLang="zh-CN" sz="1600" smtClean="0"/>
              <a:t> 2007, 27:12211–12220.</a:t>
            </a:r>
            <a:endParaRPr lang="zh-CN" altLang="zh-CN" sz="1600" smtClean="0"/>
          </a:p>
          <a:p>
            <a:endParaRPr lang="en-US" altLang="zh-CN" sz="1600" smtClean="0"/>
          </a:p>
          <a:p>
            <a:endParaRPr lang="zh-CN" altLang="zh-CN" sz="1600" smtClean="0"/>
          </a:p>
          <a:p>
            <a:endParaRPr lang="zh-CN" altLang="zh-CN" sz="1600" smtClean="0"/>
          </a:p>
          <a:p>
            <a:endParaRPr lang="zh-CN" altLang="en-US" sz="2400" smtClean="0"/>
          </a:p>
        </p:txBody>
      </p:sp>
      <p:sp>
        <p:nvSpPr>
          <p:cNvPr id="8196" name="日期占位符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fld id="{9ECE3BEC-0549-451B-976D-F77ACF675999}" type="datetime1">
              <a:rPr lang="zh-CN" altLang="en-US">
                <a:solidFill>
                  <a:srgbClr val="898989"/>
                </a:solidFill>
              </a:rPr>
              <a:pPr eaLnBrk="1" hangingPunct="1"/>
              <a:t>2015/10/19</a:t>
            </a:fld>
            <a:endParaRPr lang="zh-CN" altLang="en-US" sz="1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a:xfrm>
            <a:off x="323850" y="620713"/>
            <a:ext cx="8229600" cy="1143000"/>
          </a:xfrm>
        </p:spPr>
        <p:txBody>
          <a:bodyPr/>
          <a:lstStyle/>
          <a:p>
            <a:r>
              <a:rPr lang="en-US" altLang="zh-CN" smtClean="0"/>
              <a:t>Resources and Techniques in prof. JZ Wang’ Lab </a:t>
            </a:r>
            <a:br>
              <a:rPr lang="en-US" altLang="zh-CN" smtClean="0"/>
            </a:br>
            <a:endParaRPr lang="zh-CN" altLang="en-US" smtClean="0"/>
          </a:p>
        </p:txBody>
      </p:sp>
      <p:sp>
        <p:nvSpPr>
          <p:cNvPr id="9219" name="内容占位符 2"/>
          <p:cNvSpPr>
            <a:spLocks noGrp="1"/>
          </p:cNvSpPr>
          <p:nvPr>
            <p:ph idx="1"/>
          </p:nvPr>
        </p:nvSpPr>
        <p:spPr>
          <a:xfrm>
            <a:off x="468313" y="2332038"/>
            <a:ext cx="8229600" cy="3760787"/>
          </a:xfrm>
        </p:spPr>
        <p:txBody>
          <a:bodyPr/>
          <a:lstStyle/>
          <a:p>
            <a:r>
              <a:rPr lang="en-US" altLang="zh-CN" sz="2400" smtClean="0"/>
              <a:t>wt and site mutated tau40: </a:t>
            </a:r>
            <a:r>
              <a:rPr lang="fr-FR" altLang="zh-CN" sz="2400" smtClean="0"/>
              <a:t>R406W, V337M, </a:t>
            </a:r>
            <a:r>
              <a:rPr lang="en-US" altLang="zh-CN" sz="2400" smtClean="0"/>
              <a:t>G272V, P301L, S262E, S262A, S199E, S199A, S404D, S396D,</a:t>
            </a:r>
            <a:r>
              <a:rPr lang="it-IT" altLang="zh-CN" sz="2400" smtClean="0"/>
              <a:t> S409A </a:t>
            </a:r>
            <a:endParaRPr lang="zh-CN" altLang="zh-CN" sz="2400" smtClean="0"/>
          </a:p>
          <a:p>
            <a:r>
              <a:rPr lang="en-US" altLang="zh-CN" sz="2400" smtClean="0"/>
              <a:t>  tau46,tau39,tau24 </a:t>
            </a:r>
          </a:p>
          <a:p>
            <a:r>
              <a:rPr lang="en-US" altLang="zh-CN" sz="2400" smtClean="0"/>
              <a:t>  wt and swe mutated APP</a:t>
            </a:r>
          </a:p>
          <a:p>
            <a:r>
              <a:rPr lang="en-US" altLang="zh-CN" sz="2400" smtClean="0"/>
              <a:t>wt and site mutated GSK-3,</a:t>
            </a:r>
            <a:r>
              <a:rPr lang="nn-NO" altLang="zh-CN" sz="2400" smtClean="0"/>
              <a:t> PKC, AKT, p38, CDK5,PP-2A, SET, PTPA   </a:t>
            </a:r>
          </a:p>
          <a:p>
            <a:r>
              <a:rPr lang="en-US" altLang="zh-CN" sz="2400" smtClean="0"/>
              <a:t>Mitochondria related proteins: </a:t>
            </a:r>
            <a:r>
              <a:rPr lang="da-DK" altLang="zh-CN" sz="2400" smtClean="0"/>
              <a:t>Mito,</a:t>
            </a:r>
            <a:r>
              <a:rPr lang="it-IT" altLang="zh-CN" sz="2400" smtClean="0"/>
              <a:t> OPA1,</a:t>
            </a:r>
            <a:r>
              <a:rPr lang="da-DK" altLang="zh-CN" sz="2400" smtClean="0"/>
              <a:t> </a:t>
            </a:r>
            <a:r>
              <a:rPr lang="it-IT" altLang="zh-CN" sz="2400" smtClean="0"/>
              <a:t>Mfn1, Mfn2</a:t>
            </a:r>
          </a:p>
          <a:p>
            <a:r>
              <a:rPr lang="it-IT" altLang="zh-CN" sz="2400" smtClean="0"/>
              <a:t> ER related proteins: Bip, SiL1</a:t>
            </a:r>
          </a:p>
          <a:p>
            <a:r>
              <a:rPr lang="it-IT" altLang="zh-CN" sz="2400" smtClean="0"/>
              <a:t> Synaptic proteins: </a:t>
            </a:r>
            <a:r>
              <a:rPr lang="zh-CN" altLang="zh-CN" sz="2400" smtClean="0"/>
              <a:t>VAMP2</a:t>
            </a:r>
            <a:r>
              <a:rPr lang="en-US" altLang="zh-CN" sz="2400" smtClean="0"/>
              <a:t>,</a:t>
            </a:r>
            <a:r>
              <a:rPr lang="zh-CN" altLang="zh-CN" sz="2400" smtClean="0"/>
              <a:t> SypI</a:t>
            </a:r>
            <a:r>
              <a:rPr lang="en-US" altLang="zh-CN" sz="2400" smtClean="0"/>
              <a:t>,</a:t>
            </a:r>
            <a:r>
              <a:rPr lang="zh-CN" altLang="zh-CN" sz="2400" smtClean="0"/>
              <a:t> GluT1</a:t>
            </a:r>
            <a:r>
              <a:rPr lang="en-US" altLang="zh-CN" sz="2400" smtClean="0"/>
              <a:t>,</a:t>
            </a:r>
            <a:r>
              <a:rPr lang="de-DE" altLang="zh-CN" sz="2400" smtClean="0"/>
              <a:t> GluT4</a:t>
            </a:r>
            <a:endParaRPr lang="en-US" altLang="zh-CN" sz="2400" smtClean="0"/>
          </a:p>
        </p:txBody>
      </p:sp>
      <p:sp>
        <p:nvSpPr>
          <p:cNvPr id="9220" name="矩形 3"/>
          <p:cNvSpPr>
            <a:spLocks noChangeArrowheads="1"/>
          </p:cNvSpPr>
          <p:nvPr/>
        </p:nvSpPr>
        <p:spPr bwMode="auto">
          <a:xfrm>
            <a:off x="3276600" y="1700213"/>
            <a:ext cx="184785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r>
              <a:rPr lang="en-US" altLang="zh-CN" sz="3200"/>
              <a:t>Plasmids</a:t>
            </a:r>
            <a:endParaRPr lang="zh-CN" altLang="en-US" sz="3200"/>
          </a:p>
        </p:txBody>
      </p:sp>
    </p:spTree>
  </p:cSld>
  <p:clrMapOvr>
    <a:masterClrMapping/>
  </p:clrMapOvr>
</p:sld>
</file>

<file path=ppt/theme/theme1.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theme>
</file>

<file path=ppt/theme/theme2.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282</TotalTime>
  <Pages>0</Pages>
  <Words>1201</Words>
  <Characters>0</Characters>
  <Application>Microsoft Office PowerPoint</Application>
  <DocSecurity>0</DocSecurity>
  <PresentationFormat>On-screen Show (4:3)</PresentationFormat>
  <Lines>0</Lines>
  <Paragraphs>108</Paragraphs>
  <Slides>16</Slides>
  <Notes>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主题</vt:lpstr>
      <vt:lpstr>PowerPoint Presentation</vt:lpstr>
      <vt:lpstr>Research Interests and the facilities in Prof. Jian-Zhi Wang’ Lab</vt:lpstr>
      <vt:lpstr>Research Interests in prof. JZ Wang’ Lab</vt:lpstr>
      <vt:lpstr>Research Interests in prof. JZ Wang’ Lab (major findings)</vt:lpstr>
      <vt:lpstr>PowerPoint Presentation</vt:lpstr>
      <vt:lpstr>Research Interests in prof. JZ Wang’ Lab (major findings)</vt:lpstr>
      <vt:lpstr>Research Interests in prof. JZ Wang’ Lab (major findings)</vt:lpstr>
      <vt:lpstr>Recent reprehensive papers (from &gt;130)  </vt:lpstr>
      <vt:lpstr>Resources and Techniques in prof. JZ Wang’ Lab  </vt:lpstr>
      <vt:lpstr>PowerPoint Presentation</vt:lpstr>
      <vt:lpstr>Electrophysiology &amp; Imaging</vt:lpstr>
      <vt:lpstr>Animal Experiments</vt:lpstr>
      <vt:lpstr>Biochemistry &amp; Molecular Biology</vt:lpstr>
      <vt:lpstr>Cell Morphology and Biology</vt:lpstr>
      <vt:lpstr>PowerPoint Presentation</vt:lpstr>
      <vt:lpstr>PowerPoint Presentation</vt:lpstr>
    </vt:vector>
  </TitlesOfParts>
  <LinksUpToDate>false</LinksUpToDate>
  <CharactersWithSpaces>0</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Western Blot（免疫印迹技术）</dc:title>
  <dc:creator>GaoDi</dc:creator>
  <cp:lastModifiedBy>madhavi yamjala</cp:lastModifiedBy>
  <cp:revision>123</cp:revision>
  <dcterms:created xsi:type="dcterms:W3CDTF">2014-05-31T20:03:00Z</dcterms:created>
  <dcterms:modified xsi:type="dcterms:W3CDTF">2015-10-19T09:24:05Z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2052-9.1.0.4468</vt:lpwstr>
  </property>
</Properties>
</file>