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695" y="4724400"/>
            <a:ext cx="7845425" cy="1754326"/>
          </a:xfrm>
          <a:prstGeom prst="rect">
            <a:avLst/>
          </a:prstGeom>
        </p:spPr>
        <p:txBody>
          <a:bodyPr wrap="square">
            <a:spAutoFit/>
          </a:bodyPr>
          <a:lstStyle/>
          <a:p>
            <a:r>
              <a:rPr lang="en-IN" b="1" dirty="0">
                <a:latin typeface="Times New Roman" pitchFamily="18" charset="0"/>
                <a:cs typeface="Times New Roman" pitchFamily="18" charset="0"/>
              </a:rPr>
              <a:t>Josef </a:t>
            </a:r>
            <a:r>
              <a:rPr lang="en-IN" b="1" dirty="0" err="1">
                <a:latin typeface="Times New Roman" pitchFamily="18" charset="0"/>
                <a:cs typeface="Times New Roman" pitchFamily="18" charset="0"/>
              </a:rPr>
              <a:t>Marousek</a:t>
            </a:r>
            <a:r>
              <a:rPr lang="en-IN" b="1" dirty="0">
                <a:latin typeface="Times New Roman" pitchFamily="18" charset="0"/>
                <a:cs typeface="Times New Roman" pitchFamily="18" charset="0"/>
              </a:rPr>
              <a:t> </a:t>
            </a:r>
          </a:p>
          <a:p>
            <a:r>
              <a:rPr lang="en-IN" dirty="0">
                <a:latin typeface="Times New Roman" pitchFamily="18" charset="0"/>
                <a:cs typeface="Times New Roman" pitchFamily="18" charset="0"/>
              </a:rPr>
              <a:t>Manager for technology transfer </a:t>
            </a:r>
          </a:p>
          <a:p>
            <a:r>
              <a:rPr lang="en-IN" dirty="0">
                <a:latin typeface="Times New Roman" pitchFamily="18" charset="0"/>
                <a:cs typeface="Times New Roman" pitchFamily="18" charset="0"/>
              </a:rPr>
              <a:t>Academy of Science</a:t>
            </a:r>
          </a:p>
          <a:p>
            <a:r>
              <a:rPr lang="en-IN" dirty="0">
                <a:latin typeface="Times New Roman" pitchFamily="18" charset="0"/>
                <a:cs typeface="Times New Roman" pitchFamily="18" charset="0"/>
              </a:rPr>
              <a:t>Head of research </a:t>
            </a:r>
          </a:p>
          <a:p>
            <a:r>
              <a:rPr lang="en-IN" dirty="0">
                <a:latin typeface="Times New Roman" pitchFamily="18" charset="0"/>
                <a:cs typeface="Times New Roman" pitchFamily="18" charset="0"/>
              </a:rPr>
              <a:t>AIVOTEC Inc., </a:t>
            </a:r>
          </a:p>
          <a:p>
            <a:r>
              <a:rPr lang="en-IN" dirty="0">
                <a:latin typeface="Times New Roman" pitchFamily="18" charset="0"/>
                <a:cs typeface="Times New Roman" pitchFamily="18" charset="0"/>
              </a:rPr>
              <a:t>Czech Republic</a:t>
            </a:r>
            <a:endParaRPr lang="en-IN" dirty="0">
              <a:latin typeface="Times New Roman" pitchFamily="18" charset="0"/>
              <a:cs typeface="Times New Roman" pitchFamily="18" charset="0"/>
            </a:endParaRPr>
          </a:p>
        </p:txBody>
      </p:sp>
      <p:sp>
        <p:nvSpPr>
          <p:cNvPr id="4" name="Rectangle 3"/>
          <p:cNvSpPr/>
          <p:nvPr/>
        </p:nvSpPr>
        <p:spPr>
          <a:xfrm>
            <a:off x="2700917" y="1911928"/>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2" name="AutoShape 2" descr="Image result for NED University of Engineering and Technology"/>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026" name="Picture 2" descr="Josef Marous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687" y="1989978"/>
            <a:ext cx="1535113" cy="2152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903" y="1572933"/>
            <a:ext cx="8382000" cy="4770537"/>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Current: Technology transfer </a:t>
            </a:r>
            <a:endParaRPr lang="en-IN" sz="2400" dirty="0">
              <a:latin typeface="Times New Roman" pitchFamily="18" charset="0"/>
              <a:cs typeface="Times New Roman" pitchFamily="18" charset="0"/>
            </a:endParaRPr>
          </a:p>
          <a:p>
            <a:r>
              <a:rPr lang="en-IN" sz="2400" dirty="0">
                <a:latin typeface="Times New Roman" pitchFamily="18" charset="0"/>
                <a:cs typeface="Times New Roman" pitchFamily="18" charset="0"/>
              </a:rPr>
              <a:t>Academy of Science, Czech Republic </a:t>
            </a:r>
          </a:p>
          <a:p>
            <a:r>
              <a:rPr lang="en-IN" sz="2400" dirty="0">
                <a:latin typeface="Times New Roman" pitchFamily="18" charset="0"/>
                <a:cs typeface="Times New Roman" pitchFamily="18" charset="0"/>
              </a:rPr>
              <a:t>Head of research AIVOTEC Inc., Czech Republic</a:t>
            </a:r>
          </a:p>
          <a:p>
            <a:r>
              <a:rPr lang="en-IN" sz="2400" dirty="0" smtClean="0">
                <a:latin typeface="Times New Roman" pitchFamily="18" charset="0"/>
                <a:cs typeface="Times New Roman" pitchFamily="18" charset="0"/>
              </a:rPr>
              <a:t>2012-2011: Senior </a:t>
            </a:r>
            <a:r>
              <a:rPr lang="en-IN" sz="2400" dirty="0">
                <a:latin typeface="Times New Roman" pitchFamily="18" charset="0"/>
                <a:cs typeface="Times New Roman" pitchFamily="18" charset="0"/>
              </a:rPr>
              <a:t>researcher University of the </a:t>
            </a:r>
            <a:r>
              <a:rPr lang="en-IN" sz="2400" dirty="0" err="1" smtClean="0">
                <a:latin typeface="Times New Roman" pitchFamily="18" charset="0"/>
                <a:cs typeface="Times New Roman" pitchFamily="18" charset="0"/>
              </a:rPr>
              <a:t>Ryukyus</a:t>
            </a:r>
            <a:r>
              <a:rPr lang="en-IN" sz="2400" dirty="0" smtClean="0">
                <a:latin typeface="Times New Roman" pitchFamily="18" charset="0"/>
                <a:cs typeface="Times New Roman" pitchFamily="18" charset="0"/>
              </a:rPr>
              <a:t>, Japan </a:t>
            </a:r>
            <a:endParaRPr lang="en-IN" sz="2400" dirty="0">
              <a:latin typeface="Times New Roman" pitchFamily="18" charset="0"/>
              <a:cs typeface="Times New Roman" pitchFamily="18" charset="0"/>
            </a:endParaRPr>
          </a:p>
          <a:p>
            <a:r>
              <a:rPr lang="en-IN" sz="2400" dirty="0" smtClean="0">
                <a:latin typeface="Times New Roman" pitchFamily="18" charset="0"/>
                <a:cs typeface="Times New Roman" pitchFamily="18" charset="0"/>
              </a:rPr>
              <a:t>2011-2010: Senior </a:t>
            </a:r>
            <a:r>
              <a:rPr lang="en-IN" sz="2400" dirty="0">
                <a:latin typeface="Times New Roman" pitchFamily="18" charset="0"/>
                <a:cs typeface="Times New Roman" pitchFamily="18" charset="0"/>
              </a:rPr>
              <a:t>researcher University of South </a:t>
            </a:r>
            <a:r>
              <a:rPr lang="en-IN" sz="2400" dirty="0" smtClean="0">
                <a:latin typeface="Times New Roman" pitchFamily="18" charset="0"/>
                <a:cs typeface="Times New Roman" pitchFamily="18" charset="0"/>
              </a:rPr>
              <a:t>Bohemia, Czech </a:t>
            </a:r>
            <a:r>
              <a:rPr lang="en-IN" sz="2400" dirty="0">
                <a:latin typeface="Times New Roman" pitchFamily="18" charset="0"/>
                <a:cs typeface="Times New Roman" pitchFamily="18" charset="0"/>
              </a:rPr>
              <a:t>Republic </a:t>
            </a: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2009: Visiting </a:t>
            </a:r>
            <a:r>
              <a:rPr lang="en-IN" sz="2400" dirty="0">
                <a:latin typeface="Times New Roman" pitchFamily="18" charset="0"/>
                <a:cs typeface="Times New Roman" pitchFamily="18" charset="0"/>
              </a:rPr>
              <a:t>fellow University of British Columbia, Canada </a:t>
            </a:r>
          </a:p>
          <a:p>
            <a:r>
              <a:rPr lang="en-IN" sz="2400" dirty="0" smtClean="0">
                <a:latin typeface="Times New Roman" pitchFamily="18" charset="0"/>
                <a:cs typeface="Times New Roman" pitchFamily="18" charset="0"/>
              </a:rPr>
              <a:t>2009: Researcher </a:t>
            </a:r>
            <a:r>
              <a:rPr lang="en-IN" sz="2400" dirty="0">
                <a:latin typeface="Times New Roman" pitchFamily="18" charset="0"/>
                <a:cs typeface="Times New Roman" pitchFamily="18" charset="0"/>
              </a:rPr>
              <a:t>University of South Bohemia, Czech Republic</a:t>
            </a:r>
          </a:p>
          <a:p>
            <a:r>
              <a:rPr lang="en-IN" sz="2400" dirty="0" smtClean="0">
                <a:latin typeface="Times New Roman" pitchFamily="18" charset="0"/>
                <a:cs typeface="Times New Roman" pitchFamily="18" charset="0"/>
              </a:rPr>
              <a:t>2008: CEO </a:t>
            </a:r>
            <a:r>
              <a:rPr lang="en-IN" sz="2400" dirty="0">
                <a:latin typeface="Times New Roman" pitchFamily="18" charset="0"/>
                <a:cs typeface="Times New Roman" pitchFamily="18" charset="0"/>
              </a:rPr>
              <a:t>CZ </a:t>
            </a:r>
            <a:r>
              <a:rPr lang="en-IN" sz="2400" dirty="0" err="1">
                <a:latin typeface="Times New Roman" pitchFamily="18" charset="0"/>
                <a:cs typeface="Times New Roman" pitchFamily="18" charset="0"/>
              </a:rPr>
              <a:t>Biom</a:t>
            </a:r>
            <a:r>
              <a:rPr lang="en-IN" sz="2400" dirty="0">
                <a:latin typeface="Times New Roman" pitchFamily="18" charset="0"/>
                <a:cs typeface="Times New Roman" pitchFamily="18" charset="0"/>
              </a:rPr>
              <a:t>, Czech Republic </a:t>
            </a:r>
          </a:p>
          <a:p>
            <a:r>
              <a:rPr lang="en-IN" sz="2400" dirty="0" smtClean="0">
                <a:latin typeface="Times New Roman" pitchFamily="18" charset="0"/>
                <a:cs typeface="Times New Roman" pitchFamily="18" charset="0"/>
              </a:rPr>
              <a:t>2007: Manager </a:t>
            </a:r>
            <a:r>
              <a:rPr lang="en-IN" sz="2400" dirty="0">
                <a:latin typeface="Times New Roman" pitchFamily="18" charset="0"/>
                <a:cs typeface="Times New Roman" pitchFamily="18" charset="0"/>
              </a:rPr>
              <a:t>Farm </a:t>
            </a:r>
            <a:r>
              <a:rPr lang="en-IN" sz="2400" dirty="0" err="1">
                <a:latin typeface="Times New Roman" pitchFamily="18" charset="0"/>
                <a:cs typeface="Times New Roman" pitchFamily="18" charset="0"/>
              </a:rPr>
              <a:t>SobÄšice</a:t>
            </a:r>
            <a:r>
              <a:rPr lang="en-IN" sz="2400" dirty="0">
                <a:latin typeface="Times New Roman" pitchFamily="18" charset="0"/>
                <a:cs typeface="Times New Roman" pitchFamily="18" charset="0"/>
              </a:rPr>
              <a:t>, Czech Republic</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2133600"/>
            <a:ext cx="8305800" cy="3908762"/>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pPr marL="457200" indent="-457200">
              <a:buFont typeface="Arial" pitchFamily="34" charset="0"/>
              <a:buChar char="•"/>
            </a:pPr>
            <a:r>
              <a:rPr lang="en-IN" sz="3200" dirty="0">
                <a:latin typeface="Times New Roman" pitchFamily="18" charset="0"/>
                <a:cs typeface="Times New Roman" pitchFamily="18" charset="0"/>
              </a:rPr>
              <a:t>Applied plant biotechnology </a:t>
            </a:r>
          </a:p>
          <a:p>
            <a:pPr marL="457200" indent="-457200">
              <a:buFont typeface="Arial" pitchFamily="34" charset="0"/>
              <a:buChar char="•"/>
            </a:pPr>
            <a:r>
              <a:rPr lang="en-IN" sz="3200" dirty="0" err="1">
                <a:latin typeface="Times New Roman" pitchFamily="18" charset="0"/>
                <a:cs typeface="Times New Roman" pitchFamily="18" charset="0"/>
              </a:rPr>
              <a:t>Phytomass</a:t>
            </a:r>
            <a:r>
              <a:rPr lang="en-IN" sz="3200" dirty="0">
                <a:latin typeface="Times New Roman" pitchFamily="18" charset="0"/>
                <a:cs typeface="Times New Roman" pitchFamily="18" charset="0"/>
              </a:rPr>
              <a:t> utilization </a:t>
            </a:r>
          </a:p>
          <a:p>
            <a:pPr marL="457200" indent="-457200">
              <a:buFont typeface="Arial" pitchFamily="34" charset="0"/>
              <a:buChar char="•"/>
            </a:pPr>
            <a:r>
              <a:rPr lang="en-IN" sz="3200" dirty="0">
                <a:latin typeface="Times New Roman" pitchFamily="18" charset="0"/>
                <a:cs typeface="Times New Roman" pitchFamily="18" charset="0"/>
              </a:rPr>
              <a:t>Biofuels </a:t>
            </a:r>
          </a:p>
          <a:p>
            <a:pPr marL="457200" indent="-457200">
              <a:buFont typeface="Arial" pitchFamily="34" charset="0"/>
              <a:buChar char="•"/>
            </a:pPr>
            <a:r>
              <a:rPr lang="en-IN" sz="3200" dirty="0">
                <a:latin typeface="Times New Roman" pitchFamily="18" charset="0"/>
                <a:cs typeface="Times New Roman" pitchFamily="18" charset="0"/>
              </a:rPr>
              <a:t>General plant production</a:t>
            </a:r>
          </a:p>
          <a:p>
            <a:pPr marL="457200" indent="-457200">
              <a:buFont typeface="Arial" pitchFamily="34" charset="0"/>
              <a:buChar char="•"/>
            </a:pPr>
            <a:r>
              <a:rPr lang="en-IN" sz="3200" dirty="0" err="1">
                <a:latin typeface="Times New Roman" pitchFamily="18" charset="0"/>
                <a:cs typeface="Times New Roman" pitchFamily="18" charset="0"/>
              </a:rPr>
              <a:t>Fytotechnology</a:t>
            </a:r>
            <a:endParaRPr lang="en-US" sz="32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2005</TotalTime>
  <Words>457</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333</cp:revision>
  <dcterms:created xsi:type="dcterms:W3CDTF">2014-10-14T11:42:21Z</dcterms:created>
  <dcterms:modified xsi:type="dcterms:W3CDTF">2015-11-17T12:06:39Z</dcterms:modified>
</cp:coreProperties>
</file>