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a:latin typeface="Times New Roman" pitchFamily="18" charset="0"/>
                <a:cs typeface="Times New Roman" pitchFamily="18" charset="0"/>
              </a:rPr>
              <a:t>Joseph A. </a:t>
            </a:r>
            <a:r>
              <a:rPr lang="en-IN" b="1" dirty="0" err="1">
                <a:latin typeface="Times New Roman" pitchFamily="18" charset="0"/>
                <a:cs typeface="Times New Roman" pitchFamily="18" charset="0"/>
              </a:rPr>
              <a:t>Iocono</a:t>
            </a:r>
            <a:endParaRPr lang="en-IN" b="1" dirty="0">
              <a:latin typeface="Times New Roman" pitchFamily="18" charset="0"/>
              <a:cs typeface="Times New Roman" pitchFamily="18" charset="0"/>
            </a:endParaRPr>
          </a:p>
          <a:p>
            <a:r>
              <a:rPr lang="en-IN" dirty="0" smtClean="0">
                <a:latin typeface="Times New Roman" pitchFamily="18" charset="0"/>
                <a:cs typeface="Times New Roman" pitchFamily="18" charset="0"/>
              </a:rPr>
              <a:t>Associate Professor</a:t>
            </a:r>
          </a:p>
          <a:p>
            <a:r>
              <a:rPr lang="en-IN" dirty="0" smtClean="0">
                <a:latin typeface="Times New Roman" pitchFamily="18" charset="0"/>
                <a:cs typeface="Times New Roman" pitchFamily="18" charset="0"/>
              </a:rPr>
              <a:t>Department of Surgery and </a:t>
            </a:r>
            <a:r>
              <a:rPr lang="en-IN" dirty="0" err="1" smtClean="0">
                <a:latin typeface="Times New Roman" pitchFamily="18" charset="0"/>
                <a:cs typeface="Times New Roman" pitchFamily="18" charset="0"/>
              </a:rPr>
              <a:t>Pediatrics</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University of Kentucky</a:t>
            </a:r>
          </a:p>
          <a:p>
            <a:r>
              <a:rPr lang="en-IN" dirty="0" smtClean="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2" descr="Image result for University of Kentucky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4419600"/>
            <a:ext cx="1400304" cy="1357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descr="Joseph A. Iocon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096" y="1905000"/>
            <a:ext cx="1393104" cy="1950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752600"/>
            <a:ext cx="8382000" cy="4339650"/>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p>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Iocono</a:t>
            </a:r>
            <a:r>
              <a:rPr lang="en-IN" sz="2000" dirty="0">
                <a:latin typeface="Times New Roman" pitchFamily="18" charset="0"/>
                <a:cs typeface="Times New Roman" pitchFamily="18" charset="0"/>
              </a:rPr>
              <a:t> was born in Philadelphia, PA. He is the youngest of 5 children.  He completed his undergraduate degree at Boston College with a dual major in Chemistry and Mathematics.  He then completed medical school at Jefferson Medical College of Thomas Jefferson University in Philadelphia.  For the next 8 years, he was at the Penn State Hershey Medical </a:t>
            </a:r>
            <a:r>
              <a:rPr lang="en-IN" sz="2000" dirty="0" err="1">
                <a:latin typeface="Times New Roman" pitchFamily="18" charset="0"/>
                <a:cs typeface="Times New Roman" pitchFamily="18" charset="0"/>
              </a:rPr>
              <a:t>Center</a:t>
            </a:r>
            <a:r>
              <a:rPr lang="en-IN" sz="2000" dirty="0">
                <a:latin typeface="Times New Roman" pitchFamily="18" charset="0"/>
                <a:cs typeface="Times New Roman" pitchFamily="18" charset="0"/>
              </a:rPr>
              <a:t>, completing a residency in general surgery and an NIH-funded research fellowship in </a:t>
            </a:r>
            <a:r>
              <a:rPr lang="en-IN" sz="2000" dirty="0" err="1">
                <a:latin typeface="Times New Roman" pitchFamily="18" charset="0"/>
                <a:cs typeface="Times New Roman" pitchFamily="18" charset="0"/>
              </a:rPr>
              <a:t>fetal</a:t>
            </a:r>
            <a:r>
              <a:rPr lang="en-IN" sz="2000" dirty="0">
                <a:latin typeface="Times New Roman" pitchFamily="18" charset="0"/>
                <a:cs typeface="Times New Roman" pitchFamily="18" charset="0"/>
              </a:rPr>
              <a:t> wound healing under the direction of Thomas M. </a:t>
            </a:r>
            <a:r>
              <a:rPr lang="en-IN" sz="2000" dirty="0" err="1">
                <a:latin typeface="Times New Roman" pitchFamily="18" charset="0"/>
                <a:cs typeface="Times New Roman" pitchFamily="18" charset="0"/>
              </a:rPr>
              <a:t>Krummel</a:t>
            </a:r>
            <a:r>
              <a:rPr lang="en-IN" sz="2000" dirty="0">
                <a:latin typeface="Times New Roman" pitchFamily="18" charset="0"/>
                <a:cs typeface="Times New Roman" pitchFamily="18" charset="0"/>
              </a:rPr>
              <a:t>, M.D.  In 2003, he completed his Pediatric surgery fellowship at St Christopher’s Hospital for Children in Philadelphia.  </a:t>
            </a:r>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Iocono</a:t>
            </a:r>
            <a:r>
              <a:rPr lang="en-IN" sz="2000" dirty="0">
                <a:latin typeface="Times New Roman" pitchFamily="18" charset="0"/>
                <a:cs typeface="Times New Roman" pitchFamily="18" charset="0"/>
              </a:rPr>
              <a:t> and his wife Susan have 2 daughters.  They live in Lexington. He came to UK in 2003.  At UK, he is Division Chief of Pediatric Surgery, the Director of Pediatric Trauma Services and Director of Graduate Education in the department of Surgery. </a:t>
            </a:r>
            <a:endParaRPr lang="en-US" sz="2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057400"/>
            <a:ext cx="8915400" cy="3600986"/>
          </a:xfrm>
          <a:prstGeom prst="rect">
            <a:avLst/>
          </a:prstGeom>
        </p:spPr>
        <p:txBody>
          <a:bodyPr wrap="square">
            <a:spAutoFit/>
          </a:bodyPr>
          <a:lstStyle/>
          <a:p>
            <a:r>
              <a:rPr lang="en-US" sz="6600" b="1" i="1" dirty="0" smtClean="0">
                <a:solidFill>
                  <a:srgbClr val="7030A0"/>
                </a:solidFill>
                <a:latin typeface="Times New Roman" pitchFamily="18" charset="0"/>
                <a:cs typeface="Times New Roman" pitchFamily="18" charset="0"/>
              </a:rPr>
              <a:t>Research </a:t>
            </a:r>
            <a:r>
              <a:rPr lang="en-US" sz="6600" b="1" i="1" dirty="0">
                <a:solidFill>
                  <a:srgbClr val="7030A0"/>
                </a:solidFill>
                <a:latin typeface="Times New Roman" pitchFamily="18" charset="0"/>
                <a:cs typeface="Times New Roman" pitchFamily="18" charset="0"/>
              </a:rPr>
              <a:t>Interest</a:t>
            </a:r>
            <a:r>
              <a:rPr lang="en-US" sz="6600" b="1" i="1" dirty="0" smtClean="0">
                <a:solidFill>
                  <a:srgbClr val="7030A0"/>
                </a:solidFill>
                <a:latin typeface="Times New Roman" pitchFamily="18" charset="0"/>
                <a:cs typeface="Times New Roman" pitchFamily="18" charset="0"/>
              </a:rPr>
              <a:t>:</a:t>
            </a:r>
          </a:p>
          <a:p>
            <a:r>
              <a:rPr lang="en-IN" sz="5400" dirty="0" smtClean="0">
                <a:latin typeface="Times New Roman" pitchFamily="18" charset="0"/>
                <a:cs typeface="Times New Roman" pitchFamily="18" charset="0"/>
              </a:rPr>
              <a:t>Optimizing </a:t>
            </a:r>
            <a:r>
              <a:rPr lang="en-IN" sz="5400" dirty="0">
                <a:latin typeface="Times New Roman" pitchFamily="18" charset="0"/>
                <a:cs typeface="Times New Roman" pitchFamily="18" charset="0"/>
              </a:rPr>
              <a:t>the educational experience of students and residents in surgery.</a:t>
            </a:r>
            <a:endParaRPr lang="en-US" sz="5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1887</TotalTime>
  <Words>528</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233</cp:revision>
  <dcterms:created xsi:type="dcterms:W3CDTF">2014-10-14T11:42:21Z</dcterms:created>
  <dcterms:modified xsi:type="dcterms:W3CDTF">2015-11-02T09:43:33Z</dcterms:modified>
</cp:coreProperties>
</file>