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754326"/>
          </a:xfrm>
          <a:prstGeom prst="rect">
            <a:avLst/>
          </a:prstGeom>
        </p:spPr>
        <p:txBody>
          <a:bodyPr wrap="square">
            <a:spAutoFit/>
          </a:bodyPr>
          <a:lstStyle/>
          <a:p>
            <a:r>
              <a:rPr lang="en-IN" b="1" dirty="0" smtClean="0">
                <a:latin typeface="Times New Roman" pitchFamily="18" charset="0"/>
                <a:cs typeface="Times New Roman" pitchFamily="18" charset="0"/>
              </a:rPr>
              <a:t>Joseph </a:t>
            </a:r>
            <a:r>
              <a:rPr lang="en-IN" b="1" dirty="0" err="1">
                <a:latin typeface="Times New Roman" pitchFamily="18" charset="0"/>
                <a:cs typeface="Times New Roman" pitchFamily="18" charset="0"/>
              </a:rPr>
              <a:t>Pressey</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Department of </a:t>
            </a:r>
            <a:r>
              <a:rPr lang="en-IN" dirty="0" err="1">
                <a:latin typeface="Times New Roman" pitchFamily="18" charset="0"/>
                <a:cs typeface="Times New Roman" pitchFamily="18" charset="0"/>
              </a:rPr>
              <a:t>Pediatrics</a:t>
            </a:r>
            <a:endParaRPr lang="en-IN" dirty="0">
              <a:latin typeface="Times New Roman" pitchFamily="18" charset="0"/>
              <a:cs typeface="Times New Roman" pitchFamily="18" charset="0"/>
            </a:endParaRPr>
          </a:p>
          <a:p>
            <a:r>
              <a:rPr lang="en-IN" dirty="0">
                <a:latin typeface="Times New Roman" pitchFamily="18" charset="0"/>
                <a:cs typeface="Times New Roman" pitchFamily="18" charset="0"/>
              </a:rPr>
              <a:t>Division of Pediatric </a:t>
            </a:r>
            <a:r>
              <a:rPr lang="en-IN" dirty="0" err="1">
                <a:latin typeface="Times New Roman" pitchFamily="18" charset="0"/>
                <a:cs typeface="Times New Roman" pitchFamily="18" charset="0"/>
              </a:rPr>
              <a:t>Hematology</a:t>
            </a:r>
            <a:r>
              <a:rPr lang="en-IN" dirty="0">
                <a:latin typeface="Times New Roman" pitchFamily="18" charset="0"/>
                <a:cs typeface="Times New Roman" pitchFamily="18" charset="0"/>
              </a:rPr>
              <a:t>-Oncology</a:t>
            </a:r>
          </a:p>
          <a:p>
            <a:r>
              <a:rPr lang="en-IN" dirty="0">
                <a:latin typeface="Times New Roman" pitchFamily="18" charset="0"/>
                <a:cs typeface="Times New Roman" pitchFamily="18" charset="0"/>
              </a:rPr>
              <a:t>The </a:t>
            </a:r>
            <a:r>
              <a:rPr lang="en-IN" dirty="0" err="1">
                <a:latin typeface="Times New Roman" pitchFamily="18" charset="0"/>
                <a:cs typeface="Times New Roman" pitchFamily="18" charset="0"/>
              </a:rPr>
              <a:t>Childrens</a:t>
            </a:r>
            <a:r>
              <a:rPr lang="en-IN" dirty="0">
                <a:latin typeface="Times New Roman" pitchFamily="18" charset="0"/>
                <a:cs typeface="Times New Roman" pitchFamily="18" charset="0"/>
              </a:rPr>
              <a:t> Hospital of Alabama</a:t>
            </a:r>
          </a:p>
          <a:p>
            <a:r>
              <a:rPr lang="en-IN" dirty="0">
                <a:latin typeface="Times New Roman" pitchFamily="18" charset="0"/>
                <a:cs typeface="Times New Roman" pitchFamily="18" charset="0"/>
              </a:rPr>
              <a:t>University of Alabama</a:t>
            </a:r>
          </a:p>
          <a:p>
            <a:r>
              <a:rPr lang="en-IN" dirty="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572000"/>
            <a:ext cx="1147041" cy="1147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descr="Joseph Presse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998" y="1904999"/>
            <a:ext cx="1383002" cy="1936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5078313"/>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Biography:</a:t>
            </a:r>
          </a:p>
          <a:p>
            <a:r>
              <a:rPr lang="en-IN" sz="2400" dirty="0" err="1">
                <a:latin typeface="Times New Roman" pitchFamily="18" charset="0"/>
                <a:cs typeface="Times New Roman" pitchFamily="18" charset="0"/>
              </a:rPr>
              <a:t>Dr.</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Pressey</a:t>
            </a:r>
            <a:r>
              <a:rPr lang="en-IN" sz="2400" dirty="0">
                <a:latin typeface="Times New Roman" pitchFamily="18" charset="0"/>
                <a:cs typeface="Times New Roman" pitchFamily="18" charset="0"/>
              </a:rPr>
              <a:t> is currently an Assistant Professor of </a:t>
            </a:r>
            <a:r>
              <a:rPr lang="en-IN" sz="2400" dirty="0" err="1">
                <a:latin typeface="Times New Roman" pitchFamily="18" charset="0"/>
                <a:cs typeface="Times New Roman" pitchFamily="18" charset="0"/>
              </a:rPr>
              <a:t>Pediatrics</a:t>
            </a:r>
            <a:r>
              <a:rPr lang="en-IN" sz="2400" dirty="0">
                <a:latin typeface="Times New Roman" pitchFamily="18" charset="0"/>
                <a:cs typeface="Times New Roman" pitchFamily="18" charset="0"/>
              </a:rPr>
              <a:t> in the Division of </a:t>
            </a:r>
            <a:r>
              <a:rPr lang="en-IN" sz="2400" dirty="0" err="1">
                <a:latin typeface="Times New Roman" pitchFamily="18" charset="0"/>
                <a:cs typeface="Times New Roman" pitchFamily="18" charset="0"/>
              </a:rPr>
              <a:t>Hematology</a:t>
            </a:r>
            <a:r>
              <a:rPr lang="en-IN" sz="2400" dirty="0">
                <a:latin typeface="Times New Roman" pitchFamily="18" charset="0"/>
                <a:cs typeface="Times New Roman" pitchFamily="18" charset="0"/>
              </a:rPr>
              <a:t>-Oncology at the University of Alabama at Birmingham (UAB). </a:t>
            </a:r>
          </a:p>
          <a:p>
            <a:r>
              <a:rPr lang="en-IN" sz="2400" dirty="0" err="1">
                <a:latin typeface="Times New Roman" pitchFamily="18" charset="0"/>
                <a:cs typeface="Times New Roman" pitchFamily="18" charset="0"/>
              </a:rPr>
              <a:t>Dr.</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Pressey</a:t>
            </a:r>
            <a:r>
              <a:rPr lang="en-IN" sz="2400" dirty="0">
                <a:latin typeface="Times New Roman" pitchFamily="18" charset="0"/>
                <a:cs typeface="Times New Roman" pitchFamily="18" charset="0"/>
              </a:rPr>
              <a:t> functions as the Director of Pediatric Oncology Developmental Therapeutics Program at UAB. In this role </a:t>
            </a:r>
            <a:r>
              <a:rPr lang="en-IN" sz="2400" dirty="0" err="1">
                <a:latin typeface="Times New Roman" pitchFamily="18" charset="0"/>
                <a:cs typeface="Times New Roman" pitchFamily="18" charset="0"/>
              </a:rPr>
              <a:t>Dr.</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Pressey</a:t>
            </a:r>
            <a:r>
              <a:rPr lang="en-IN" sz="2400" dirty="0">
                <a:latin typeface="Times New Roman" pitchFamily="18" charset="0"/>
                <a:cs typeface="Times New Roman" pitchFamily="18" charset="0"/>
              </a:rPr>
              <a:t> serves as the institutional principal investigator (PI) of the Children’s Oncology Group (COG) Phase I Consortium and the Sarcoma Alliance for Research through Collaboration (SARC). </a:t>
            </a:r>
            <a:r>
              <a:rPr lang="en-IN" sz="2400" dirty="0" err="1">
                <a:latin typeface="Times New Roman" pitchFamily="18" charset="0"/>
                <a:cs typeface="Times New Roman" pitchFamily="18" charset="0"/>
              </a:rPr>
              <a:t>Dr.</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Pressey</a:t>
            </a:r>
            <a:r>
              <a:rPr lang="en-IN" sz="2400" dirty="0">
                <a:latin typeface="Times New Roman" pitchFamily="18" charset="0"/>
                <a:cs typeface="Times New Roman" pitchFamily="18" charset="0"/>
              </a:rPr>
              <a:t> also guides participation in industry sponsored clinical trials including recent and current studies with Genzyme and Novartis.</a:t>
            </a:r>
            <a:endParaRPr lang="en-US" sz="24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752600"/>
            <a:ext cx="8305800" cy="4678204"/>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3600" dirty="0">
                <a:latin typeface="Times New Roman" pitchFamily="18" charset="0"/>
                <a:cs typeface="Times New Roman" pitchFamily="18" charset="0"/>
              </a:rPr>
              <a:t>1. Molecular and clinical aspects of </a:t>
            </a:r>
            <a:r>
              <a:rPr lang="en-IN" sz="3600" dirty="0" err="1">
                <a:latin typeface="Times New Roman" pitchFamily="18" charset="0"/>
                <a:cs typeface="Times New Roman" pitchFamily="18" charset="0"/>
              </a:rPr>
              <a:t>pediatric</a:t>
            </a:r>
            <a:r>
              <a:rPr lang="en-IN" sz="3600" dirty="0">
                <a:latin typeface="Times New Roman" pitchFamily="18" charset="0"/>
                <a:cs typeface="Times New Roman" pitchFamily="18" charset="0"/>
              </a:rPr>
              <a:t> oncology including a general interest in solid </a:t>
            </a:r>
            <a:r>
              <a:rPr lang="en-IN" sz="3600" dirty="0" err="1">
                <a:latin typeface="Times New Roman" pitchFamily="18" charset="0"/>
                <a:cs typeface="Times New Roman" pitchFamily="18" charset="0"/>
              </a:rPr>
              <a:t>tumors</a:t>
            </a:r>
            <a:r>
              <a:rPr lang="en-IN" sz="3600" dirty="0">
                <a:latin typeface="Times New Roman" pitchFamily="18" charset="0"/>
                <a:cs typeface="Times New Roman" pitchFamily="18" charset="0"/>
              </a:rPr>
              <a:t> with particular interests in sarcomas and rare </a:t>
            </a:r>
            <a:r>
              <a:rPr lang="en-IN" sz="3600" dirty="0" err="1">
                <a:latin typeface="Times New Roman" pitchFamily="18" charset="0"/>
                <a:cs typeface="Times New Roman" pitchFamily="18" charset="0"/>
              </a:rPr>
              <a:t>tumors</a:t>
            </a:r>
            <a:r>
              <a:rPr lang="en-IN" sz="3600" dirty="0">
                <a:latin typeface="Times New Roman" pitchFamily="18" charset="0"/>
                <a:cs typeface="Times New Roman" pitchFamily="18" charset="0"/>
              </a:rPr>
              <a:t>. </a:t>
            </a:r>
          </a:p>
          <a:p>
            <a:r>
              <a:rPr lang="en-IN" sz="3600" dirty="0">
                <a:latin typeface="Times New Roman" pitchFamily="18" charset="0"/>
                <a:cs typeface="Times New Roman" pitchFamily="18" charset="0"/>
              </a:rPr>
              <a:t>2. Experimental therapeutics in </a:t>
            </a:r>
            <a:r>
              <a:rPr lang="en-IN" sz="3600" dirty="0" err="1">
                <a:latin typeface="Times New Roman" pitchFamily="18" charset="0"/>
                <a:cs typeface="Times New Roman" pitchFamily="18" charset="0"/>
              </a:rPr>
              <a:t>pediatric</a:t>
            </a:r>
            <a:r>
              <a:rPr lang="en-IN" sz="3600" dirty="0">
                <a:latin typeface="Times New Roman" pitchFamily="18" charset="0"/>
                <a:cs typeface="Times New Roman" pitchFamily="18" charset="0"/>
              </a:rPr>
              <a:t> </a:t>
            </a:r>
            <a:r>
              <a:rPr lang="en-IN" sz="3600" dirty="0" err="1">
                <a:latin typeface="Times New Roman" pitchFamily="18" charset="0"/>
                <a:cs typeface="Times New Roman" pitchFamily="18" charset="0"/>
              </a:rPr>
              <a:t>hematology</a:t>
            </a:r>
            <a:r>
              <a:rPr lang="en-IN" sz="3600" dirty="0">
                <a:latin typeface="Times New Roman" pitchFamily="18" charset="0"/>
                <a:cs typeface="Times New Roman" pitchFamily="18" charset="0"/>
              </a:rPr>
              <a:t>-oncology.</a:t>
            </a:r>
            <a:endParaRPr lang="en-US" sz="36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1898</TotalTime>
  <Words>490</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244</cp:revision>
  <dcterms:created xsi:type="dcterms:W3CDTF">2014-10-14T11:42:21Z</dcterms:created>
  <dcterms:modified xsi:type="dcterms:W3CDTF">2015-11-16T11:17:46Z</dcterms:modified>
</cp:coreProperties>
</file>