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345" r:id="rId2"/>
    <p:sldId id="346" r:id="rId3"/>
    <p:sldId id="256" r:id="rId4"/>
    <p:sldId id="257" r:id="rId5"/>
    <p:sldId id="341" r:id="rId6"/>
    <p:sldId id="260" r:id="rId7"/>
    <p:sldId id="333" r:id="rId8"/>
    <p:sldId id="347" r:id="rId9"/>
    <p:sldId id="348" r:id="rId10"/>
    <p:sldId id="34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93436"/>
            <a:ext cx="5210503" cy="4547527"/>
          </a:xfrm>
          <a:prstGeom prst="rect">
            <a:avLst/>
          </a:prstGeom>
        </p:spPr>
        <p:txBody>
          <a:bodyPr wrap="square">
            <a:spAutoFit/>
          </a:bodyPr>
          <a:lstStyle/>
          <a:p>
            <a:pPr>
              <a:lnSpc>
                <a:spcPct val="150000"/>
              </a:lnSpc>
            </a:pPr>
            <a:r>
              <a:rPr lang="en-US" sz="2800" b="1" dirty="0"/>
              <a:t>Koichi Nishimura</a:t>
            </a:r>
          </a:p>
          <a:p>
            <a:pPr>
              <a:lnSpc>
                <a:spcPct val="150000"/>
              </a:lnSpc>
            </a:pPr>
            <a:r>
              <a:rPr lang="en-US" sz="2800" b="1" dirty="0"/>
              <a:t>Department of Respiratory Medicine</a:t>
            </a:r>
          </a:p>
          <a:p>
            <a:pPr>
              <a:lnSpc>
                <a:spcPct val="150000"/>
              </a:lnSpc>
            </a:pPr>
            <a:r>
              <a:rPr lang="en-US" sz="2800" b="1" dirty="0" err="1"/>
              <a:t>Rakuwakai</a:t>
            </a:r>
            <a:r>
              <a:rPr lang="en-US" sz="2800" b="1" dirty="0"/>
              <a:t> </a:t>
            </a:r>
            <a:r>
              <a:rPr lang="en-US" sz="2800" b="1" dirty="0" err="1"/>
              <a:t>Otowa</a:t>
            </a:r>
            <a:r>
              <a:rPr lang="en-US" sz="2800" b="1" dirty="0"/>
              <a:t> Hospital</a:t>
            </a:r>
          </a:p>
          <a:p>
            <a:pPr>
              <a:lnSpc>
                <a:spcPct val="150000"/>
              </a:lnSpc>
            </a:pPr>
            <a:r>
              <a:rPr lang="en-US" sz="2800" b="1" dirty="0"/>
              <a:t>Kyoto, Japan</a:t>
            </a:r>
          </a:p>
          <a:p>
            <a:pPr>
              <a:lnSpc>
                <a:spcPct val="150000"/>
              </a:lnSpc>
            </a:pPr>
            <a:r>
              <a:rPr lang="en-US" sz="2800" b="1" dirty="0"/>
              <a:t>Tel: 81-75-256-7634</a:t>
            </a:r>
          </a:p>
          <a:p>
            <a:pPr>
              <a:lnSpc>
                <a:spcPct val="150000"/>
              </a:lnSpc>
            </a:pPr>
            <a:r>
              <a:rPr lang="en-US" sz="2800" b="1" dirty="0"/>
              <a:t>Fax: 81-75-256-7634</a:t>
            </a:r>
            <a:endParaRPr lang="en-US" sz="2400" dirty="0">
              <a:latin typeface="Times New Roman" pitchFamily="18" charset="0"/>
              <a:cs typeface="Times New Roman" pitchFamily="18" charset="0"/>
            </a:endParaRPr>
          </a:p>
        </p:txBody>
      </p:sp>
      <p:sp>
        <p:nvSpPr>
          <p:cNvPr id="5" name="Rectangle 4"/>
          <p:cNvSpPr/>
          <p:nvPr/>
        </p:nvSpPr>
        <p:spPr>
          <a:xfrm>
            <a:off x="2343807" y="12308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2263" y="2342294"/>
            <a:ext cx="2395937" cy="335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200329"/>
          </a:xfrm>
          <a:prstGeom prst="rect">
            <a:avLst/>
          </a:prstGeom>
        </p:spPr>
        <p:txBody>
          <a:bodyPr wrap="square">
            <a:spAutoFit/>
          </a:bodyPr>
          <a:lstStyle/>
          <a:p>
            <a:pPr marL="342900" indent="-342900" algn="just">
              <a:buFont typeface="Arial" pitchFamily="34" charset="0"/>
              <a:buChar char="•"/>
            </a:pPr>
            <a:r>
              <a:rPr lang="en-IN" sz="2400" dirty="0"/>
              <a:t>Koichi Nishimura, PhD holder , working as a Senior Doctor in Department of Respiratory Medicine at </a:t>
            </a:r>
            <a:r>
              <a:rPr lang="en-IN" sz="2400" dirty="0" err="1"/>
              <a:t>Rakuwakai</a:t>
            </a:r>
            <a:r>
              <a:rPr lang="en-IN" sz="2400" dirty="0"/>
              <a:t> </a:t>
            </a:r>
            <a:r>
              <a:rPr lang="en-IN" sz="2400" dirty="0" err="1"/>
              <a:t>Otowa</a:t>
            </a:r>
            <a:r>
              <a:rPr lang="en-IN" sz="2400" dirty="0"/>
              <a:t> Hospital.</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569660"/>
          </a:xfrm>
          <a:prstGeom prst="rect">
            <a:avLst/>
          </a:prstGeom>
        </p:spPr>
        <p:txBody>
          <a:bodyPr wrap="square">
            <a:spAutoFit/>
          </a:bodyPr>
          <a:lstStyle/>
          <a:p>
            <a:pPr marL="342900" indent="-342900" algn="just">
              <a:buFont typeface="Arial" pitchFamily="34" charset="0"/>
              <a:buChar char="•"/>
            </a:pPr>
            <a:r>
              <a:rPr lang="en-IN" sz="2400" dirty="0"/>
              <a:t>Koichi Nishimura research interest include COPD, Asthma, Interstitial pneumonia, Patient-reported </a:t>
            </a:r>
            <a:r>
              <a:rPr lang="en-IN" sz="2400" dirty="0" err="1"/>
              <a:t>outocomes</a:t>
            </a:r>
            <a:r>
              <a:rPr lang="en-IN" sz="2400" dirty="0"/>
              <a:t>, Quality of life Respiratory medicine,</a:t>
            </a:r>
            <a:r>
              <a:rPr lang="en-IN" sz="2400" dirty="0"/>
              <a:t/>
            </a:r>
            <a:br>
              <a:rPr lang="en-IN" sz="2400" dirty="0"/>
            </a:br>
            <a:r>
              <a:rPr lang="en-IN" sz="2400" dirty="0"/>
              <a:t>Computed tomography.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3754874"/>
          </a:xfrm>
          <a:prstGeom prst="rect">
            <a:avLst/>
          </a:prstGeom>
        </p:spPr>
        <p:txBody>
          <a:bodyPr wrap="square">
            <a:spAutoFit/>
          </a:bodyPr>
          <a:lstStyle/>
          <a:p>
            <a:r>
              <a:rPr lang="en-IN" sz="2400" b="1" dirty="0" smtClean="0"/>
              <a:t>An Unusual Transmission of Legionella Pneumonia: One of Waterborne Diseases</a:t>
            </a:r>
          </a:p>
          <a:p>
            <a:r>
              <a:rPr lang="en-US" sz="2400" dirty="0" smtClean="0"/>
              <a:t>Koichi Nishimura</a:t>
            </a:r>
            <a:endParaRPr lang="en-US" sz="2400" b="1" dirty="0" smtClean="0"/>
          </a:p>
          <a:p>
            <a:endParaRPr lang="en-US" sz="2400" b="1" dirty="0" smtClean="0"/>
          </a:p>
          <a:p>
            <a:r>
              <a:rPr lang="en-IN" sz="2400" b="1" dirty="0"/>
              <a:t>Predictive properties of different multidimensional staging systems in patients with chronic obstructive pulmonary disease</a:t>
            </a:r>
          </a:p>
          <a:p>
            <a:r>
              <a:rPr lang="en-US" sz="2400" dirty="0"/>
              <a:t>Toru </a:t>
            </a:r>
            <a:r>
              <a:rPr lang="en-US" sz="2400" dirty="0" err="1" smtClean="0"/>
              <a:t>Oga</a:t>
            </a:r>
            <a:r>
              <a:rPr lang="en-US" sz="2400" dirty="0" smtClean="0"/>
              <a:t>, Mitsuhiro </a:t>
            </a:r>
            <a:r>
              <a:rPr lang="en-US" sz="2400" dirty="0" err="1" smtClean="0"/>
              <a:t>Tsukino</a:t>
            </a:r>
            <a:r>
              <a:rPr lang="en-US" sz="2400" dirty="0" smtClean="0"/>
              <a:t>, Takashi </a:t>
            </a:r>
            <a:r>
              <a:rPr lang="en-US" sz="2400" dirty="0" err="1" smtClean="0"/>
              <a:t>Hajiro</a:t>
            </a:r>
            <a:r>
              <a:rPr lang="en-US" sz="2400" dirty="0" smtClean="0"/>
              <a:t>, Akihiko Ikeda, and </a:t>
            </a:r>
            <a:r>
              <a:rPr lang="en-US" sz="2400" dirty="0"/>
              <a:t>Koichi </a:t>
            </a:r>
            <a:r>
              <a:rPr lang="en-US" sz="2400" dirty="0" smtClean="0"/>
              <a:t>Nishimura.</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7800"/>
            <a:ext cx="7772400" cy="4154984"/>
          </a:xfrm>
          <a:prstGeom prst="rect">
            <a:avLst/>
          </a:prstGeom>
        </p:spPr>
        <p:txBody>
          <a:bodyPr wrap="square">
            <a:spAutoFit/>
          </a:bodyPr>
          <a:lstStyle/>
          <a:p>
            <a:r>
              <a:rPr lang="en-IN" sz="2400" b="1" dirty="0"/>
              <a:t>Airflow limitation or static hyperinflation: which is</a:t>
            </a:r>
          </a:p>
          <a:p>
            <a:r>
              <a:rPr lang="en-IN" sz="2400" b="1" dirty="0"/>
              <a:t>more closely related to </a:t>
            </a:r>
            <a:r>
              <a:rPr lang="en-IN" sz="2400" b="1" dirty="0" err="1"/>
              <a:t>dyspnea</a:t>
            </a:r>
            <a:r>
              <a:rPr lang="en-IN" sz="2400" b="1" dirty="0"/>
              <a:t> with activities of</a:t>
            </a:r>
          </a:p>
          <a:p>
            <a:r>
              <a:rPr lang="en-IN" sz="2400" b="1" dirty="0"/>
              <a:t>daily living in patients with COPD</a:t>
            </a:r>
            <a:r>
              <a:rPr lang="en-IN" sz="2400" b="1" dirty="0" smtClean="0"/>
              <a:t>?</a:t>
            </a:r>
          </a:p>
          <a:p>
            <a:r>
              <a:rPr lang="en-US" sz="2400" dirty="0"/>
              <a:t>Koichi </a:t>
            </a:r>
            <a:r>
              <a:rPr lang="en-US" sz="2400" dirty="0" smtClean="0"/>
              <a:t>Nishimura, </a:t>
            </a:r>
            <a:r>
              <a:rPr lang="en-US" sz="2400" dirty="0"/>
              <a:t>Maya </a:t>
            </a:r>
            <a:r>
              <a:rPr lang="en-US" sz="2400" dirty="0" err="1" smtClean="0"/>
              <a:t>Yasui</a:t>
            </a:r>
            <a:r>
              <a:rPr lang="en-US" sz="2400" dirty="0" smtClean="0"/>
              <a:t>, Takashi Nishimura and </a:t>
            </a:r>
            <a:r>
              <a:rPr lang="en-US" sz="2400" dirty="0"/>
              <a:t>Toru </a:t>
            </a:r>
            <a:r>
              <a:rPr lang="en-US" sz="2400" dirty="0" err="1" smtClean="0"/>
              <a:t>Oga</a:t>
            </a:r>
            <a:r>
              <a:rPr lang="en-US" sz="2400" dirty="0" smtClean="0"/>
              <a:t>.</a:t>
            </a:r>
            <a:endParaRPr lang="en-US" sz="2400" dirty="0"/>
          </a:p>
          <a:p>
            <a:endParaRPr lang="en-US" sz="2400" dirty="0"/>
          </a:p>
          <a:p>
            <a:r>
              <a:rPr lang="en-IN" sz="2400" b="1" dirty="0"/>
              <a:t>Dimensions of Effects of Climate Change on Water-Transmitted Infectious</a:t>
            </a:r>
          </a:p>
          <a:p>
            <a:r>
              <a:rPr lang="en-IN" sz="2400" b="1" dirty="0"/>
              <a:t>Diseases</a:t>
            </a:r>
            <a:r>
              <a:rPr lang="en-US" sz="2400" b="1" dirty="0" smtClean="0"/>
              <a:t>.</a:t>
            </a:r>
            <a:endParaRPr lang="en-US" sz="2400" b="1" dirty="0"/>
          </a:p>
          <a:p>
            <a:r>
              <a:rPr lang="en-US" sz="2400" dirty="0" err="1"/>
              <a:t>Marieta</a:t>
            </a:r>
            <a:r>
              <a:rPr lang="en-US" sz="2400" dirty="0"/>
              <a:t> AH </a:t>
            </a:r>
            <a:r>
              <a:rPr lang="en-US" sz="2400" dirty="0" err="1" smtClean="0"/>
              <a:t>Braks</a:t>
            </a:r>
            <a:r>
              <a:rPr lang="en-US" sz="2400" dirty="0" smtClean="0"/>
              <a:t> and </a:t>
            </a:r>
            <a:r>
              <a:rPr lang="en-US" sz="2400" dirty="0"/>
              <a:t>Ana Maria de </a:t>
            </a:r>
            <a:r>
              <a:rPr lang="en-US" sz="2400" dirty="0" err="1"/>
              <a:t>Roda</a:t>
            </a:r>
            <a:r>
              <a:rPr lang="en-US" sz="2400" dirty="0"/>
              <a:t> </a:t>
            </a:r>
            <a:r>
              <a:rPr lang="en-US" sz="2400" dirty="0" err="1" smtClean="0"/>
              <a:t>Husman</a:t>
            </a:r>
            <a:r>
              <a:rPr lang="en-US" sz="2400" dirty="0" smtClean="0"/>
              <a:t>, </a:t>
            </a:r>
            <a:r>
              <a:rPr lang="en-US" sz="2400" dirty="0"/>
              <a:t>Koichi </a:t>
            </a:r>
            <a:r>
              <a:rPr lang="en-US" sz="2400" dirty="0" smtClean="0"/>
              <a:t>Nishimura.</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937</TotalTime>
  <Words>505</Words>
  <Application>Microsoft Office PowerPoint</Application>
  <PresentationFormat>On-screen Show (4:3)</PresentationFormat>
  <Paragraphs>50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78</cp:revision>
  <dcterms:created xsi:type="dcterms:W3CDTF">2014-10-01T07:08:05Z</dcterms:created>
  <dcterms:modified xsi:type="dcterms:W3CDTF">2015-12-03T05:52:15Z</dcterms:modified>
</cp:coreProperties>
</file>