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37" r:id="rId6"/>
    <p:sldId id="338" r:id="rId7"/>
    <p:sldId id="326" r:id="rId8"/>
    <p:sldId id="332" r:id="rId9"/>
    <p:sldId id="333" r:id="rId10"/>
    <p:sldId id="33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2775" y="4987496"/>
            <a:ext cx="7758506" cy="1200329"/>
          </a:xfrm>
          <a:prstGeom prst="rect">
            <a:avLst/>
          </a:prstGeom>
        </p:spPr>
        <p:txBody>
          <a:bodyPr wrap="square">
            <a:spAutoFit/>
          </a:bodyPr>
          <a:lstStyle/>
          <a:p>
            <a:r>
              <a:rPr lang="en-IN" b="1" dirty="0" err="1">
                <a:latin typeface="Times New Roman" pitchFamily="18" charset="0"/>
                <a:cs typeface="Times New Roman" pitchFamily="18" charset="0"/>
              </a:rPr>
              <a:t>Krapivsky</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Evgenii</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Isaakovich</a:t>
            </a:r>
            <a:r>
              <a:rPr lang="en-IN" b="1" dirty="0">
                <a:latin typeface="Times New Roman" pitchFamily="18" charset="0"/>
                <a:cs typeface="Times New Roman" pitchFamily="18" charset="0"/>
              </a:rPr>
              <a:t> </a:t>
            </a:r>
          </a:p>
          <a:p>
            <a:r>
              <a:rPr lang="en-IN" dirty="0">
                <a:latin typeface="Times New Roman" pitchFamily="18" charset="0"/>
                <a:cs typeface="Times New Roman" pitchFamily="18" charset="0"/>
              </a:rPr>
              <a:t>Professor </a:t>
            </a:r>
          </a:p>
          <a:p>
            <a:r>
              <a:rPr lang="en-IN" dirty="0">
                <a:latin typeface="Times New Roman" pitchFamily="18" charset="0"/>
                <a:cs typeface="Times New Roman" pitchFamily="18" charset="0"/>
              </a:rPr>
              <a:t>University of Mines </a:t>
            </a:r>
          </a:p>
          <a:p>
            <a:r>
              <a:rPr lang="en-IN" dirty="0">
                <a:latin typeface="Times New Roman" pitchFamily="18" charset="0"/>
                <a:cs typeface="Times New Roman" pitchFamily="18" charset="0"/>
              </a:rPr>
              <a:t>Russia</a:t>
            </a:r>
            <a:endParaRPr lang="en-US" dirty="0" smtClean="0">
              <a:latin typeface="Times New Roman" pitchFamily="18" charset="0"/>
              <a:cs typeface="Times New Roman" pitchFamily="18" charset="0"/>
            </a:endParaRPr>
          </a:p>
        </p:txBody>
      </p:sp>
      <p:sp>
        <p:nvSpPr>
          <p:cNvPr id="4" name="Rectangle 3"/>
          <p:cNvSpPr/>
          <p:nvPr/>
        </p:nvSpPr>
        <p:spPr>
          <a:xfrm>
            <a:off x="2590800" y="1898073"/>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3" name="AutoShape 4" descr="Image result for University of California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5088300"/>
            <a:ext cx="990600" cy="998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Krapivsky Evgenii Isaakovi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863" y="1898072"/>
            <a:ext cx="1824319" cy="2521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0218" y="1752600"/>
            <a:ext cx="8382000" cy="4924425"/>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2000" dirty="0" err="1">
                <a:latin typeface="Times New Roman" pitchFamily="18" charset="0"/>
                <a:cs typeface="Times New Roman" pitchFamily="18" charset="0"/>
              </a:rPr>
              <a:t>Krapivsky</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Evgenii</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Isaakovich</a:t>
            </a:r>
            <a:r>
              <a:rPr lang="en-IN" sz="2000" dirty="0">
                <a:latin typeface="Times New Roman" pitchFamily="18" charset="0"/>
                <a:cs typeface="Times New Roman" pitchFamily="18" charset="0"/>
              </a:rPr>
              <a:t>, was born in Leningrad (19.08.1939), graduated Leningrad Mining Institute (1962). Made a practical work in the exploration and geophysical organizations in the Urals, the Far East, Kazakhstan. He holds a PhD degree (1970), the degree of Doctor of geological - mineralogical sciences (1982 - cum GM 000550), title of senior researcher (1975), the title of professor in the Department of Physics (1998 - 003 582 certificate). He has qualification of mining engineer and geophysicist. Member of the Academy of Natural Sciences (1997). Member of the Council of RAS on the application of nuclear physics, a member of the Scientific and Methodological Council on geophysical technologies, a member of the Euro-Asian Geophysical Society. From 1962 to 1965 he worked in the direction of the expedition </a:t>
            </a:r>
            <a:r>
              <a:rPr lang="en-IN" sz="2000" dirty="0" err="1">
                <a:latin typeface="Times New Roman" pitchFamily="18" charset="0"/>
                <a:cs typeface="Times New Roman" pitchFamily="18" charset="0"/>
              </a:rPr>
              <a:t>Sosnovskaya</a:t>
            </a:r>
            <a:r>
              <a:rPr lang="en-IN" sz="2000" dirty="0">
                <a:latin typeface="Times New Roman" pitchFamily="18" charset="0"/>
                <a:cs typeface="Times New Roman" pitchFamily="18" charset="0"/>
              </a:rPr>
              <a:t> 1 Chief Geological Department of the Ministry of Geology of the USSR (Irkutsk). </a:t>
            </a:r>
            <a:endParaRPr lang="en-IN" sz="20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4073" y="1905000"/>
            <a:ext cx="8382000" cy="4401205"/>
          </a:xfrm>
          <a:prstGeom prst="rect">
            <a:avLst/>
          </a:prstGeom>
        </p:spPr>
        <p:txBody>
          <a:bodyPr wrap="square">
            <a:spAutoFit/>
          </a:bodyPr>
          <a:lstStyle/>
          <a:p>
            <a:r>
              <a:rPr lang="en-IN" sz="2000" dirty="0" smtClean="0">
                <a:latin typeface="Times New Roman" pitchFamily="18" charset="0"/>
                <a:cs typeface="Times New Roman" pitchFamily="18" charset="0"/>
              </a:rPr>
              <a:t>From </a:t>
            </a:r>
            <a:r>
              <a:rPr lang="en-IN" sz="2000" dirty="0">
                <a:latin typeface="Times New Roman" pitchFamily="18" charset="0"/>
                <a:cs typeface="Times New Roman" pitchFamily="18" charset="0"/>
              </a:rPr>
              <a:t>1965 to 1983 he worked at the All-Union Scientific Research Institute of Exploration Geophysics (VIRG, Leningrad). Positions were from senior engineer to senior researcher. He was awarded the title of "Best inventor”. In 1975 he was awarded sign and the title of "Excellence in invention and rationalization” by the All-Union Society of Inventors and Innovators. He has a sign "Inventor of the USSR." Graduated courses inventors and patent engineers, financial brokers foreign languages. He worked as a lecturer at the refresher courses at the Leningrad Mining Institute. He had internship in Spain technology condition monitoring of pipelines (2000). Professionally owns a computer and specialized mathematical and graphic programs. From 1983 to 1995 he worked at the All-Union Scientific Research and Design Institute of Mechanical Processing of Minerals (VNIPI </a:t>
            </a:r>
            <a:r>
              <a:rPr lang="en-IN" sz="2000" dirty="0" err="1">
                <a:latin typeface="Times New Roman" pitchFamily="18" charset="0"/>
                <a:cs typeface="Times New Roman" pitchFamily="18" charset="0"/>
              </a:rPr>
              <a:t>Mekhanobr</a:t>
            </a:r>
            <a:r>
              <a:rPr lang="en-IN" sz="2000" dirty="0">
                <a:latin typeface="Times New Roman" pitchFamily="18" charset="0"/>
                <a:cs typeface="Times New Roman" pitchFamily="18" charset="0"/>
              </a:rPr>
              <a:t>,, Lenin-grad) in the position of head of the department of geophysical technologies. Since 2007 Professor of the Department of Mining transport machines SPMI. </a:t>
            </a: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1027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2057400"/>
            <a:ext cx="8382000" cy="3970318"/>
          </a:xfrm>
          <a:prstGeom prst="rect">
            <a:avLst/>
          </a:prstGeom>
        </p:spPr>
        <p:txBody>
          <a:bodyPr wrap="square">
            <a:spAutoFit/>
          </a:bodyPr>
          <a:lstStyle/>
          <a:p>
            <a:r>
              <a:rPr lang="en-IN" sz="3600" dirty="0" smtClean="0">
                <a:latin typeface="Times New Roman" pitchFamily="18" charset="0"/>
                <a:cs typeface="Times New Roman" pitchFamily="18" charset="0"/>
              </a:rPr>
              <a:t>He </a:t>
            </a:r>
            <a:r>
              <a:rPr lang="en-IN" sz="3600" dirty="0">
                <a:latin typeface="Times New Roman" pitchFamily="18" charset="0"/>
                <a:cs typeface="Times New Roman" pitchFamily="18" charset="0"/>
              </a:rPr>
              <a:t>is author of more than 360 publications, including 22 books and pamphlets, 83 inventions and patents. Three works were published in the United States, one in Scotland, one in England, two in France, six in Spain, one in Bulgaria, one in Poland, one in Czechoslovakia.</a:t>
            </a:r>
            <a:endParaRPr lang="en-IN" sz="36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410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612" y="2743200"/>
            <a:ext cx="8305800" cy="1908215"/>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3600" dirty="0" err="1">
                <a:latin typeface="Times New Roman" pitchFamily="18" charset="0"/>
                <a:cs typeface="Times New Roman" pitchFamily="18" charset="0"/>
              </a:rPr>
              <a:t>Minning</a:t>
            </a:r>
            <a:r>
              <a:rPr lang="en-IN" sz="3600" dirty="0">
                <a:latin typeface="Times New Roman" pitchFamily="18" charset="0"/>
                <a:cs typeface="Times New Roman" pitchFamily="18" charset="0"/>
              </a:rPr>
              <a:t> Engineering and </a:t>
            </a:r>
            <a:r>
              <a:rPr lang="en-IN" sz="3600" dirty="0" smtClean="0">
                <a:latin typeface="Times New Roman" pitchFamily="18" charset="0"/>
                <a:cs typeface="Times New Roman" pitchFamily="18" charset="0"/>
              </a:rPr>
              <a:t>Geophysics.</a:t>
            </a:r>
            <a:endParaRPr lang="en-US" sz="36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763</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297</cp:revision>
  <dcterms:created xsi:type="dcterms:W3CDTF">2014-10-14T11:42:21Z</dcterms:created>
  <dcterms:modified xsi:type="dcterms:W3CDTF">2015-11-17T09:47:43Z</dcterms:modified>
</cp:coreProperties>
</file>