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319907" y="334136"/>
            <a:ext cx="2504185" cy="4095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857250"/>
            <a:ext cx="9144000" cy="1905"/>
          </a:xfrm>
          <a:custGeom>
            <a:avLst/>
            <a:gdLst/>
            <a:ahLst/>
            <a:cxnLst/>
            <a:rect l="l" t="t" r="r" b="b"/>
            <a:pathLst>
              <a:path w="9144000" h="1905">
                <a:moveTo>
                  <a:pt x="0" y="0"/>
                </a:moveTo>
                <a:lnTo>
                  <a:pt x="9144000" y="1524"/>
                </a:lnTo>
              </a:path>
            </a:pathLst>
          </a:custGeom>
          <a:ln w="254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9/21/2015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9/21/2015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9/21/2015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97405" y="286258"/>
            <a:ext cx="5949188" cy="4095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42669" y="1443228"/>
            <a:ext cx="6058661" cy="19323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mailto:contact.omics@omicsonline.or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micsonline.com/open-access/chemical-engineering-process-technology.php" TargetMode="External"/><Relationship Id="rId2" Type="http://schemas.openxmlformats.org/officeDocument/2006/relationships/hyperlink" Target="http://www.omicsonline.com/open-access/chemical-sciences-journal.php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micsonline.org/membership.php" TargetMode="Externa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omicsonline.org/Submitmanuscript.php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Relationship Id="rId9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1" y="0"/>
            <a:ext cx="9137648" cy="28496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4556125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400" b="0" spc="-5" dirty="0">
                <a:solidFill>
                  <a:srgbClr val="89C4A7"/>
                </a:solidFill>
                <a:latin typeface="Gabriola"/>
                <a:cs typeface="Gabriola"/>
              </a:rPr>
              <a:t>OMIC</a:t>
            </a:r>
            <a:r>
              <a:rPr sz="5400" b="0" dirty="0">
                <a:solidFill>
                  <a:srgbClr val="89C4A7"/>
                </a:solidFill>
                <a:latin typeface="Gabriola"/>
                <a:cs typeface="Gabriola"/>
              </a:rPr>
              <a:t>S</a:t>
            </a:r>
            <a:r>
              <a:rPr sz="5400" b="0" spc="10" dirty="0">
                <a:solidFill>
                  <a:srgbClr val="89C4A7"/>
                </a:solidFill>
                <a:latin typeface="Gabriola"/>
                <a:cs typeface="Gabriola"/>
              </a:rPr>
              <a:t> </a:t>
            </a:r>
            <a:r>
              <a:rPr lang="en-US" sz="5400" b="0" spc="-5" dirty="0" smtClean="0">
                <a:solidFill>
                  <a:srgbClr val="89C4A7"/>
                </a:solidFill>
                <a:latin typeface="Gabriola"/>
                <a:cs typeface="Gabriola"/>
              </a:rPr>
              <a:t>International</a:t>
            </a:r>
            <a:endParaRPr sz="5400" dirty="0">
              <a:latin typeface="Gabriola"/>
              <a:cs typeface="Gabriol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2822446"/>
            <a:ext cx="9144000" cy="40172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869692"/>
            <a:ext cx="9144000" cy="33543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51" y="2849626"/>
            <a:ext cx="9137648" cy="39226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490204" y="6118478"/>
            <a:ext cx="653796" cy="6537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51" y="2849626"/>
            <a:ext cx="9137650" cy="3923029"/>
          </a:xfrm>
          <a:custGeom>
            <a:avLst/>
            <a:gdLst/>
            <a:ahLst/>
            <a:cxnLst/>
            <a:rect l="l" t="t" r="r" b="b"/>
            <a:pathLst>
              <a:path w="9137650" h="3923029">
                <a:moveTo>
                  <a:pt x="8483852" y="3922649"/>
                </a:moveTo>
                <a:lnTo>
                  <a:pt x="8614662" y="3399612"/>
                </a:lnTo>
                <a:lnTo>
                  <a:pt x="9137648" y="3268853"/>
                </a:lnTo>
                <a:lnTo>
                  <a:pt x="8483852" y="3922649"/>
                </a:lnTo>
                <a:lnTo>
                  <a:pt x="0" y="3922649"/>
                </a:lnTo>
                <a:lnTo>
                  <a:pt x="0" y="0"/>
                </a:lnTo>
                <a:lnTo>
                  <a:pt x="9137648" y="0"/>
                </a:lnTo>
                <a:lnTo>
                  <a:pt x="9137648" y="3268853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48908" y="3482460"/>
            <a:ext cx="8852535" cy="21287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200" spc="-10" dirty="0">
                <a:solidFill>
                  <a:srgbClr val="006FC0"/>
                </a:solidFill>
                <a:latin typeface="Nyala"/>
                <a:cs typeface="Nyala"/>
              </a:rPr>
              <a:t>OMIC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S</a:t>
            </a:r>
            <a:r>
              <a:rPr sz="2200" dirty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spc="-10" dirty="0" smtClean="0">
                <a:solidFill>
                  <a:srgbClr val="006FC0"/>
                </a:solidFill>
                <a:latin typeface="Nyala"/>
                <a:cs typeface="Nyala"/>
              </a:rPr>
              <a:t>I</a:t>
            </a:r>
            <a:r>
              <a:rPr sz="2200" spc="-15" dirty="0" smtClean="0">
                <a:solidFill>
                  <a:srgbClr val="006FC0"/>
                </a:solidFill>
                <a:latin typeface="Nyala"/>
                <a:cs typeface="Nyala"/>
              </a:rPr>
              <a:t>n</a:t>
            </a:r>
            <a:r>
              <a:rPr sz="2200" spc="-5" dirty="0" smtClean="0">
                <a:solidFill>
                  <a:srgbClr val="006FC0"/>
                </a:solidFill>
                <a:latin typeface="Nyala"/>
                <a:cs typeface="Nyala"/>
              </a:rPr>
              <a:t>ternati</a:t>
            </a:r>
            <a:r>
              <a:rPr sz="2200" spc="-20" dirty="0" smtClean="0">
                <a:solidFill>
                  <a:srgbClr val="006FC0"/>
                </a:solidFill>
                <a:latin typeface="Nyala"/>
                <a:cs typeface="Nyala"/>
              </a:rPr>
              <a:t>o</a:t>
            </a:r>
            <a:r>
              <a:rPr sz="2200" spc="-5" dirty="0" smtClean="0">
                <a:solidFill>
                  <a:srgbClr val="006FC0"/>
                </a:solidFill>
                <a:latin typeface="Nyala"/>
                <a:cs typeface="Nyala"/>
              </a:rPr>
              <a:t>n</a:t>
            </a:r>
            <a:r>
              <a:rPr sz="2200" spc="-20" dirty="0" smtClean="0">
                <a:solidFill>
                  <a:srgbClr val="006FC0"/>
                </a:solidFill>
                <a:latin typeface="Nyala"/>
                <a:cs typeface="Nyala"/>
              </a:rPr>
              <a:t>a</a:t>
            </a:r>
            <a:r>
              <a:rPr sz="2200" spc="-5" dirty="0" smtClean="0">
                <a:solidFill>
                  <a:srgbClr val="006FC0"/>
                </a:solidFill>
                <a:latin typeface="Nyala"/>
                <a:cs typeface="Nyala"/>
              </a:rPr>
              <a:t>l</a:t>
            </a:r>
            <a:r>
              <a:rPr sz="2200" spc="55" dirty="0" smtClean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through</a:t>
            </a:r>
            <a:r>
              <a:rPr sz="2200" spc="15" dirty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its </a:t>
            </a:r>
            <a:r>
              <a:rPr sz="2200" dirty="0">
                <a:solidFill>
                  <a:srgbClr val="006FC0"/>
                </a:solidFill>
                <a:latin typeface="Nyala"/>
                <a:cs typeface="Nyala"/>
              </a:rPr>
              <a:t>O</a:t>
            </a:r>
            <a:r>
              <a:rPr sz="2200" spc="-10" dirty="0">
                <a:solidFill>
                  <a:srgbClr val="006FC0"/>
                </a:solidFill>
                <a:latin typeface="Nyala"/>
                <a:cs typeface="Nyala"/>
              </a:rPr>
              <a:t>p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en</a:t>
            </a:r>
            <a:r>
              <a:rPr sz="2200" spc="5" dirty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spc="-10" dirty="0">
                <a:solidFill>
                  <a:srgbClr val="006FC0"/>
                </a:solidFill>
                <a:latin typeface="Nyala"/>
                <a:cs typeface="Nyala"/>
              </a:rPr>
              <a:t>Acces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s</a:t>
            </a:r>
            <a:r>
              <a:rPr sz="2200" spc="40" dirty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spc="-10" dirty="0">
                <a:solidFill>
                  <a:srgbClr val="006FC0"/>
                </a:solidFill>
                <a:latin typeface="Nyala"/>
                <a:cs typeface="Nyala"/>
              </a:rPr>
              <a:t>I</a:t>
            </a:r>
            <a:r>
              <a:rPr sz="2200" spc="-15" dirty="0">
                <a:solidFill>
                  <a:srgbClr val="006FC0"/>
                </a:solidFill>
                <a:latin typeface="Nyala"/>
                <a:cs typeface="Nyala"/>
              </a:rPr>
              <a:t>n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itiative</a:t>
            </a:r>
            <a:r>
              <a:rPr sz="2200" spc="15" dirty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is co</a:t>
            </a:r>
            <a:r>
              <a:rPr sz="2200" spc="-15" dirty="0">
                <a:solidFill>
                  <a:srgbClr val="006FC0"/>
                </a:solidFill>
                <a:latin typeface="Nyala"/>
                <a:cs typeface="Nyala"/>
              </a:rPr>
              <a:t>m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mitted</a:t>
            </a:r>
            <a:r>
              <a:rPr sz="2200" spc="15" dirty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to</a:t>
            </a:r>
            <a:r>
              <a:rPr sz="2200" spc="10" dirty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m</a:t>
            </a:r>
            <a:r>
              <a:rPr sz="2200" spc="-15" dirty="0">
                <a:solidFill>
                  <a:srgbClr val="006FC0"/>
                </a:solidFill>
                <a:latin typeface="Nyala"/>
                <a:cs typeface="Nyala"/>
              </a:rPr>
              <a:t>a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ke genuine</a:t>
            </a:r>
            <a:r>
              <a:rPr sz="2200" spc="-15" dirty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and</a:t>
            </a:r>
            <a:r>
              <a:rPr sz="2200" spc="10" dirty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re</a:t>
            </a:r>
            <a:r>
              <a:rPr sz="2200" dirty="0">
                <a:solidFill>
                  <a:srgbClr val="006FC0"/>
                </a:solidFill>
                <a:latin typeface="Nyala"/>
                <a:cs typeface="Nyala"/>
              </a:rPr>
              <a:t>l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iable</a:t>
            </a:r>
            <a:r>
              <a:rPr sz="2200" dirty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co</a:t>
            </a:r>
            <a:r>
              <a:rPr sz="2200" spc="-15" dirty="0">
                <a:solidFill>
                  <a:srgbClr val="006FC0"/>
                </a:solidFill>
                <a:latin typeface="Nyala"/>
                <a:cs typeface="Nyala"/>
              </a:rPr>
              <a:t>n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tributio</a:t>
            </a:r>
            <a:r>
              <a:rPr sz="2200" spc="-15" dirty="0">
                <a:solidFill>
                  <a:srgbClr val="006FC0"/>
                </a:solidFill>
                <a:latin typeface="Nyala"/>
                <a:cs typeface="Nyala"/>
              </a:rPr>
              <a:t>n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s</a:t>
            </a:r>
            <a:r>
              <a:rPr sz="2200" spc="20" dirty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to</a:t>
            </a:r>
            <a:r>
              <a:rPr sz="2200" spc="10" dirty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the</a:t>
            </a:r>
            <a:r>
              <a:rPr sz="2200" dirty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scientific</a:t>
            </a:r>
            <a:r>
              <a:rPr sz="2200" spc="15" dirty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co</a:t>
            </a:r>
            <a:r>
              <a:rPr sz="2200" spc="-20" dirty="0">
                <a:solidFill>
                  <a:srgbClr val="006FC0"/>
                </a:solidFill>
                <a:latin typeface="Nyala"/>
                <a:cs typeface="Nyala"/>
              </a:rPr>
              <a:t>m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mu</a:t>
            </a:r>
            <a:r>
              <a:rPr sz="2200" spc="-15" dirty="0">
                <a:solidFill>
                  <a:srgbClr val="006FC0"/>
                </a:solidFill>
                <a:latin typeface="Nyala"/>
                <a:cs typeface="Nyala"/>
              </a:rPr>
              <a:t>n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ity.</a:t>
            </a:r>
            <a:r>
              <a:rPr sz="2200" spc="20" dirty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spc="-10" dirty="0" smtClean="0">
                <a:solidFill>
                  <a:srgbClr val="006FC0"/>
                </a:solidFill>
                <a:latin typeface="Nyala"/>
                <a:cs typeface="Nyala"/>
              </a:rPr>
              <a:t>OMIC</a:t>
            </a:r>
            <a:r>
              <a:rPr sz="2200" spc="-5" dirty="0" smtClean="0">
                <a:solidFill>
                  <a:srgbClr val="006FC0"/>
                </a:solidFill>
                <a:latin typeface="Nyala"/>
                <a:cs typeface="Nyala"/>
              </a:rPr>
              <a:t>S</a:t>
            </a:r>
            <a:r>
              <a:rPr sz="2200" dirty="0" smtClean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lang="en-US" sz="2200" spc="-5" dirty="0" smtClean="0">
                <a:solidFill>
                  <a:srgbClr val="006FC0"/>
                </a:solidFill>
                <a:latin typeface="Nyala"/>
                <a:cs typeface="Nyala"/>
              </a:rPr>
              <a:t>International</a:t>
            </a:r>
            <a:r>
              <a:rPr sz="2200" spc="-5" dirty="0" smtClean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sig</a:t>
            </a:r>
            <a:r>
              <a:rPr sz="2200" spc="-15" dirty="0">
                <a:solidFill>
                  <a:srgbClr val="006FC0"/>
                </a:solidFill>
                <a:latin typeface="Nyala"/>
                <a:cs typeface="Nyala"/>
              </a:rPr>
              <a:t>n</a:t>
            </a:r>
            <a:r>
              <a:rPr sz="2200" spc="-10" dirty="0">
                <a:solidFill>
                  <a:srgbClr val="006FC0"/>
                </a:solidFill>
                <a:latin typeface="Nyala"/>
                <a:cs typeface="Nyala"/>
              </a:rPr>
              <a:t>e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d</a:t>
            </a:r>
            <a:r>
              <a:rPr sz="2200" spc="10" dirty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an</a:t>
            </a:r>
            <a:r>
              <a:rPr sz="2200" spc="10" dirty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ag</a:t>
            </a:r>
            <a:r>
              <a:rPr sz="2200" spc="-10" dirty="0">
                <a:solidFill>
                  <a:srgbClr val="006FC0"/>
                </a:solidFill>
                <a:latin typeface="Nyala"/>
                <a:cs typeface="Nyala"/>
              </a:rPr>
              <a:t>re</a:t>
            </a:r>
            <a:r>
              <a:rPr sz="2200" dirty="0">
                <a:solidFill>
                  <a:srgbClr val="006FC0"/>
                </a:solidFill>
                <a:latin typeface="Nyala"/>
                <a:cs typeface="Nyala"/>
              </a:rPr>
              <a:t>e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ment</a:t>
            </a:r>
            <a:r>
              <a:rPr sz="2200" spc="15" dirty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with</a:t>
            </a:r>
            <a:r>
              <a:rPr sz="2200" spc="10" dirty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m</a:t>
            </a:r>
            <a:r>
              <a:rPr sz="2200" spc="-15" dirty="0">
                <a:solidFill>
                  <a:srgbClr val="006FC0"/>
                </a:solidFill>
                <a:latin typeface="Nyala"/>
                <a:cs typeface="Nyala"/>
              </a:rPr>
              <a:t>o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re</a:t>
            </a:r>
            <a:r>
              <a:rPr sz="2200" spc="25" dirty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th</a:t>
            </a:r>
            <a:r>
              <a:rPr sz="2200" spc="-15" dirty="0">
                <a:solidFill>
                  <a:srgbClr val="006FC0"/>
                </a:solidFill>
                <a:latin typeface="Nyala"/>
                <a:cs typeface="Nyala"/>
              </a:rPr>
              <a:t>a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n</a:t>
            </a:r>
            <a:r>
              <a:rPr sz="2200" spc="35" dirty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b="1" spc="0" dirty="0">
                <a:solidFill>
                  <a:srgbClr val="006FC0"/>
                </a:solidFill>
                <a:latin typeface="Nyala"/>
                <a:cs typeface="Nyala"/>
              </a:rPr>
              <a:t>1</a:t>
            </a:r>
            <a:r>
              <a:rPr sz="2200" b="1" dirty="0">
                <a:solidFill>
                  <a:srgbClr val="006FC0"/>
                </a:solidFill>
                <a:latin typeface="Nyala"/>
                <a:cs typeface="Nyala"/>
              </a:rPr>
              <a:t>00</a:t>
            </a:r>
            <a:r>
              <a:rPr sz="2200" b="1" spc="-5" dirty="0">
                <a:solidFill>
                  <a:srgbClr val="006FC0"/>
                </a:solidFill>
                <a:latin typeface="Nyala"/>
                <a:cs typeface="Nyala"/>
              </a:rPr>
              <a:t>0</a:t>
            </a:r>
            <a:r>
              <a:rPr sz="2200" b="1" spc="-20" dirty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spc="-10" dirty="0">
                <a:solidFill>
                  <a:srgbClr val="006FC0"/>
                </a:solidFill>
                <a:latin typeface="Nyala"/>
                <a:cs typeface="Nyala"/>
              </a:rPr>
              <a:t>I</a:t>
            </a:r>
            <a:r>
              <a:rPr sz="2200" spc="-15" dirty="0">
                <a:solidFill>
                  <a:srgbClr val="006FC0"/>
                </a:solidFill>
                <a:latin typeface="Nyala"/>
                <a:cs typeface="Nyala"/>
              </a:rPr>
              <a:t>n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ternati</a:t>
            </a:r>
            <a:r>
              <a:rPr sz="2200" spc="-20" dirty="0">
                <a:solidFill>
                  <a:srgbClr val="006FC0"/>
                </a:solidFill>
                <a:latin typeface="Nyala"/>
                <a:cs typeface="Nyala"/>
              </a:rPr>
              <a:t>o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n</a:t>
            </a:r>
            <a:r>
              <a:rPr sz="2200" spc="-20" dirty="0">
                <a:solidFill>
                  <a:srgbClr val="006FC0"/>
                </a:solidFill>
                <a:latin typeface="Nyala"/>
                <a:cs typeface="Nyala"/>
              </a:rPr>
              <a:t>a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l</a:t>
            </a:r>
            <a:r>
              <a:rPr sz="2200" spc="55" dirty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spc="-10" dirty="0">
                <a:solidFill>
                  <a:srgbClr val="006FC0"/>
                </a:solidFill>
                <a:latin typeface="Nyala"/>
                <a:cs typeface="Nyala"/>
              </a:rPr>
              <a:t>Societi</a:t>
            </a:r>
            <a:r>
              <a:rPr sz="2200" spc="0" dirty="0">
                <a:solidFill>
                  <a:srgbClr val="006FC0"/>
                </a:solidFill>
                <a:latin typeface="Nyala"/>
                <a:cs typeface="Nyala"/>
              </a:rPr>
              <a:t>e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s to</a:t>
            </a:r>
            <a:r>
              <a:rPr sz="2200" spc="10" dirty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m</a:t>
            </a:r>
            <a:r>
              <a:rPr sz="2200" spc="-15" dirty="0">
                <a:solidFill>
                  <a:srgbClr val="006FC0"/>
                </a:solidFill>
                <a:latin typeface="Nyala"/>
                <a:cs typeface="Nyala"/>
              </a:rPr>
              <a:t>a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ke</a:t>
            </a:r>
            <a:r>
              <a:rPr sz="2200" spc="10" dirty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healthc</a:t>
            </a:r>
            <a:r>
              <a:rPr sz="2200" spc="-15" dirty="0">
                <a:solidFill>
                  <a:srgbClr val="006FC0"/>
                </a:solidFill>
                <a:latin typeface="Nyala"/>
                <a:cs typeface="Nyala"/>
              </a:rPr>
              <a:t>a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re in</a:t>
            </a:r>
            <a:r>
              <a:rPr sz="2200" spc="-15" dirty="0">
                <a:solidFill>
                  <a:srgbClr val="006FC0"/>
                </a:solidFill>
                <a:latin typeface="Nyala"/>
                <a:cs typeface="Nyala"/>
              </a:rPr>
              <a:t>f</a:t>
            </a:r>
            <a:r>
              <a:rPr sz="2200" spc="-10" dirty="0">
                <a:solidFill>
                  <a:srgbClr val="006FC0"/>
                </a:solidFill>
                <a:latin typeface="Nyala"/>
                <a:cs typeface="Nyala"/>
              </a:rPr>
              <a:t>or</a:t>
            </a:r>
            <a:r>
              <a:rPr sz="2200" spc="-15" dirty="0">
                <a:solidFill>
                  <a:srgbClr val="006FC0"/>
                </a:solidFill>
                <a:latin typeface="Nyala"/>
                <a:cs typeface="Nyala"/>
              </a:rPr>
              <a:t>m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ati</a:t>
            </a:r>
            <a:r>
              <a:rPr sz="2200" spc="-15" dirty="0">
                <a:solidFill>
                  <a:srgbClr val="006FC0"/>
                </a:solidFill>
                <a:latin typeface="Nyala"/>
                <a:cs typeface="Nyala"/>
              </a:rPr>
              <a:t>o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n</a:t>
            </a:r>
            <a:r>
              <a:rPr sz="2200" spc="30" dirty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spc="-10" dirty="0">
                <a:solidFill>
                  <a:srgbClr val="006FC0"/>
                </a:solidFill>
                <a:latin typeface="Nyala"/>
                <a:cs typeface="Nyala"/>
              </a:rPr>
              <a:t>O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p</a:t>
            </a:r>
            <a:r>
              <a:rPr sz="2200" spc="-10" dirty="0">
                <a:solidFill>
                  <a:srgbClr val="006FC0"/>
                </a:solidFill>
                <a:latin typeface="Nyala"/>
                <a:cs typeface="Nyala"/>
              </a:rPr>
              <a:t>e</a:t>
            </a:r>
            <a:r>
              <a:rPr sz="2200" spc="-5" dirty="0">
                <a:solidFill>
                  <a:srgbClr val="006FC0"/>
                </a:solidFill>
                <a:latin typeface="Nyala"/>
                <a:cs typeface="Nyala"/>
              </a:rPr>
              <a:t>n</a:t>
            </a:r>
            <a:r>
              <a:rPr sz="2200" spc="10" dirty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spc="-10" dirty="0">
                <a:solidFill>
                  <a:srgbClr val="006FC0"/>
                </a:solidFill>
                <a:latin typeface="Nyala"/>
                <a:cs typeface="Nyala"/>
              </a:rPr>
              <a:t>Access.</a:t>
            </a:r>
            <a:endParaRPr sz="2200" dirty="0">
              <a:latin typeface="Nyala"/>
              <a:cs typeface="Nyal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950" dirty="0">
              <a:latin typeface="Times New Roman"/>
              <a:cs typeface="Times New Roman"/>
            </a:endParaRPr>
          </a:p>
          <a:p>
            <a:pPr marL="2216150">
              <a:lnSpc>
                <a:spcPct val="100000"/>
              </a:lnSpc>
            </a:pPr>
            <a:r>
              <a:rPr sz="2000" dirty="0">
                <a:solidFill>
                  <a:srgbClr val="6F2F9F"/>
                </a:solidFill>
                <a:latin typeface="Arial"/>
                <a:cs typeface="Arial"/>
              </a:rPr>
              <a:t>Contact</a:t>
            </a:r>
            <a:r>
              <a:rPr sz="2000" spc="-3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6F2F9F"/>
                </a:solidFill>
                <a:latin typeface="Arial"/>
                <a:cs typeface="Arial"/>
              </a:rPr>
              <a:t>us</a:t>
            </a:r>
            <a:r>
              <a:rPr sz="2000" spc="-1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6F2F9F"/>
                </a:solidFill>
                <a:latin typeface="Arial"/>
                <a:cs typeface="Arial"/>
              </a:rPr>
              <a:t>at:</a:t>
            </a:r>
            <a:r>
              <a:rPr sz="2000" spc="-3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6F2F9F"/>
                </a:solidFill>
                <a:latin typeface="Arial"/>
                <a:cs typeface="Arial"/>
                <a:hlinkClick r:id="rId7"/>
              </a:rPr>
              <a:t>contact</a:t>
            </a:r>
            <a:r>
              <a:rPr sz="2000" spc="-10" dirty="0">
                <a:solidFill>
                  <a:srgbClr val="6F2F9F"/>
                </a:solidFill>
                <a:latin typeface="Arial"/>
                <a:cs typeface="Arial"/>
                <a:hlinkClick r:id="rId7"/>
              </a:rPr>
              <a:t>.</a:t>
            </a:r>
            <a:r>
              <a:rPr sz="2000" dirty="0">
                <a:solidFill>
                  <a:srgbClr val="6F2F9F"/>
                </a:solidFill>
                <a:latin typeface="Arial"/>
                <a:cs typeface="Arial"/>
                <a:hlinkClick r:id="rId7"/>
              </a:rPr>
              <a:t>o</a:t>
            </a:r>
            <a:r>
              <a:rPr sz="2000" spc="-10" dirty="0">
                <a:solidFill>
                  <a:srgbClr val="6F2F9F"/>
                </a:solidFill>
                <a:latin typeface="Arial"/>
                <a:cs typeface="Arial"/>
                <a:hlinkClick r:id="rId7"/>
              </a:rPr>
              <a:t>m</a:t>
            </a:r>
            <a:r>
              <a:rPr sz="2000" dirty="0">
                <a:solidFill>
                  <a:srgbClr val="6F2F9F"/>
                </a:solidFill>
                <a:latin typeface="Arial"/>
                <a:cs typeface="Arial"/>
                <a:hlinkClick r:id="rId7"/>
              </a:rPr>
              <a:t>ics</a:t>
            </a:r>
            <a:r>
              <a:rPr sz="2000" spc="-10" dirty="0">
                <a:solidFill>
                  <a:srgbClr val="6F2F9F"/>
                </a:solidFill>
                <a:latin typeface="Arial"/>
                <a:cs typeface="Arial"/>
                <a:hlinkClick r:id="rId7"/>
              </a:rPr>
              <a:t>@</a:t>
            </a:r>
            <a:r>
              <a:rPr sz="2000" dirty="0">
                <a:solidFill>
                  <a:srgbClr val="6F2F9F"/>
                </a:solidFill>
                <a:latin typeface="Arial"/>
                <a:cs typeface="Arial"/>
                <a:hlinkClick r:id="rId7"/>
              </a:rPr>
              <a:t>omi</a:t>
            </a:r>
            <a:r>
              <a:rPr sz="2000" spc="-15" dirty="0">
                <a:solidFill>
                  <a:srgbClr val="6F2F9F"/>
                </a:solidFill>
                <a:latin typeface="Arial"/>
                <a:cs typeface="Arial"/>
                <a:hlinkClick r:id="rId7"/>
              </a:rPr>
              <a:t>c</a:t>
            </a:r>
            <a:r>
              <a:rPr sz="2000" dirty="0">
                <a:solidFill>
                  <a:srgbClr val="6F2F9F"/>
                </a:solidFill>
                <a:latin typeface="Arial"/>
                <a:cs typeface="Arial"/>
                <a:hlinkClick r:id="rId7"/>
              </a:rPr>
              <a:t>s</a:t>
            </a:r>
            <a:r>
              <a:rPr sz="2000" spc="-10" dirty="0">
                <a:solidFill>
                  <a:srgbClr val="6F2F9F"/>
                </a:solidFill>
                <a:latin typeface="Arial"/>
                <a:cs typeface="Arial"/>
                <a:hlinkClick r:id="rId7"/>
              </a:rPr>
              <a:t>o</a:t>
            </a:r>
            <a:r>
              <a:rPr sz="2000" dirty="0">
                <a:solidFill>
                  <a:srgbClr val="6F2F9F"/>
                </a:solidFill>
                <a:latin typeface="Arial"/>
                <a:cs typeface="Arial"/>
                <a:hlinkClick r:id="rId7"/>
              </a:rPr>
              <a:t>nline</a:t>
            </a:r>
            <a:r>
              <a:rPr sz="2000" spc="-10" dirty="0">
                <a:solidFill>
                  <a:srgbClr val="6F2F9F"/>
                </a:solidFill>
                <a:latin typeface="Arial"/>
                <a:cs typeface="Arial"/>
                <a:hlinkClick r:id="rId7"/>
              </a:rPr>
              <a:t>.</a:t>
            </a:r>
            <a:r>
              <a:rPr sz="2000" dirty="0">
                <a:solidFill>
                  <a:srgbClr val="6F2F9F"/>
                </a:solidFill>
                <a:latin typeface="Arial"/>
                <a:cs typeface="Arial"/>
                <a:hlinkClick r:id="rId7"/>
              </a:rPr>
              <a:t>o</a:t>
            </a:r>
            <a:r>
              <a:rPr sz="2000" spc="-10" dirty="0">
                <a:solidFill>
                  <a:srgbClr val="6F2F9F"/>
                </a:solidFill>
                <a:latin typeface="Arial"/>
                <a:cs typeface="Arial"/>
                <a:hlinkClick r:id="rId7"/>
              </a:rPr>
              <a:t>r</a:t>
            </a:r>
            <a:r>
              <a:rPr sz="2000" dirty="0">
                <a:solidFill>
                  <a:srgbClr val="6F2F9F"/>
                </a:solidFill>
                <a:latin typeface="Arial"/>
                <a:cs typeface="Arial"/>
                <a:hlinkClick r:id="rId7"/>
              </a:rPr>
              <a:t>g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43000"/>
            <a:ext cx="9144000" cy="1905"/>
          </a:xfrm>
          <a:custGeom>
            <a:avLst/>
            <a:gdLst/>
            <a:ahLst/>
            <a:cxnLst/>
            <a:rect l="l" t="t" r="r" b="b"/>
            <a:pathLst>
              <a:path w="9144000" h="1905">
                <a:moveTo>
                  <a:pt x="0" y="0"/>
                </a:moveTo>
                <a:lnTo>
                  <a:pt x="9144000" y="1524"/>
                </a:lnTo>
              </a:path>
            </a:pathLst>
          </a:custGeom>
          <a:ln w="254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75661" y="454278"/>
            <a:ext cx="4318635" cy="409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Culti</a:t>
            </a:r>
            <a:r>
              <a:rPr spc="-45" dirty="0"/>
              <a:t>v</a:t>
            </a:r>
            <a:r>
              <a:rPr spc="-25" dirty="0"/>
              <a:t>a</a:t>
            </a:r>
            <a:r>
              <a:rPr spc="-5" dirty="0"/>
              <a:t>tion</a:t>
            </a:r>
            <a:r>
              <a:rPr spc="5" dirty="0"/>
              <a:t> </a:t>
            </a:r>
            <a:r>
              <a:rPr spc="-5" dirty="0"/>
              <a:t>of </a:t>
            </a:r>
            <a:r>
              <a:rPr spc="-10" dirty="0"/>
              <a:t>mic</a:t>
            </a:r>
            <a:r>
              <a:rPr spc="-40" dirty="0"/>
              <a:t>r</a:t>
            </a:r>
            <a:r>
              <a:rPr spc="-5" dirty="0"/>
              <a:t>oal</a:t>
            </a:r>
            <a:r>
              <a:rPr spc="-50" dirty="0"/>
              <a:t>g</a:t>
            </a:r>
            <a:r>
              <a:rPr spc="-5" dirty="0"/>
              <a:t>ae</a:t>
            </a:r>
            <a:r>
              <a:rPr spc="35" dirty="0"/>
              <a:t> </a:t>
            </a:r>
            <a:r>
              <a:rPr spc="-5" dirty="0"/>
              <a:t>biof</a:t>
            </a:r>
            <a:r>
              <a:rPr dirty="0"/>
              <a:t>u</a:t>
            </a:r>
            <a:r>
              <a:rPr spc="-10" dirty="0"/>
              <a:t>el</a:t>
            </a:r>
          </a:p>
        </p:txBody>
      </p:sp>
      <p:sp>
        <p:nvSpPr>
          <p:cNvPr id="4" name="object 4"/>
          <p:cNvSpPr/>
          <p:nvPr/>
        </p:nvSpPr>
        <p:spPr>
          <a:xfrm>
            <a:off x="3779901" y="2655951"/>
            <a:ext cx="1932177" cy="18531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4855" y="1447546"/>
            <a:ext cx="2439289" cy="15848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2716" y="4288510"/>
            <a:ext cx="2439289" cy="15826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25901" y="2013330"/>
            <a:ext cx="713740" cy="643255"/>
          </a:xfrm>
          <a:custGeom>
            <a:avLst/>
            <a:gdLst/>
            <a:ahLst/>
            <a:cxnLst/>
            <a:rect l="l" t="t" r="r" b="b"/>
            <a:pathLst>
              <a:path w="713739" h="643255">
                <a:moveTo>
                  <a:pt x="171958" y="0"/>
                </a:moveTo>
                <a:lnTo>
                  <a:pt x="0" y="228219"/>
                </a:lnTo>
                <a:lnTo>
                  <a:pt x="399414" y="529082"/>
                </a:lnTo>
                <a:lnTo>
                  <a:pt x="313436" y="643255"/>
                </a:lnTo>
                <a:lnTo>
                  <a:pt x="713613" y="586994"/>
                </a:lnTo>
                <a:lnTo>
                  <a:pt x="673385" y="300863"/>
                </a:lnTo>
                <a:lnTo>
                  <a:pt x="571373" y="300863"/>
                </a:lnTo>
                <a:lnTo>
                  <a:pt x="171958" y="0"/>
                </a:lnTo>
                <a:close/>
              </a:path>
              <a:path w="713739" h="643255">
                <a:moveTo>
                  <a:pt x="657351" y="186817"/>
                </a:moveTo>
                <a:lnTo>
                  <a:pt x="571373" y="300863"/>
                </a:lnTo>
                <a:lnTo>
                  <a:pt x="673385" y="300863"/>
                </a:lnTo>
                <a:lnTo>
                  <a:pt x="657351" y="186817"/>
                </a:lnTo>
                <a:close/>
              </a:path>
            </a:pathLst>
          </a:custGeom>
          <a:solidFill>
            <a:srgbClr val="1FF9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25901" y="2013330"/>
            <a:ext cx="713740" cy="643255"/>
          </a:xfrm>
          <a:custGeom>
            <a:avLst/>
            <a:gdLst/>
            <a:ahLst/>
            <a:cxnLst/>
            <a:rect l="l" t="t" r="r" b="b"/>
            <a:pathLst>
              <a:path w="713739" h="643255">
                <a:moveTo>
                  <a:pt x="171958" y="0"/>
                </a:moveTo>
                <a:lnTo>
                  <a:pt x="571373" y="300863"/>
                </a:lnTo>
                <a:lnTo>
                  <a:pt x="657351" y="186817"/>
                </a:lnTo>
                <a:lnTo>
                  <a:pt x="713613" y="586994"/>
                </a:lnTo>
                <a:lnTo>
                  <a:pt x="313436" y="643255"/>
                </a:lnTo>
                <a:lnTo>
                  <a:pt x="399414" y="529082"/>
                </a:lnTo>
                <a:lnTo>
                  <a:pt x="0" y="228219"/>
                </a:lnTo>
                <a:lnTo>
                  <a:pt x="171958" y="0"/>
                </a:lnTo>
                <a:close/>
              </a:path>
            </a:pathLst>
          </a:custGeom>
          <a:ln w="25400">
            <a:solidFill>
              <a:srgbClr val="1FF9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10273" y="1441322"/>
            <a:ext cx="2439289" cy="15910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659371" y="5177193"/>
            <a:ext cx="2141220" cy="477520"/>
          </a:xfrm>
          <a:prstGeom prst="rect">
            <a:avLst/>
          </a:prstGeom>
          <a:solidFill>
            <a:srgbClr val="000000"/>
          </a:solidFill>
          <a:ln w="25400">
            <a:solidFill>
              <a:srgbClr val="00AFEF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436245">
              <a:lnSpc>
                <a:spcPct val="100000"/>
              </a:lnSpc>
              <a:spcBef>
                <a:spcPts val="105"/>
              </a:spcBef>
            </a:pP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Nutrie</a:t>
            </a:r>
            <a:r>
              <a:rPr sz="2500" b="1" spc="-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ts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78966" y="3058414"/>
            <a:ext cx="666115" cy="409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Lig</a:t>
            </a:r>
            <a:r>
              <a:rPr sz="2500" b="1" spc="-2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85494" y="5866891"/>
            <a:ext cx="974090" cy="409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b="1" spc="-10" dirty="0">
                <a:solidFill>
                  <a:srgbClr val="FFFFFF"/>
                </a:solidFill>
                <a:latin typeface="Calibri"/>
                <a:cs typeface="Calibri"/>
              </a:rPr>
              <a:t>Car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968751" y="4436236"/>
            <a:ext cx="758825" cy="615950"/>
          </a:xfrm>
          <a:custGeom>
            <a:avLst/>
            <a:gdLst/>
            <a:ahLst/>
            <a:cxnLst/>
            <a:rect l="l" t="t" r="r" b="b"/>
            <a:pathLst>
              <a:path w="758825" h="615950">
                <a:moveTo>
                  <a:pt x="371221" y="0"/>
                </a:moveTo>
                <a:lnTo>
                  <a:pt x="439420" y="125602"/>
                </a:lnTo>
                <a:lnTo>
                  <a:pt x="0" y="364363"/>
                </a:lnTo>
                <a:lnTo>
                  <a:pt x="136525" y="615442"/>
                </a:lnTo>
                <a:lnTo>
                  <a:pt x="575818" y="376681"/>
                </a:lnTo>
                <a:lnTo>
                  <a:pt x="681153" y="376681"/>
                </a:lnTo>
                <a:lnTo>
                  <a:pt x="758698" y="114681"/>
                </a:lnTo>
                <a:lnTo>
                  <a:pt x="371221" y="0"/>
                </a:lnTo>
                <a:close/>
              </a:path>
              <a:path w="758825" h="615950">
                <a:moveTo>
                  <a:pt x="681153" y="376681"/>
                </a:moveTo>
                <a:lnTo>
                  <a:pt x="575818" y="376681"/>
                </a:lnTo>
                <a:lnTo>
                  <a:pt x="644017" y="502157"/>
                </a:lnTo>
                <a:lnTo>
                  <a:pt x="681153" y="376681"/>
                </a:lnTo>
                <a:close/>
              </a:path>
            </a:pathLst>
          </a:custGeom>
          <a:solidFill>
            <a:srgbClr val="1FF9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68751" y="4436236"/>
            <a:ext cx="758825" cy="615950"/>
          </a:xfrm>
          <a:custGeom>
            <a:avLst/>
            <a:gdLst/>
            <a:ahLst/>
            <a:cxnLst/>
            <a:rect l="l" t="t" r="r" b="b"/>
            <a:pathLst>
              <a:path w="758825" h="615950">
                <a:moveTo>
                  <a:pt x="0" y="364363"/>
                </a:moveTo>
                <a:lnTo>
                  <a:pt x="439420" y="125602"/>
                </a:lnTo>
                <a:lnTo>
                  <a:pt x="371221" y="0"/>
                </a:lnTo>
                <a:lnTo>
                  <a:pt x="758698" y="114681"/>
                </a:lnTo>
                <a:lnTo>
                  <a:pt x="644017" y="502157"/>
                </a:lnTo>
                <a:lnTo>
                  <a:pt x="575818" y="376681"/>
                </a:lnTo>
                <a:lnTo>
                  <a:pt x="136525" y="615442"/>
                </a:lnTo>
                <a:lnTo>
                  <a:pt x="0" y="364363"/>
                </a:lnTo>
                <a:close/>
              </a:path>
            </a:pathLst>
          </a:custGeom>
          <a:ln w="25400">
            <a:solidFill>
              <a:srgbClr val="1FF9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374128" y="3058414"/>
            <a:ext cx="832485" cy="409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b="1" spc="-10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2500" b="1" spc="-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500" b="1" spc="-4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500" b="1" spc="-10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794121" y="1988057"/>
            <a:ext cx="689610" cy="651510"/>
          </a:xfrm>
          <a:custGeom>
            <a:avLst/>
            <a:gdLst/>
            <a:ahLst/>
            <a:cxnLst/>
            <a:rect l="l" t="t" r="r" b="b"/>
            <a:pathLst>
              <a:path w="689610" h="651510">
                <a:moveTo>
                  <a:pt x="30352" y="217550"/>
                </a:moveTo>
                <a:lnTo>
                  <a:pt x="0" y="620521"/>
                </a:lnTo>
                <a:lnTo>
                  <a:pt x="402970" y="651001"/>
                </a:lnTo>
                <a:lnTo>
                  <a:pt x="309752" y="542670"/>
                </a:lnTo>
                <a:lnTo>
                  <a:pt x="562011" y="325881"/>
                </a:lnTo>
                <a:lnTo>
                  <a:pt x="123570" y="325881"/>
                </a:lnTo>
                <a:lnTo>
                  <a:pt x="30352" y="217550"/>
                </a:lnTo>
                <a:close/>
              </a:path>
              <a:path w="689610" h="651510">
                <a:moveTo>
                  <a:pt x="502792" y="0"/>
                </a:moveTo>
                <a:lnTo>
                  <a:pt x="123570" y="325881"/>
                </a:lnTo>
                <a:lnTo>
                  <a:pt x="562011" y="325881"/>
                </a:lnTo>
                <a:lnTo>
                  <a:pt x="689101" y="216662"/>
                </a:lnTo>
                <a:lnTo>
                  <a:pt x="502792" y="0"/>
                </a:lnTo>
                <a:close/>
              </a:path>
            </a:pathLst>
          </a:custGeom>
          <a:solidFill>
            <a:srgbClr val="1FF9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94121" y="1988057"/>
            <a:ext cx="689610" cy="651510"/>
          </a:xfrm>
          <a:custGeom>
            <a:avLst/>
            <a:gdLst/>
            <a:ahLst/>
            <a:cxnLst/>
            <a:rect l="l" t="t" r="r" b="b"/>
            <a:pathLst>
              <a:path w="689610" h="651510">
                <a:moveTo>
                  <a:pt x="689101" y="216662"/>
                </a:moveTo>
                <a:lnTo>
                  <a:pt x="309752" y="542670"/>
                </a:lnTo>
                <a:lnTo>
                  <a:pt x="402970" y="651001"/>
                </a:lnTo>
                <a:lnTo>
                  <a:pt x="0" y="620521"/>
                </a:lnTo>
                <a:lnTo>
                  <a:pt x="30352" y="217550"/>
                </a:lnTo>
                <a:lnTo>
                  <a:pt x="123570" y="325881"/>
                </a:lnTo>
                <a:lnTo>
                  <a:pt x="502792" y="0"/>
                </a:lnTo>
                <a:lnTo>
                  <a:pt x="689101" y="216662"/>
                </a:lnTo>
                <a:close/>
              </a:path>
            </a:pathLst>
          </a:custGeom>
          <a:ln w="25400">
            <a:solidFill>
              <a:srgbClr val="1FF9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29553" y="4439792"/>
            <a:ext cx="755015" cy="619125"/>
          </a:xfrm>
          <a:custGeom>
            <a:avLst/>
            <a:gdLst/>
            <a:ahLst/>
            <a:cxnLst/>
            <a:rect l="l" t="t" r="r" b="b"/>
            <a:pathLst>
              <a:path w="755015" h="619125">
                <a:moveTo>
                  <a:pt x="752661" y="373760"/>
                </a:moveTo>
                <a:lnTo>
                  <a:pt x="179070" y="373760"/>
                </a:lnTo>
                <a:lnTo>
                  <a:pt x="615061" y="618743"/>
                </a:lnTo>
                <a:lnTo>
                  <a:pt x="752661" y="373760"/>
                </a:lnTo>
                <a:close/>
              </a:path>
              <a:path w="755015" h="619125">
                <a:moveTo>
                  <a:pt x="389128" y="0"/>
                </a:moveTo>
                <a:lnTo>
                  <a:pt x="0" y="109219"/>
                </a:lnTo>
                <a:lnTo>
                  <a:pt x="109093" y="498220"/>
                </a:lnTo>
                <a:lnTo>
                  <a:pt x="179070" y="373760"/>
                </a:lnTo>
                <a:lnTo>
                  <a:pt x="752661" y="373760"/>
                </a:lnTo>
                <a:lnTo>
                  <a:pt x="755015" y="369569"/>
                </a:lnTo>
                <a:lnTo>
                  <a:pt x="319150" y="124586"/>
                </a:lnTo>
                <a:lnTo>
                  <a:pt x="389128" y="0"/>
                </a:lnTo>
                <a:close/>
              </a:path>
            </a:pathLst>
          </a:custGeom>
          <a:solidFill>
            <a:srgbClr val="1FF9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29553" y="4439792"/>
            <a:ext cx="755015" cy="619125"/>
          </a:xfrm>
          <a:custGeom>
            <a:avLst/>
            <a:gdLst/>
            <a:ahLst/>
            <a:cxnLst/>
            <a:rect l="l" t="t" r="r" b="b"/>
            <a:pathLst>
              <a:path w="755015" h="619125">
                <a:moveTo>
                  <a:pt x="615061" y="618743"/>
                </a:moveTo>
                <a:lnTo>
                  <a:pt x="179070" y="373760"/>
                </a:lnTo>
                <a:lnTo>
                  <a:pt x="109093" y="498220"/>
                </a:lnTo>
                <a:lnTo>
                  <a:pt x="0" y="109219"/>
                </a:lnTo>
                <a:lnTo>
                  <a:pt x="389128" y="0"/>
                </a:lnTo>
                <a:lnTo>
                  <a:pt x="319150" y="124586"/>
                </a:lnTo>
                <a:lnTo>
                  <a:pt x="755015" y="369569"/>
                </a:lnTo>
                <a:lnTo>
                  <a:pt x="615061" y="618743"/>
                </a:lnTo>
                <a:close/>
              </a:path>
            </a:pathLst>
          </a:custGeom>
          <a:ln w="25400">
            <a:solidFill>
              <a:srgbClr val="1FF9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58228" y="5174030"/>
            <a:ext cx="1214755" cy="646430"/>
          </a:xfrm>
          <a:custGeom>
            <a:avLst/>
            <a:gdLst/>
            <a:ahLst/>
            <a:cxnLst/>
            <a:rect l="l" t="t" r="r" b="b"/>
            <a:pathLst>
              <a:path w="1214754" h="646429">
                <a:moveTo>
                  <a:pt x="0" y="646328"/>
                </a:moveTo>
                <a:lnTo>
                  <a:pt x="1214412" y="646328"/>
                </a:lnTo>
                <a:lnTo>
                  <a:pt x="1214412" y="0"/>
                </a:lnTo>
                <a:lnTo>
                  <a:pt x="0" y="0"/>
                </a:lnTo>
                <a:lnTo>
                  <a:pt x="0" y="6463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158228" y="5174030"/>
            <a:ext cx="1214755" cy="646430"/>
          </a:xfrm>
          <a:custGeom>
            <a:avLst/>
            <a:gdLst/>
            <a:ahLst/>
            <a:cxnLst/>
            <a:rect l="l" t="t" r="r" b="b"/>
            <a:pathLst>
              <a:path w="1214754" h="646429">
                <a:moveTo>
                  <a:pt x="0" y="646328"/>
                </a:moveTo>
                <a:lnTo>
                  <a:pt x="1214412" y="646328"/>
                </a:lnTo>
                <a:lnTo>
                  <a:pt x="1214412" y="0"/>
                </a:lnTo>
                <a:lnTo>
                  <a:pt x="0" y="0"/>
                </a:lnTo>
                <a:lnTo>
                  <a:pt x="0" y="646328"/>
                </a:lnTo>
                <a:close/>
              </a:path>
            </a:pathLst>
          </a:custGeom>
          <a:ln w="253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241540" y="5205729"/>
            <a:ext cx="1047750" cy="572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8415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Biofu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oduct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801102" y="4745354"/>
            <a:ext cx="1905" cy="428625"/>
          </a:xfrm>
          <a:custGeom>
            <a:avLst/>
            <a:gdLst/>
            <a:ahLst/>
            <a:cxnLst/>
            <a:rect l="l" t="t" r="r" b="b"/>
            <a:pathLst>
              <a:path w="1904" h="428625">
                <a:moveTo>
                  <a:pt x="1650" y="0"/>
                </a:moveTo>
                <a:lnTo>
                  <a:pt x="0" y="428625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67880" y="2086203"/>
            <a:ext cx="1214755" cy="646430"/>
          </a:xfrm>
          <a:custGeom>
            <a:avLst/>
            <a:gdLst/>
            <a:ahLst/>
            <a:cxnLst/>
            <a:rect l="l" t="t" r="r" b="b"/>
            <a:pathLst>
              <a:path w="1214754" h="646430">
                <a:moveTo>
                  <a:pt x="0" y="646328"/>
                </a:moveTo>
                <a:lnTo>
                  <a:pt x="1214412" y="646328"/>
                </a:lnTo>
                <a:lnTo>
                  <a:pt x="1214412" y="0"/>
                </a:lnTo>
                <a:lnTo>
                  <a:pt x="0" y="0"/>
                </a:lnTo>
                <a:lnTo>
                  <a:pt x="0" y="6463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67880" y="2086203"/>
            <a:ext cx="1214755" cy="646430"/>
          </a:xfrm>
          <a:custGeom>
            <a:avLst/>
            <a:gdLst/>
            <a:ahLst/>
            <a:cxnLst/>
            <a:rect l="l" t="t" r="r" b="b"/>
            <a:pathLst>
              <a:path w="1214754" h="646430">
                <a:moveTo>
                  <a:pt x="0" y="646328"/>
                </a:moveTo>
                <a:lnTo>
                  <a:pt x="1214412" y="646328"/>
                </a:lnTo>
                <a:lnTo>
                  <a:pt x="1214412" y="0"/>
                </a:lnTo>
                <a:lnTo>
                  <a:pt x="0" y="0"/>
                </a:lnTo>
                <a:lnTo>
                  <a:pt x="0" y="646328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290943" y="2117090"/>
            <a:ext cx="968375" cy="572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spc="-7" baseline="-20833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 baseline="-20833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mi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810881" y="2732532"/>
            <a:ext cx="1905" cy="428625"/>
          </a:xfrm>
          <a:custGeom>
            <a:avLst/>
            <a:gdLst/>
            <a:ahLst/>
            <a:cxnLst/>
            <a:rect l="l" t="t" r="r" b="b"/>
            <a:pathLst>
              <a:path w="1904" h="428625">
                <a:moveTo>
                  <a:pt x="1524" y="0"/>
                </a:moveTo>
                <a:lnTo>
                  <a:pt x="0" y="428625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1467" y="1268857"/>
            <a:ext cx="1677797" cy="13883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6239" y="5162029"/>
            <a:ext cx="1643126" cy="13392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052702"/>
            <a:ext cx="9144000" cy="1905"/>
          </a:xfrm>
          <a:custGeom>
            <a:avLst/>
            <a:gdLst/>
            <a:ahLst/>
            <a:cxnLst/>
            <a:rect l="l" t="t" r="r" b="b"/>
            <a:pathLst>
              <a:path w="9144000" h="1905">
                <a:moveTo>
                  <a:pt x="0" y="0"/>
                </a:moveTo>
                <a:lnTo>
                  <a:pt x="9144000" y="1650"/>
                </a:lnTo>
              </a:path>
            </a:pathLst>
          </a:custGeom>
          <a:ln w="254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0504">
              <a:lnSpc>
                <a:spcPct val="100000"/>
              </a:lnSpc>
            </a:pPr>
            <a:r>
              <a:rPr b="0" spc="-5" dirty="0">
                <a:latin typeface="Calibri"/>
                <a:cs typeface="Calibri"/>
              </a:rPr>
              <a:t>An ide</a:t>
            </a:r>
            <a:r>
              <a:rPr b="0" dirty="0">
                <a:latin typeface="Calibri"/>
                <a:cs typeface="Calibri"/>
              </a:rPr>
              <a:t>al </a:t>
            </a:r>
            <a:r>
              <a:rPr b="0" spc="-5" dirty="0">
                <a:latin typeface="Calibri"/>
                <a:cs typeface="Calibri"/>
              </a:rPr>
              <a:t>mic</a:t>
            </a:r>
            <a:r>
              <a:rPr b="0" spc="-35" dirty="0">
                <a:latin typeface="Calibri"/>
                <a:cs typeface="Calibri"/>
              </a:rPr>
              <a:t>r</a:t>
            </a:r>
            <a:r>
              <a:rPr b="0" spc="-10" dirty="0">
                <a:latin typeface="Calibri"/>
                <a:cs typeface="Calibri"/>
              </a:rPr>
              <a:t>o</a:t>
            </a:r>
            <a:r>
              <a:rPr b="0" dirty="0">
                <a:latin typeface="Calibri"/>
                <a:cs typeface="Calibri"/>
              </a:rPr>
              <a:t>a</a:t>
            </a:r>
            <a:r>
              <a:rPr b="0" spc="-5" dirty="0">
                <a:latin typeface="Calibri"/>
                <a:cs typeface="Calibri"/>
              </a:rPr>
              <a:t>l</a:t>
            </a:r>
            <a:r>
              <a:rPr b="0" spc="-50" dirty="0">
                <a:latin typeface="Calibri"/>
                <a:cs typeface="Calibri"/>
              </a:rPr>
              <a:t>g</a:t>
            </a:r>
            <a:r>
              <a:rPr b="0" spc="-5" dirty="0">
                <a:latin typeface="Calibri"/>
                <a:cs typeface="Calibri"/>
              </a:rPr>
              <a:t>ae</a:t>
            </a:r>
            <a:r>
              <a:rPr b="0" spc="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biofue</a:t>
            </a:r>
            <a:r>
              <a:rPr b="0" spc="-5" dirty="0">
                <a:latin typeface="Calibri"/>
                <a:cs typeface="Calibri"/>
              </a:rPr>
              <a:t>l</a:t>
            </a:r>
            <a:r>
              <a:rPr b="0" spc="20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p</a:t>
            </a:r>
            <a:r>
              <a:rPr b="0" spc="-40" dirty="0">
                <a:latin typeface="Calibri"/>
                <a:cs typeface="Calibri"/>
              </a:rPr>
              <a:t>r</a:t>
            </a:r>
            <a:r>
              <a:rPr b="0" spc="-10" dirty="0">
                <a:latin typeface="Calibri"/>
                <a:cs typeface="Calibri"/>
              </a:rPr>
              <a:t>oducti</a:t>
            </a:r>
            <a:r>
              <a:rPr b="0" spc="0" dirty="0">
                <a:latin typeface="Calibri"/>
                <a:cs typeface="Calibri"/>
              </a:rPr>
              <a:t>o</a:t>
            </a:r>
            <a:r>
              <a:rPr b="0" spc="-5" dirty="0">
                <a:latin typeface="Calibri"/>
                <a:cs typeface="Calibri"/>
              </a:rPr>
              <a:t>n </a:t>
            </a:r>
            <a:r>
              <a:rPr b="0" spc="-15" dirty="0">
                <a:latin typeface="Calibri"/>
                <a:cs typeface="Calibri"/>
              </a:rPr>
              <a:t>f</a:t>
            </a:r>
            <a:r>
              <a:rPr b="0" spc="-5" dirty="0">
                <a:latin typeface="Calibri"/>
                <a:cs typeface="Calibri"/>
              </a:rPr>
              <a:t>low</a:t>
            </a:r>
          </a:p>
        </p:txBody>
      </p:sp>
      <p:sp>
        <p:nvSpPr>
          <p:cNvPr id="14" name="object 14"/>
          <p:cNvSpPr/>
          <p:nvPr/>
        </p:nvSpPr>
        <p:spPr>
          <a:xfrm>
            <a:off x="1782064" y="1518780"/>
            <a:ext cx="2500630" cy="369570"/>
          </a:xfrm>
          <a:custGeom>
            <a:avLst/>
            <a:gdLst/>
            <a:ahLst/>
            <a:cxnLst/>
            <a:rect l="l" t="t" r="r" b="b"/>
            <a:pathLst>
              <a:path w="2500629" h="369569">
                <a:moveTo>
                  <a:pt x="0" y="369328"/>
                </a:moveTo>
                <a:lnTo>
                  <a:pt x="2500376" y="369328"/>
                </a:lnTo>
                <a:lnTo>
                  <a:pt x="2500376" y="0"/>
                </a:lnTo>
                <a:lnTo>
                  <a:pt x="0" y="0"/>
                </a:lnTo>
                <a:lnTo>
                  <a:pt x="0" y="3693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782064" y="1518780"/>
            <a:ext cx="2500630" cy="369570"/>
          </a:xfrm>
          <a:prstGeom prst="rect">
            <a:avLst/>
          </a:prstGeom>
          <a:solidFill>
            <a:srgbClr val="000000"/>
          </a:solidFill>
          <a:ln w="25400">
            <a:solidFill>
              <a:srgbClr val="FF0000"/>
            </a:solidFill>
          </a:ln>
        </p:spPr>
        <p:txBody>
          <a:bodyPr vert="horz" wrap="square" lIns="0" tIns="1778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4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639314" y="2018792"/>
            <a:ext cx="500380" cy="1000125"/>
          </a:xfrm>
          <a:custGeom>
            <a:avLst/>
            <a:gdLst/>
            <a:ahLst/>
            <a:cxnLst/>
            <a:rect l="l" t="t" r="r" b="b"/>
            <a:pathLst>
              <a:path w="500380" h="1000125">
                <a:moveTo>
                  <a:pt x="500125" y="750062"/>
                </a:moveTo>
                <a:lnTo>
                  <a:pt x="0" y="750062"/>
                </a:lnTo>
                <a:lnTo>
                  <a:pt x="250062" y="1000125"/>
                </a:lnTo>
                <a:lnTo>
                  <a:pt x="500125" y="750062"/>
                </a:lnTo>
                <a:close/>
              </a:path>
              <a:path w="500380" h="1000125">
                <a:moveTo>
                  <a:pt x="375158" y="0"/>
                </a:moveTo>
                <a:lnTo>
                  <a:pt x="125094" y="0"/>
                </a:lnTo>
                <a:lnTo>
                  <a:pt x="125094" y="750062"/>
                </a:lnTo>
                <a:lnTo>
                  <a:pt x="375158" y="750062"/>
                </a:lnTo>
                <a:lnTo>
                  <a:pt x="3751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39314" y="2018792"/>
            <a:ext cx="500380" cy="1000125"/>
          </a:xfrm>
          <a:custGeom>
            <a:avLst/>
            <a:gdLst/>
            <a:ahLst/>
            <a:cxnLst/>
            <a:rect l="l" t="t" r="r" b="b"/>
            <a:pathLst>
              <a:path w="500380" h="1000125">
                <a:moveTo>
                  <a:pt x="375158" y="0"/>
                </a:moveTo>
                <a:lnTo>
                  <a:pt x="375158" y="750062"/>
                </a:lnTo>
                <a:lnTo>
                  <a:pt x="500125" y="750062"/>
                </a:lnTo>
                <a:lnTo>
                  <a:pt x="250062" y="1000125"/>
                </a:lnTo>
                <a:lnTo>
                  <a:pt x="0" y="750062"/>
                </a:lnTo>
                <a:lnTo>
                  <a:pt x="125094" y="750062"/>
                </a:lnTo>
                <a:lnTo>
                  <a:pt x="125094" y="0"/>
                </a:lnTo>
                <a:lnTo>
                  <a:pt x="375158" y="0"/>
                </a:lnTo>
                <a:close/>
              </a:path>
            </a:pathLst>
          </a:custGeom>
          <a:ln w="254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82064" y="3090291"/>
            <a:ext cx="2286000" cy="1714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82064" y="6019317"/>
            <a:ext cx="2500630" cy="369570"/>
          </a:xfrm>
          <a:custGeom>
            <a:avLst/>
            <a:gdLst/>
            <a:ahLst/>
            <a:cxnLst/>
            <a:rect l="l" t="t" r="r" b="b"/>
            <a:pathLst>
              <a:path w="2500629" h="369570">
                <a:moveTo>
                  <a:pt x="0" y="369328"/>
                </a:moveTo>
                <a:lnTo>
                  <a:pt x="2500376" y="369328"/>
                </a:lnTo>
                <a:lnTo>
                  <a:pt x="2500376" y="0"/>
                </a:lnTo>
                <a:lnTo>
                  <a:pt x="0" y="0"/>
                </a:lnTo>
                <a:lnTo>
                  <a:pt x="0" y="3693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782064" y="6019317"/>
            <a:ext cx="2500630" cy="369570"/>
          </a:xfrm>
          <a:prstGeom prst="rect">
            <a:avLst/>
          </a:prstGeom>
          <a:solidFill>
            <a:srgbClr val="000000"/>
          </a:solidFill>
          <a:ln w="25400">
            <a:solidFill>
              <a:srgbClr val="FF0000"/>
            </a:solidFill>
          </a:ln>
        </p:spPr>
        <p:txBody>
          <a:bodyPr vert="horz" wrap="square" lIns="0" tIns="18415" rIns="0" bIns="0" rtlCol="0">
            <a:spAutoFit/>
          </a:bodyPr>
          <a:lstStyle/>
          <a:p>
            <a:pPr marL="327660">
              <a:lnSpc>
                <a:spcPct val="100000"/>
              </a:lnSpc>
              <a:spcBef>
                <a:spcPts val="145"/>
              </a:spcBef>
            </a:pP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spc="-7" baseline="-20833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800" baseline="-2083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2" baseline="-2083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 f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lu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710814" y="4876291"/>
            <a:ext cx="500380" cy="1000125"/>
          </a:xfrm>
          <a:custGeom>
            <a:avLst/>
            <a:gdLst/>
            <a:ahLst/>
            <a:cxnLst/>
            <a:rect l="l" t="t" r="r" b="b"/>
            <a:pathLst>
              <a:path w="500380" h="1000125">
                <a:moveTo>
                  <a:pt x="375031" y="250062"/>
                </a:moveTo>
                <a:lnTo>
                  <a:pt x="124968" y="250062"/>
                </a:lnTo>
                <a:lnTo>
                  <a:pt x="124968" y="1000137"/>
                </a:lnTo>
                <a:lnTo>
                  <a:pt x="375031" y="1000137"/>
                </a:lnTo>
                <a:lnTo>
                  <a:pt x="375031" y="250062"/>
                </a:lnTo>
                <a:close/>
              </a:path>
              <a:path w="500380" h="1000125">
                <a:moveTo>
                  <a:pt x="250062" y="0"/>
                </a:moveTo>
                <a:lnTo>
                  <a:pt x="0" y="250062"/>
                </a:lnTo>
                <a:lnTo>
                  <a:pt x="500126" y="250062"/>
                </a:lnTo>
                <a:lnTo>
                  <a:pt x="2500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10814" y="4876291"/>
            <a:ext cx="500380" cy="1000125"/>
          </a:xfrm>
          <a:custGeom>
            <a:avLst/>
            <a:gdLst/>
            <a:ahLst/>
            <a:cxnLst/>
            <a:rect l="l" t="t" r="r" b="b"/>
            <a:pathLst>
              <a:path w="500380" h="1000125">
                <a:moveTo>
                  <a:pt x="124968" y="1000137"/>
                </a:moveTo>
                <a:lnTo>
                  <a:pt x="124968" y="250062"/>
                </a:lnTo>
                <a:lnTo>
                  <a:pt x="0" y="250062"/>
                </a:lnTo>
                <a:lnTo>
                  <a:pt x="250062" y="0"/>
                </a:lnTo>
                <a:lnTo>
                  <a:pt x="500126" y="250062"/>
                </a:lnTo>
                <a:lnTo>
                  <a:pt x="375031" y="250062"/>
                </a:lnTo>
                <a:lnTo>
                  <a:pt x="375031" y="1000137"/>
                </a:lnTo>
                <a:lnTo>
                  <a:pt x="124968" y="1000137"/>
                </a:lnTo>
                <a:close/>
              </a:path>
            </a:pathLst>
          </a:custGeom>
          <a:ln w="254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153789" y="3485984"/>
            <a:ext cx="1852295" cy="923925"/>
          </a:xfrm>
          <a:prstGeom prst="rect">
            <a:avLst/>
          </a:prstGeom>
          <a:solidFill>
            <a:srgbClr val="000000"/>
          </a:solidFill>
          <a:ln w="25400">
            <a:solidFill>
              <a:srgbClr val="FF0000"/>
            </a:solidFill>
          </a:ln>
        </p:spPr>
        <p:txBody>
          <a:bodyPr vert="horz" wrap="square" lIns="0" tIns="18415" rIns="0" bIns="0" rtlCol="0">
            <a:spAutoFit/>
          </a:bodyPr>
          <a:lstStyle/>
          <a:p>
            <a:pPr marL="356870" marR="349250" algn="ctr">
              <a:lnSpc>
                <a:spcPct val="100000"/>
              </a:lnSpc>
              <a:spcBef>
                <a:spcPts val="145"/>
              </a:spcBef>
            </a:pPr>
            <a:r>
              <a:rPr sz="1800" spc="-75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er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nutr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sou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079235" y="3697604"/>
            <a:ext cx="857250" cy="500380"/>
          </a:xfrm>
          <a:custGeom>
            <a:avLst/>
            <a:gdLst/>
            <a:ahLst/>
            <a:cxnLst/>
            <a:rect l="l" t="t" r="r" b="b"/>
            <a:pathLst>
              <a:path w="857250" h="500379">
                <a:moveTo>
                  <a:pt x="607187" y="0"/>
                </a:moveTo>
                <a:lnTo>
                  <a:pt x="607187" y="124968"/>
                </a:lnTo>
                <a:lnTo>
                  <a:pt x="0" y="124968"/>
                </a:lnTo>
                <a:lnTo>
                  <a:pt x="0" y="375031"/>
                </a:lnTo>
                <a:lnTo>
                  <a:pt x="607187" y="375031"/>
                </a:lnTo>
                <a:lnTo>
                  <a:pt x="607187" y="499999"/>
                </a:lnTo>
                <a:lnTo>
                  <a:pt x="857249" y="249936"/>
                </a:lnTo>
                <a:lnTo>
                  <a:pt x="6071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079235" y="3697604"/>
            <a:ext cx="857250" cy="500380"/>
          </a:xfrm>
          <a:custGeom>
            <a:avLst/>
            <a:gdLst/>
            <a:ahLst/>
            <a:cxnLst/>
            <a:rect l="l" t="t" r="r" b="b"/>
            <a:pathLst>
              <a:path w="857250" h="500379">
                <a:moveTo>
                  <a:pt x="0" y="124968"/>
                </a:moveTo>
                <a:lnTo>
                  <a:pt x="607187" y="124968"/>
                </a:lnTo>
                <a:lnTo>
                  <a:pt x="607187" y="0"/>
                </a:lnTo>
                <a:lnTo>
                  <a:pt x="857249" y="249936"/>
                </a:lnTo>
                <a:lnTo>
                  <a:pt x="607187" y="499999"/>
                </a:lnTo>
                <a:lnTo>
                  <a:pt x="607187" y="375031"/>
                </a:lnTo>
                <a:lnTo>
                  <a:pt x="0" y="375031"/>
                </a:lnTo>
                <a:lnTo>
                  <a:pt x="0" y="124968"/>
                </a:lnTo>
                <a:close/>
              </a:path>
            </a:pathLst>
          </a:custGeom>
          <a:ln w="254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010145" y="3126104"/>
            <a:ext cx="1532381" cy="1638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7622285" y="3514344"/>
            <a:ext cx="445770" cy="609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3820" marR="5080" indent="-71755">
              <a:lnSpc>
                <a:spcPct val="100000"/>
              </a:lnSpc>
            </a:pP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spc="-7" baseline="-20833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800" baseline="-2083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spc="-7" baseline="-20833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 baseline="-20833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122411" y="4303521"/>
            <a:ext cx="316865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500" spc="-7" baseline="-19444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500" baseline="-19444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407909" y="4480559"/>
            <a:ext cx="316865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500" spc="-7" baseline="-19444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500" baseline="-19444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496690" y="2161641"/>
            <a:ext cx="2500630" cy="646430"/>
          </a:xfrm>
          <a:custGeom>
            <a:avLst/>
            <a:gdLst/>
            <a:ahLst/>
            <a:cxnLst/>
            <a:rect l="l" t="t" r="r" b="b"/>
            <a:pathLst>
              <a:path w="2500629" h="646430">
                <a:moveTo>
                  <a:pt x="0" y="646328"/>
                </a:moveTo>
                <a:lnTo>
                  <a:pt x="2500376" y="646328"/>
                </a:lnTo>
                <a:lnTo>
                  <a:pt x="2500376" y="0"/>
                </a:lnTo>
                <a:lnTo>
                  <a:pt x="0" y="0"/>
                </a:lnTo>
                <a:lnTo>
                  <a:pt x="0" y="646328"/>
                </a:lnTo>
                <a:close/>
              </a:path>
            </a:pathLst>
          </a:custGeom>
          <a:ln w="2540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3775964" y="2192782"/>
            <a:ext cx="1941195" cy="572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2610" marR="5080" indent="-550545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ee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abu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ai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able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068066" y="2447417"/>
            <a:ext cx="428625" cy="1905"/>
          </a:xfrm>
          <a:custGeom>
            <a:avLst/>
            <a:gdLst/>
            <a:ahLst/>
            <a:cxnLst/>
            <a:rect l="l" t="t" r="r" b="b"/>
            <a:pathLst>
              <a:path w="428625" h="1905">
                <a:moveTo>
                  <a:pt x="0" y="0"/>
                </a:moveTo>
                <a:lnTo>
                  <a:pt x="428624" y="1524"/>
                </a:lnTo>
              </a:path>
            </a:pathLst>
          </a:custGeom>
          <a:ln w="2540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554348" y="5177447"/>
            <a:ext cx="2500630" cy="646430"/>
          </a:xfrm>
          <a:custGeom>
            <a:avLst/>
            <a:gdLst/>
            <a:ahLst/>
            <a:cxnLst/>
            <a:rect l="l" t="t" r="r" b="b"/>
            <a:pathLst>
              <a:path w="2500629" h="646429">
                <a:moveTo>
                  <a:pt x="0" y="646328"/>
                </a:moveTo>
                <a:lnTo>
                  <a:pt x="2500376" y="646328"/>
                </a:lnTo>
                <a:lnTo>
                  <a:pt x="2500376" y="0"/>
                </a:lnTo>
                <a:lnTo>
                  <a:pt x="0" y="0"/>
                </a:lnTo>
                <a:lnTo>
                  <a:pt x="0" y="646328"/>
                </a:lnTo>
                <a:close/>
              </a:path>
            </a:pathLst>
          </a:custGeom>
          <a:ln w="2540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3931411" y="5209032"/>
            <a:ext cx="1746250" cy="572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3880" marR="5080" indent="-551815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ern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arbon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so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125723" y="5463159"/>
            <a:ext cx="428625" cy="1905"/>
          </a:xfrm>
          <a:custGeom>
            <a:avLst/>
            <a:gdLst/>
            <a:ahLst/>
            <a:cxnLst/>
            <a:rect l="l" t="t" r="r" b="b"/>
            <a:pathLst>
              <a:path w="428625" h="1904">
                <a:moveTo>
                  <a:pt x="0" y="0"/>
                </a:moveTo>
                <a:lnTo>
                  <a:pt x="428625" y="1650"/>
                </a:lnTo>
              </a:path>
            </a:pathLst>
          </a:custGeom>
          <a:ln w="2540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43000"/>
            <a:ext cx="9144000" cy="1905"/>
          </a:xfrm>
          <a:custGeom>
            <a:avLst/>
            <a:gdLst/>
            <a:ahLst/>
            <a:cxnLst/>
            <a:rect l="l" t="t" r="r" b="b"/>
            <a:pathLst>
              <a:path w="9144000" h="1905">
                <a:moveTo>
                  <a:pt x="0" y="0"/>
                </a:moveTo>
                <a:lnTo>
                  <a:pt x="9144000" y="1524"/>
                </a:lnTo>
              </a:path>
            </a:pathLst>
          </a:custGeom>
          <a:ln w="254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42897" y="454278"/>
            <a:ext cx="5622925" cy="409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Biodi</a:t>
            </a:r>
            <a:r>
              <a:rPr dirty="0"/>
              <a:t>e</a:t>
            </a:r>
            <a:r>
              <a:rPr spc="-5" dirty="0"/>
              <a:t>sel p</a:t>
            </a:r>
            <a:r>
              <a:rPr spc="-35" dirty="0"/>
              <a:t>r</a:t>
            </a:r>
            <a:r>
              <a:rPr spc="-5" dirty="0"/>
              <a:t>od</a:t>
            </a:r>
            <a:r>
              <a:rPr dirty="0"/>
              <a:t>u</a:t>
            </a:r>
            <a:r>
              <a:rPr spc="-10" dirty="0"/>
              <a:t>ctio</a:t>
            </a:r>
            <a:r>
              <a:rPr spc="-5" dirty="0"/>
              <a:t>n</a:t>
            </a:r>
            <a:r>
              <a:rPr spc="10" dirty="0"/>
              <a:t> </a:t>
            </a:r>
            <a:r>
              <a:rPr spc="-10" dirty="0"/>
              <a:t>f</a:t>
            </a:r>
            <a:r>
              <a:rPr spc="-40" dirty="0"/>
              <a:t>r</a:t>
            </a:r>
            <a:r>
              <a:rPr spc="-5" dirty="0"/>
              <a:t>om</a:t>
            </a:r>
            <a:r>
              <a:rPr spc="5" dirty="0"/>
              <a:t> </a:t>
            </a:r>
            <a:r>
              <a:rPr spc="-10" dirty="0"/>
              <a:t>mic</a:t>
            </a:r>
            <a:r>
              <a:rPr spc="-45" dirty="0"/>
              <a:t>r</a:t>
            </a:r>
            <a:r>
              <a:rPr spc="-5" dirty="0"/>
              <a:t>oal</a:t>
            </a:r>
            <a:r>
              <a:rPr spc="-50" dirty="0"/>
              <a:t>g</a:t>
            </a:r>
            <a:r>
              <a:rPr spc="-5" dirty="0"/>
              <a:t>ae</a:t>
            </a:r>
            <a:r>
              <a:rPr spc="35" dirty="0"/>
              <a:t> </a:t>
            </a:r>
            <a:r>
              <a:rPr spc="-5" dirty="0"/>
              <a:t>lipid</a:t>
            </a:r>
          </a:p>
        </p:txBody>
      </p:sp>
      <p:sp>
        <p:nvSpPr>
          <p:cNvPr id="4" name="object 4"/>
          <p:cNvSpPr/>
          <p:nvPr/>
        </p:nvSpPr>
        <p:spPr>
          <a:xfrm>
            <a:off x="1576069" y="2012645"/>
            <a:ext cx="2923921" cy="38985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02175" y="2012645"/>
            <a:ext cx="2923921" cy="38985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871217" y="5932627"/>
            <a:ext cx="210058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Crud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mi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oal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ae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lipid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33898" y="5971641"/>
            <a:ext cx="1942464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oal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ae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biodie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sel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067936" y="2084577"/>
            <a:ext cx="1296670" cy="576580"/>
          </a:xfrm>
          <a:custGeom>
            <a:avLst/>
            <a:gdLst/>
            <a:ahLst/>
            <a:cxnLst/>
            <a:rect l="l" t="t" r="r" b="b"/>
            <a:pathLst>
              <a:path w="1296670" h="576580">
                <a:moveTo>
                  <a:pt x="1008126" y="0"/>
                </a:moveTo>
                <a:lnTo>
                  <a:pt x="1008126" y="144018"/>
                </a:lnTo>
                <a:lnTo>
                  <a:pt x="0" y="144018"/>
                </a:lnTo>
                <a:lnTo>
                  <a:pt x="0" y="432054"/>
                </a:lnTo>
                <a:lnTo>
                  <a:pt x="1008126" y="432054"/>
                </a:lnTo>
                <a:lnTo>
                  <a:pt x="1008126" y="576072"/>
                </a:lnTo>
                <a:lnTo>
                  <a:pt x="1296162" y="288036"/>
                </a:lnTo>
                <a:lnTo>
                  <a:pt x="1008126" y="0"/>
                </a:lnTo>
                <a:close/>
              </a:path>
            </a:pathLst>
          </a:custGeom>
          <a:solidFill>
            <a:srgbClr val="1FF9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67936" y="2084577"/>
            <a:ext cx="1296670" cy="576580"/>
          </a:xfrm>
          <a:custGeom>
            <a:avLst/>
            <a:gdLst/>
            <a:ahLst/>
            <a:cxnLst/>
            <a:rect l="l" t="t" r="r" b="b"/>
            <a:pathLst>
              <a:path w="1296670" h="576580">
                <a:moveTo>
                  <a:pt x="1008126" y="576072"/>
                </a:moveTo>
                <a:lnTo>
                  <a:pt x="1008126" y="432054"/>
                </a:lnTo>
                <a:lnTo>
                  <a:pt x="0" y="432054"/>
                </a:lnTo>
                <a:lnTo>
                  <a:pt x="0" y="144018"/>
                </a:lnTo>
                <a:lnTo>
                  <a:pt x="1008126" y="144018"/>
                </a:lnTo>
                <a:lnTo>
                  <a:pt x="1008126" y="0"/>
                </a:lnTo>
                <a:lnTo>
                  <a:pt x="1296162" y="288036"/>
                </a:lnTo>
                <a:lnTo>
                  <a:pt x="1008126" y="576072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685159" y="1556258"/>
            <a:ext cx="177482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0" dirty="0">
                <a:solidFill>
                  <a:srgbClr val="1FF90D"/>
                </a:solidFill>
                <a:latin typeface="Calibri"/>
                <a:cs typeface="Calibri"/>
              </a:rPr>
              <a:t>T</a:t>
            </a:r>
            <a:r>
              <a:rPr sz="1800" b="1" spc="-45" dirty="0">
                <a:solidFill>
                  <a:srgbClr val="1FF90D"/>
                </a:solidFill>
                <a:latin typeface="Calibri"/>
                <a:cs typeface="Calibri"/>
              </a:rPr>
              <a:t>r</a:t>
            </a:r>
            <a:r>
              <a:rPr sz="1800" b="1" spc="-5" dirty="0">
                <a:solidFill>
                  <a:srgbClr val="1FF90D"/>
                </a:solidFill>
                <a:latin typeface="Calibri"/>
                <a:cs typeface="Calibri"/>
              </a:rPr>
              <a:t>ans</a:t>
            </a:r>
            <a:r>
              <a:rPr sz="1800" b="1" dirty="0">
                <a:solidFill>
                  <a:srgbClr val="1FF90D"/>
                </a:solidFill>
                <a:latin typeface="Calibri"/>
                <a:cs typeface="Calibri"/>
              </a:rPr>
              <a:t>e</a:t>
            </a:r>
            <a:r>
              <a:rPr sz="1800" b="1" spc="-30" dirty="0">
                <a:solidFill>
                  <a:srgbClr val="1FF90D"/>
                </a:solidFill>
                <a:latin typeface="Calibri"/>
                <a:cs typeface="Calibri"/>
              </a:rPr>
              <a:t>st</a:t>
            </a:r>
            <a:r>
              <a:rPr sz="1800" b="1" dirty="0">
                <a:solidFill>
                  <a:srgbClr val="1FF90D"/>
                </a:solidFill>
                <a:latin typeface="Calibri"/>
                <a:cs typeface="Calibri"/>
              </a:rPr>
              <a:t>e</a:t>
            </a:r>
            <a:r>
              <a:rPr sz="1800" b="1" spc="-5" dirty="0">
                <a:solidFill>
                  <a:srgbClr val="1FF90D"/>
                </a:solidFill>
                <a:latin typeface="Calibri"/>
                <a:cs typeface="Calibri"/>
              </a:rPr>
              <a:t>r</a:t>
            </a:r>
            <a:r>
              <a:rPr sz="1800" b="1" spc="-15" dirty="0">
                <a:solidFill>
                  <a:srgbClr val="1FF90D"/>
                </a:solidFill>
                <a:latin typeface="Calibri"/>
                <a:cs typeface="Calibri"/>
              </a:rPr>
              <a:t>i</a:t>
            </a:r>
            <a:r>
              <a:rPr sz="1800" b="1" spc="-5" dirty="0">
                <a:solidFill>
                  <a:srgbClr val="1FF90D"/>
                </a:solidFill>
                <a:latin typeface="Calibri"/>
                <a:cs typeface="Calibri"/>
              </a:rPr>
              <a:t>fi</a:t>
            </a:r>
            <a:r>
              <a:rPr sz="1800" b="1" spc="-15" dirty="0">
                <a:solidFill>
                  <a:srgbClr val="1FF90D"/>
                </a:solidFill>
                <a:latin typeface="Calibri"/>
                <a:cs typeface="Calibri"/>
              </a:rPr>
              <a:t>c</a:t>
            </a:r>
            <a:r>
              <a:rPr sz="1800" b="1" spc="-20" dirty="0">
                <a:solidFill>
                  <a:srgbClr val="1FF90D"/>
                </a:solidFill>
                <a:latin typeface="Calibri"/>
                <a:cs typeface="Calibri"/>
              </a:rPr>
              <a:t>a</a:t>
            </a:r>
            <a:r>
              <a:rPr sz="1800" b="1" spc="-5" dirty="0">
                <a:solidFill>
                  <a:srgbClr val="1FF90D"/>
                </a:solidFill>
                <a:latin typeface="Calibri"/>
                <a:cs typeface="Calibri"/>
              </a:rPr>
              <a:t>t</a:t>
            </a:r>
            <a:r>
              <a:rPr sz="1800" b="1" spc="-15" dirty="0">
                <a:solidFill>
                  <a:srgbClr val="1FF90D"/>
                </a:solidFill>
                <a:latin typeface="Calibri"/>
                <a:cs typeface="Calibri"/>
              </a:rPr>
              <a:t>i</a:t>
            </a:r>
            <a:r>
              <a:rPr sz="1800" b="1" spc="-5" dirty="0">
                <a:solidFill>
                  <a:srgbClr val="1FF90D"/>
                </a:solidFill>
                <a:latin typeface="Calibri"/>
                <a:cs typeface="Calibri"/>
              </a:rPr>
              <a:t>on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36675"/>
            <a:ext cx="9144000" cy="1905"/>
          </a:xfrm>
          <a:custGeom>
            <a:avLst/>
            <a:gdLst/>
            <a:ahLst/>
            <a:cxnLst/>
            <a:rect l="l" t="t" r="r" b="b"/>
            <a:pathLst>
              <a:path w="9144000" h="1905">
                <a:moveTo>
                  <a:pt x="0" y="0"/>
                </a:moveTo>
                <a:lnTo>
                  <a:pt x="9144000" y="1650"/>
                </a:lnTo>
              </a:path>
            </a:pathLst>
          </a:custGeom>
          <a:ln w="254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71775" y="980757"/>
            <a:ext cx="3600450" cy="400685"/>
          </a:xfrm>
          <a:prstGeom prst="rect">
            <a:avLst/>
          </a:prstGeom>
          <a:solidFill>
            <a:srgbClr val="000000"/>
          </a:solidFill>
          <a:ln w="25400">
            <a:solidFill>
              <a:srgbClr val="FF0000"/>
            </a:solidFill>
          </a:ln>
        </p:spPr>
        <p:txBody>
          <a:bodyPr vert="horz" wrap="square" lIns="0" tIns="16510" rIns="0" bIns="0" rtlCol="0">
            <a:spAutoFit/>
          </a:bodyPr>
          <a:lstStyle/>
          <a:p>
            <a:pPr marL="146685">
              <a:lnSpc>
                <a:spcPct val="100000"/>
              </a:lnSpc>
              <a:spcBef>
                <a:spcPts val="130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lt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lot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ale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71319" y="1556854"/>
            <a:ext cx="5065395" cy="5040630"/>
          </a:xfrm>
          <a:custGeom>
            <a:avLst/>
            <a:gdLst/>
            <a:ahLst/>
            <a:cxnLst/>
            <a:rect l="l" t="t" r="r" b="b"/>
            <a:pathLst>
              <a:path w="5065395" h="5040630">
                <a:moveTo>
                  <a:pt x="0" y="5040503"/>
                </a:moveTo>
                <a:lnTo>
                  <a:pt x="5065013" y="5040503"/>
                </a:lnTo>
                <a:lnTo>
                  <a:pt x="5065013" y="0"/>
                </a:lnTo>
                <a:lnTo>
                  <a:pt x="0" y="0"/>
                </a:lnTo>
                <a:lnTo>
                  <a:pt x="0" y="50405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94838" y="2330866"/>
            <a:ext cx="1002030" cy="3162935"/>
          </a:xfrm>
          <a:custGeom>
            <a:avLst/>
            <a:gdLst/>
            <a:ahLst/>
            <a:cxnLst/>
            <a:rect l="l" t="t" r="r" b="b"/>
            <a:pathLst>
              <a:path w="1002029" h="3162935">
                <a:moveTo>
                  <a:pt x="500806" y="0"/>
                </a:moveTo>
                <a:lnTo>
                  <a:pt x="461666" y="441"/>
                </a:lnTo>
                <a:lnTo>
                  <a:pt x="423350" y="1746"/>
                </a:lnTo>
                <a:lnTo>
                  <a:pt x="349637" y="6810"/>
                </a:lnTo>
                <a:lnTo>
                  <a:pt x="280556" y="14930"/>
                </a:lnTo>
                <a:lnTo>
                  <a:pt x="216999" y="25845"/>
                </a:lnTo>
                <a:lnTo>
                  <a:pt x="159855" y="39293"/>
                </a:lnTo>
                <a:lnTo>
                  <a:pt x="110016" y="55012"/>
                </a:lnTo>
                <a:lnTo>
                  <a:pt x="68370" y="72740"/>
                </a:lnTo>
                <a:lnTo>
                  <a:pt x="23215" y="102528"/>
                </a:lnTo>
                <a:lnTo>
                  <a:pt x="1506" y="135366"/>
                </a:lnTo>
                <a:lnTo>
                  <a:pt x="0" y="146836"/>
                </a:lnTo>
                <a:lnTo>
                  <a:pt x="0" y="3015884"/>
                </a:lnTo>
                <a:lnTo>
                  <a:pt x="23215" y="3060217"/>
                </a:lnTo>
                <a:lnTo>
                  <a:pt x="68370" y="3090014"/>
                </a:lnTo>
                <a:lnTo>
                  <a:pt x="110016" y="3107745"/>
                </a:lnTo>
                <a:lnTo>
                  <a:pt x="159855" y="3123464"/>
                </a:lnTo>
                <a:lnTo>
                  <a:pt x="216999" y="3136911"/>
                </a:lnTo>
                <a:lnTo>
                  <a:pt x="280556" y="3147824"/>
                </a:lnTo>
                <a:lnTo>
                  <a:pt x="349637" y="3155942"/>
                </a:lnTo>
                <a:lnTo>
                  <a:pt x="423350" y="3161004"/>
                </a:lnTo>
                <a:lnTo>
                  <a:pt x="461666" y="3162308"/>
                </a:lnTo>
                <a:lnTo>
                  <a:pt x="500806" y="3162750"/>
                </a:lnTo>
                <a:lnTo>
                  <a:pt x="539949" y="3162308"/>
                </a:lnTo>
                <a:lnTo>
                  <a:pt x="578267" y="3161004"/>
                </a:lnTo>
                <a:lnTo>
                  <a:pt x="651983" y="3155942"/>
                </a:lnTo>
                <a:lnTo>
                  <a:pt x="721065" y="3147824"/>
                </a:lnTo>
                <a:lnTo>
                  <a:pt x="784622" y="3136911"/>
                </a:lnTo>
                <a:lnTo>
                  <a:pt x="841765" y="3123464"/>
                </a:lnTo>
                <a:lnTo>
                  <a:pt x="891603" y="3107745"/>
                </a:lnTo>
                <a:lnTo>
                  <a:pt x="933246" y="3090014"/>
                </a:lnTo>
                <a:lnTo>
                  <a:pt x="978399" y="3060217"/>
                </a:lnTo>
                <a:lnTo>
                  <a:pt x="1000106" y="3027363"/>
                </a:lnTo>
                <a:lnTo>
                  <a:pt x="1001613" y="3015884"/>
                </a:lnTo>
                <a:lnTo>
                  <a:pt x="1001613" y="146836"/>
                </a:lnTo>
                <a:lnTo>
                  <a:pt x="978399" y="102528"/>
                </a:lnTo>
                <a:lnTo>
                  <a:pt x="933246" y="72740"/>
                </a:lnTo>
                <a:lnTo>
                  <a:pt x="891603" y="55012"/>
                </a:lnTo>
                <a:lnTo>
                  <a:pt x="841765" y="39293"/>
                </a:lnTo>
                <a:lnTo>
                  <a:pt x="784622" y="25845"/>
                </a:lnTo>
                <a:lnTo>
                  <a:pt x="721065" y="14930"/>
                </a:lnTo>
                <a:lnTo>
                  <a:pt x="651983" y="6810"/>
                </a:lnTo>
                <a:lnTo>
                  <a:pt x="578267" y="1746"/>
                </a:lnTo>
                <a:lnTo>
                  <a:pt x="539949" y="441"/>
                </a:lnTo>
                <a:lnTo>
                  <a:pt x="5008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94838" y="2330866"/>
            <a:ext cx="1002030" cy="294005"/>
          </a:xfrm>
          <a:custGeom>
            <a:avLst/>
            <a:gdLst/>
            <a:ahLst/>
            <a:cxnLst/>
            <a:rect l="l" t="t" r="r" b="b"/>
            <a:pathLst>
              <a:path w="1002029" h="294005">
                <a:moveTo>
                  <a:pt x="500806" y="0"/>
                </a:moveTo>
                <a:lnTo>
                  <a:pt x="461666" y="441"/>
                </a:lnTo>
                <a:lnTo>
                  <a:pt x="423350" y="1746"/>
                </a:lnTo>
                <a:lnTo>
                  <a:pt x="349637" y="6810"/>
                </a:lnTo>
                <a:lnTo>
                  <a:pt x="280556" y="14930"/>
                </a:lnTo>
                <a:lnTo>
                  <a:pt x="216999" y="25845"/>
                </a:lnTo>
                <a:lnTo>
                  <a:pt x="159855" y="39293"/>
                </a:lnTo>
                <a:lnTo>
                  <a:pt x="110016" y="55012"/>
                </a:lnTo>
                <a:lnTo>
                  <a:pt x="68370" y="72740"/>
                </a:lnTo>
                <a:lnTo>
                  <a:pt x="23215" y="102528"/>
                </a:lnTo>
                <a:lnTo>
                  <a:pt x="1506" y="135366"/>
                </a:lnTo>
                <a:lnTo>
                  <a:pt x="0" y="146836"/>
                </a:lnTo>
                <a:lnTo>
                  <a:pt x="1506" y="158319"/>
                </a:lnTo>
                <a:lnTo>
                  <a:pt x="23215" y="191184"/>
                </a:lnTo>
                <a:lnTo>
                  <a:pt x="68370" y="220991"/>
                </a:lnTo>
                <a:lnTo>
                  <a:pt x="110016" y="238729"/>
                </a:lnTo>
                <a:lnTo>
                  <a:pt x="159855" y="254454"/>
                </a:lnTo>
                <a:lnTo>
                  <a:pt x="216999" y="267906"/>
                </a:lnTo>
                <a:lnTo>
                  <a:pt x="280556" y="278824"/>
                </a:lnTo>
                <a:lnTo>
                  <a:pt x="349637" y="286945"/>
                </a:lnTo>
                <a:lnTo>
                  <a:pt x="423350" y="292010"/>
                </a:lnTo>
                <a:lnTo>
                  <a:pt x="461666" y="293314"/>
                </a:lnTo>
                <a:lnTo>
                  <a:pt x="500806" y="293756"/>
                </a:lnTo>
                <a:lnTo>
                  <a:pt x="539949" y="293314"/>
                </a:lnTo>
                <a:lnTo>
                  <a:pt x="578267" y="292010"/>
                </a:lnTo>
                <a:lnTo>
                  <a:pt x="651983" y="286945"/>
                </a:lnTo>
                <a:lnTo>
                  <a:pt x="721065" y="278824"/>
                </a:lnTo>
                <a:lnTo>
                  <a:pt x="784622" y="267906"/>
                </a:lnTo>
                <a:lnTo>
                  <a:pt x="841765" y="254454"/>
                </a:lnTo>
                <a:lnTo>
                  <a:pt x="891603" y="238729"/>
                </a:lnTo>
                <a:lnTo>
                  <a:pt x="933246" y="220991"/>
                </a:lnTo>
                <a:lnTo>
                  <a:pt x="978399" y="191184"/>
                </a:lnTo>
                <a:lnTo>
                  <a:pt x="1000106" y="158319"/>
                </a:lnTo>
                <a:lnTo>
                  <a:pt x="1001613" y="146836"/>
                </a:lnTo>
                <a:lnTo>
                  <a:pt x="1000106" y="135366"/>
                </a:lnTo>
                <a:lnTo>
                  <a:pt x="978399" y="102528"/>
                </a:lnTo>
                <a:lnTo>
                  <a:pt x="933246" y="72740"/>
                </a:lnTo>
                <a:lnTo>
                  <a:pt x="891603" y="55012"/>
                </a:lnTo>
                <a:lnTo>
                  <a:pt x="841765" y="39293"/>
                </a:lnTo>
                <a:lnTo>
                  <a:pt x="784622" y="25845"/>
                </a:lnTo>
                <a:lnTo>
                  <a:pt x="721065" y="14930"/>
                </a:lnTo>
                <a:lnTo>
                  <a:pt x="651983" y="6810"/>
                </a:lnTo>
                <a:lnTo>
                  <a:pt x="578267" y="1746"/>
                </a:lnTo>
                <a:lnTo>
                  <a:pt x="539949" y="441"/>
                </a:lnTo>
                <a:lnTo>
                  <a:pt x="5008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94838" y="2330866"/>
            <a:ext cx="1002030" cy="3162935"/>
          </a:xfrm>
          <a:custGeom>
            <a:avLst/>
            <a:gdLst/>
            <a:ahLst/>
            <a:cxnLst/>
            <a:rect l="l" t="t" r="r" b="b"/>
            <a:pathLst>
              <a:path w="1002029" h="3162935">
                <a:moveTo>
                  <a:pt x="500806" y="0"/>
                </a:moveTo>
                <a:lnTo>
                  <a:pt x="461666" y="441"/>
                </a:lnTo>
                <a:lnTo>
                  <a:pt x="423350" y="1746"/>
                </a:lnTo>
                <a:lnTo>
                  <a:pt x="349637" y="6810"/>
                </a:lnTo>
                <a:lnTo>
                  <a:pt x="280556" y="14930"/>
                </a:lnTo>
                <a:lnTo>
                  <a:pt x="216999" y="25845"/>
                </a:lnTo>
                <a:lnTo>
                  <a:pt x="159855" y="39293"/>
                </a:lnTo>
                <a:lnTo>
                  <a:pt x="110016" y="55012"/>
                </a:lnTo>
                <a:lnTo>
                  <a:pt x="68370" y="72740"/>
                </a:lnTo>
                <a:lnTo>
                  <a:pt x="23215" y="102528"/>
                </a:lnTo>
                <a:lnTo>
                  <a:pt x="1506" y="135366"/>
                </a:lnTo>
                <a:lnTo>
                  <a:pt x="0" y="146836"/>
                </a:lnTo>
                <a:lnTo>
                  <a:pt x="0" y="3015884"/>
                </a:lnTo>
                <a:lnTo>
                  <a:pt x="23215" y="3060217"/>
                </a:lnTo>
                <a:lnTo>
                  <a:pt x="68370" y="3090014"/>
                </a:lnTo>
                <a:lnTo>
                  <a:pt x="110016" y="3107745"/>
                </a:lnTo>
                <a:lnTo>
                  <a:pt x="159855" y="3123464"/>
                </a:lnTo>
                <a:lnTo>
                  <a:pt x="216999" y="3136911"/>
                </a:lnTo>
                <a:lnTo>
                  <a:pt x="280556" y="3147824"/>
                </a:lnTo>
                <a:lnTo>
                  <a:pt x="349637" y="3155942"/>
                </a:lnTo>
                <a:lnTo>
                  <a:pt x="423350" y="3161004"/>
                </a:lnTo>
                <a:lnTo>
                  <a:pt x="461666" y="3162308"/>
                </a:lnTo>
                <a:lnTo>
                  <a:pt x="500806" y="3162750"/>
                </a:lnTo>
                <a:lnTo>
                  <a:pt x="539949" y="3162308"/>
                </a:lnTo>
                <a:lnTo>
                  <a:pt x="578267" y="3161004"/>
                </a:lnTo>
                <a:lnTo>
                  <a:pt x="651983" y="3155942"/>
                </a:lnTo>
                <a:lnTo>
                  <a:pt x="721065" y="3147824"/>
                </a:lnTo>
                <a:lnTo>
                  <a:pt x="784622" y="3136911"/>
                </a:lnTo>
                <a:lnTo>
                  <a:pt x="841765" y="3123464"/>
                </a:lnTo>
                <a:lnTo>
                  <a:pt x="891603" y="3107745"/>
                </a:lnTo>
                <a:lnTo>
                  <a:pt x="933246" y="3090014"/>
                </a:lnTo>
                <a:lnTo>
                  <a:pt x="978399" y="3060217"/>
                </a:lnTo>
                <a:lnTo>
                  <a:pt x="1000106" y="3027363"/>
                </a:lnTo>
                <a:lnTo>
                  <a:pt x="1001613" y="3015884"/>
                </a:lnTo>
                <a:lnTo>
                  <a:pt x="1001613" y="146836"/>
                </a:lnTo>
                <a:lnTo>
                  <a:pt x="978399" y="102528"/>
                </a:lnTo>
                <a:lnTo>
                  <a:pt x="933246" y="72740"/>
                </a:lnTo>
                <a:lnTo>
                  <a:pt x="891603" y="55012"/>
                </a:lnTo>
                <a:lnTo>
                  <a:pt x="841765" y="39293"/>
                </a:lnTo>
                <a:lnTo>
                  <a:pt x="784622" y="25845"/>
                </a:lnTo>
                <a:lnTo>
                  <a:pt x="721065" y="14930"/>
                </a:lnTo>
                <a:lnTo>
                  <a:pt x="651983" y="6810"/>
                </a:lnTo>
                <a:lnTo>
                  <a:pt x="578267" y="1746"/>
                </a:lnTo>
                <a:lnTo>
                  <a:pt x="539949" y="441"/>
                </a:lnTo>
                <a:lnTo>
                  <a:pt x="500806" y="0"/>
                </a:lnTo>
                <a:close/>
              </a:path>
            </a:pathLst>
          </a:custGeom>
          <a:ln w="53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94838" y="2477703"/>
            <a:ext cx="1002030" cy="147320"/>
          </a:xfrm>
          <a:custGeom>
            <a:avLst/>
            <a:gdLst/>
            <a:ahLst/>
            <a:cxnLst/>
            <a:rect l="l" t="t" r="r" b="b"/>
            <a:pathLst>
              <a:path w="1002029" h="147319">
                <a:moveTo>
                  <a:pt x="0" y="0"/>
                </a:moveTo>
                <a:lnTo>
                  <a:pt x="23215" y="44347"/>
                </a:lnTo>
                <a:lnTo>
                  <a:pt x="68370" y="74154"/>
                </a:lnTo>
                <a:lnTo>
                  <a:pt x="110016" y="91892"/>
                </a:lnTo>
                <a:lnTo>
                  <a:pt x="159855" y="107617"/>
                </a:lnTo>
                <a:lnTo>
                  <a:pt x="216999" y="121069"/>
                </a:lnTo>
                <a:lnTo>
                  <a:pt x="280556" y="131987"/>
                </a:lnTo>
                <a:lnTo>
                  <a:pt x="349637" y="140108"/>
                </a:lnTo>
                <a:lnTo>
                  <a:pt x="423350" y="145173"/>
                </a:lnTo>
                <a:lnTo>
                  <a:pt x="461666" y="146477"/>
                </a:lnTo>
                <a:lnTo>
                  <a:pt x="500806" y="146919"/>
                </a:lnTo>
                <a:lnTo>
                  <a:pt x="539949" y="146477"/>
                </a:lnTo>
                <a:lnTo>
                  <a:pt x="578267" y="145173"/>
                </a:lnTo>
                <a:lnTo>
                  <a:pt x="651983" y="140108"/>
                </a:lnTo>
                <a:lnTo>
                  <a:pt x="721065" y="131987"/>
                </a:lnTo>
                <a:lnTo>
                  <a:pt x="784622" y="121069"/>
                </a:lnTo>
                <a:lnTo>
                  <a:pt x="841765" y="107617"/>
                </a:lnTo>
                <a:lnTo>
                  <a:pt x="891603" y="91892"/>
                </a:lnTo>
                <a:lnTo>
                  <a:pt x="933246" y="74154"/>
                </a:lnTo>
                <a:lnTo>
                  <a:pt x="978399" y="44347"/>
                </a:lnTo>
                <a:lnTo>
                  <a:pt x="1000106" y="11482"/>
                </a:lnTo>
                <a:lnTo>
                  <a:pt x="1001613" y="0"/>
                </a:lnTo>
              </a:path>
            </a:pathLst>
          </a:custGeom>
          <a:ln w="61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92056" y="5187257"/>
            <a:ext cx="503555" cy="173990"/>
          </a:xfrm>
          <a:custGeom>
            <a:avLst/>
            <a:gdLst/>
            <a:ahLst/>
            <a:cxnLst/>
            <a:rect l="l" t="t" r="r" b="b"/>
            <a:pathLst>
              <a:path w="503555" h="173989">
                <a:moveTo>
                  <a:pt x="0" y="173941"/>
                </a:moveTo>
                <a:lnTo>
                  <a:pt x="11903" y="136825"/>
                </a:lnTo>
                <a:lnTo>
                  <a:pt x="46388" y="102325"/>
                </a:lnTo>
                <a:lnTo>
                  <a:pt x="80625" y="81226"/>
                </a:lnTo>
                <a:lnTo>
                  <a:pt x="122952" y="61963"/>
                </a:lnTo>
                <a:lnTo>
                  <a:pt x="172588" y="44804"/>
                </a:lnTo>
                <a:lnTo>
                  <a:pt x="228757" y="30019"/>
                </a:lnTo>
                <a:lnTo>
                  <a:pt x="290678" y="17877"/>
                </a:lnTo>
                <a:lnTo>
                  <a:pt x="357572" y="8647"/>
                </a:lnTo>
                <a:lnTo>
                  <a:pt x="428661" y="2598"/>
                </a:lnTo>
                <a:lnTo>
                  <a:pt x="503166" y="0"/>
                </a:lnTo>
              </a:path>
            </a:pathLst>
          </a:custGeom>
          <a:ln w="552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95223" y="5187257"/>
            <a:ext cx="503555" cy="173990"/>
          </a:xfrm>
          <a:custGeom>
            <a:avLst/>
            <a:gdLst/>
            <a:ahLst/>
            <a:cxnLst/>
            <a:rect l="l" t="t" r="r" b="b"/>
            <a:pathLst>
              <a:path w="503554" h="173989">
                <a:moveTo>
                  <a:pt x="503236" y="173941"/>
                </a:moveTo>
                <a:lnTo>
                  <a:pt x="491326" y="136825"/>
                </a:lnTo>
                <a:lnTo>
                  <a:pt x="456837" y="102325"/>
                </a:lnTo>
                <a:lnTo>
                  <a:pt x="422598" y="81226"/>
                </a:lnTo>
                <a:lnTo>
                  <a:pt x="380269" y="61963"/>
                </a:lnTo>
                <a:lnTo>
                  <a:pt x="330628" y="44804"/>
                </a:lnTo>
                <a:lnTo>
                  <a:pt x="274455" y="30019"/>
                </a:lnTo>
                <a:lnTo>
                  <a:pt x="212527" y="17877"/>
                </a:lnTo>
                <a:lnTo>
                  <a:pt x="145623" y="8647"/>
                </a:lnTo>
                <a:lnTo>
                  <a:pt x="74521" y="2598"/>
                </a:lnTo>
                <a:lnTo>
                  <a:pt x="0" y="0"/>
                </a:lnTo>
              </a:path>
            </a:pathLst>
          </a:custGeom>
          <a:ln w="552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62339" y="2195624"/>
            <a:ext cx="0" cy="3764279"/>
          </a:xfrm>
          <a:custGeom>
            <a:avLst/>
            <a:gdLst/>
            <a:ahLst/>
            <a:cxnLst/>
            <a:rect l="l" t="t" r="r" b="b"/>
            <a:pathLst>
              <a:path h="3764279">
                <a:moveTo>
                  <a:pt x="0" y="0"/>
                </a:moveTo>
                <a:lnTo>
                  <a:pt x="0" y="3763969"/>
                </a:lnTo>
              </a:path>
            </a:pathLst>
          </a:custGeom>
          <a:ln w="50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557641" y="1865447"/>
            <a:ext cx="0" cy="3764279"/>
          </a:xfrm>
          <a:custGeom>
            <a:avLst/>
            <a:gdLst/>
            <a:ahLst/>
            <a:cxnLst/>
            <a:rect l="l" t="t" r="r" b="b"/>
            <a:pathLst>
              <a:path h="3764279">
                <a:moveTo>
                  <a:pt x="0" y="0"/>
                </a:moveTo>
                <a:lnTo>
                  <a:pt x="0" y="3763962"/>
                </a:lnTo>
              </a:path>
            </a:pathLst>
          </a:custGeom>
          <a:ln w="50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17632" y="2195624"/>
            <a:ext cx="0" cy="3764279"/>
          </a:xfrm>
          <a:custGeom>
            <a:avLst/>
            <a:gdLst/>
            <a:ahLst/>
            <a:cxnLst/>
            <a:rect l="l" t="t" r="r" b="b"/>
            <a:pathLst>
              <a:path h="3764279">
                <a:moveTo>
                  <a:pt x="0" y="0"/>
                </a:moveTo>
                <a:lnTo>
                  <a:pt x="0" y="3763969"/>
                </a:lnTo>
              </a:path>
            </a:pathLst>
          </a:custGeom>
          <a:ln w="50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67036" y="5761495"/>
            <a:ext cx="118745" cy="132080"/>
          </a:xfrm>
          <a:custGeom>
            <a:avLst/>
            <a:gdLst/>
            <a:ahLst/>
            <a:cxnLst/>
            <a:rect l="l" t="t" r="r" b="b"/>
            <a:pathLst>
              <a:path w="118745" h="132079">
                <a:moveTo>
                  <a:pt x="0" y="132063"/>
                </a:moveTo>
                <a:lnTo>
                  <a:pt x="118134" y="0"/>
                </a:lnTo>
              </a:path>
            </a:pathLst>
          </a:custGeom>
          <a:ln w="52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67036" y="5893559"/>
            <a:ext cx="290830" cy="0"/>
          </a:xfrm>
          <a:custGeom>
            <a:avLst/>
            <a:gdLst/>
            <a:ahLst/>
            <a:cxnLst/>
            <a:rect l="l" t="t" r="r" b="b"/>
            <a:pathLst>
              <a:path w="290829">
                <a:moveTo>
                  <a:pt x="0" y="0"/>
                </a:moveTo>
                <a:lnTo>
                  <a:pt x="290371" y="0"/>
                </a:lnTo>
              </a:path>
            </a:pathLst>
          </a:custGeom>
          <a:ln w="5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57408" y="5563404"/>
            <a:ext cx="295910" cy="330200"/>
          </a:xfrm>
          <a:custGeom>
            <a:avLst/>
            <a:gdLst/>
            <a:ahLst/>
            <a:cxnLst/>
            <a:rect l="l" t="t" r="r" b="b"/>
            <a:pathLst>
              <a:path w="295910" h="330200">
                <a:moveTo>
                  <a:pt x="0" y="330154"/>
                </a:moveTo>
                <a:lnTo>
                  <a:pt x="295302" y="0"/>
                </a:lnTo>
              </a:path>
            </a:pathLst>
          </a:custGeom>
          <a:ln w="526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972453" y="5629409"/>
            <a:ext cx="580390" cy="330200"/>
          </a:xfrm>
          <a:custGeom>
            <a:avLst/>
            <a:gdLst/>
            <a:ahLst/>
            <a:cxnLst/>
            <a:rect l="l" t="t" r="r" b="b"/>
            <a:pathLst>
              <a:path w="580389" h="330200">
                <a:moveTo>
                  <a:pt x="0" y="330185"/>
                </a:moveTo>
                <a:lnTo>
                  <a:pt x="284954" y="330185"/>
                </a:lnTo>
                <a:lnTo>
                  <a:pt x="580256" y="0"/>
                </a:lnTo>
              </a:path>
            </a:pathLst>
          </a:custGeom>
          <a:ln w="54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67036" y="5893559"/>
            <a:ext cx="8255" cy="66040"/>
          </a:xfrm>
          <a:custGeom>
            <a:avLst/>
            <a:gdLst/>
            <a:ahLst/>
            <a:cxnLst/>
            <a:rect l="l" t="t" r="r" b="b"/>
            <a:pathLst>
              <a:path w="8254" h="66039">
                <a:moveTo>
                  <a:pt x="8056" y="66035"/>
                </a:moveTo>
                <a:lnTo>
                  <a:pt x="0" y="0"/>
                </a:lnTo>
              </a:path>
            </a:pathLst>
          </a:custGeom>
          <a:ln w="50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617632" y="5761495"/>
            <a:ext cx="177165" cy="198120"/>
          </a:xfrm>
          <a:custGeom>
            <a:avLst/>
            <a:gdLst/>
            <a:ahLst/>
            <a:cxnLst/>
            <a:rect l="l" t="t" r="r" b="b"/>
            <a:pathLst>
              <a:path w="177164" h="198120">
                <a:moveTo>
                  <a:pt x="0" y="198098"/>
                </a:moveTo>
                <a:lnTo>
                  <a:pt x="177167" y="0"/>
                </a:lnTo>
              </a:path>
            </a:pathLst>
          </a:custGeom>
          <a:ln w="52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617632" y="5695491"/>
            <a:ext cx="527050" cy="77470"/>
          </a:xfrm>
          <a:custGeom>
            <a:avLst/>
            <a:gdLst/>
            <a:ahLst/>
            <a:cxnLst/>
            <a:rect l="l" t="t" r="r" b="b"/>
            <a:pathLst>
              <a:path w="527050" h="77470">
                <a:moveTo>
                  <a:pt x="0" y="0"/>
                </a:moveTo>
                <a:lnTo>
                  <a:pt x="526571" y="0"/>
                </a:lnTo>
                <a:lnTo>
                  <a:pt x="526571" y="77031"/>
                </a:lnTo>
              </a:path>
            </a:pathLst>
          </a:custGeom>
          <a:ln w="55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17632" y="5761495"/>
            <a:ext cx="527050" cy="0"/>
          </a:xfrm>
          <a:custGeom>
            <a:avLst/>
            <a:gdLst/>
            <a:ahLst/>
            <a:cxnLst/>
            <a:rect l="l" t="t" r="r" b="b"/>
            <a:pathLst>
              <a:path w="527050">
                <a:moveTo>
                  <a:pt x="0" y="0"/>
                </a:moveTo>
                <a:lnTo>
                  <a:pt x="526571" y="0"/>
                </a:lnTo>
              </a:path>
            </a:pathLst>
          </a:custGeom>
          <a:ln w="5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730836" y="5370749"/>
            <a:ext cx="118110" cy="127000"/>
          </a:xfrm>
          <a:custGeom>
            <a:avLst/>
            <a:gdLst/>
            <a:ahLst/>
            <a:cxnLst/>
            <a:rect l="l" t="t" r="r" b="b"/>
            <a:pathLst>
              <a:path w="118110" h="127000">
                <a:moveTo>
                  <a:pt x="0" y="126573"/>
                </a:moveTo>
                <a:lnTo>
                  <a:pt x="118065" y="0"/>
                </a:lnTo>
              </a:path>
            </a:pathLst>
          </a:custGeom>
          <a:ln w="52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730836" y="5497322"/>
            <a:ext cx="527050" cy="0"/>
          </a:xfrm>
          <a:custGeom>
            <a:avLst/>
            <a:gdLst/>
            <a:ahLst/>
            <a:cxnLst/>
            <a:rect l="l" t="t" r="r" b="b"/>
            <a:pathLst>
              <a:path w="527050">
                <a:moveTo>
                  <a:pt x="0" y="0"/>
                </a:moveTo>
                <a:lnTo>
                  <a:pt x="526571" y="0"/>
                </a:lnTo>
              </a:path>
            </a:pathLst>
          </a:custGeom>
          <a:ln w="5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257408" y="5167145"/>
            <a:ext cx="295910" cy="330200"/>
          </a:xfrm>
          <a:custGeom>
            <a:avLst/>
            <a:gdLst/>
            <a:ahLst/>
            <a:cxnLst/>
            <a:rect l="l" t="t" r="r" b="b"/>
            <a:pathLst>
              <a:path w="295910" h="330200">
                <a:moveTo>
                  <a:pt x="0" y="330177"/>
                </a:moveTo>
                <a:lnTo>
                  <a:pt x="295302" y="0"/>
                </a:lnTo>
              </a:path>
            </a:pathLst>
          </a:custGeom>
          <a:ln w="526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730836" y="5563404"/>
            <a:ext cx="527050" cy="0"/>
          </a:xfrm>
          <a:custGeom>
            <a:avLst/>
            <a:gdLst/>
            <a:ahLst/>
            <a:cxnLst/>
            <a:rect l="l" t="t" r="r" b="b"/>
            <a:pathLst>
              <a:path w="527050">
                <a:moveTo>
                  <a:pt x="0" y="0"/>
                </a:moveTo>
                <a:lnTo>
                  <a:pt x="526571" y="0"/>
                </a:lnTo>
              </a:path>
            </a:pathLst>
          </a:custGeom>
          <a:ln w="5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730836" y="5497322"/>
            <a:ext cx="5080" cy="66675"/>
          </a:xfrm>
          <a:custGeom>
            <a:avLst/>
            <a:gdLst/>
            <a:ahLst/>
            <a:cxnLst/>
            <a:rect l="l" t="t" r="r" b="b"/>
            <a:pathLst>
              <a:path w="5079" h="66675">
                <a:moveTo>
                  <a:pt x="4861" y="66082"/>
                </a:moveTo>
                <a:lnTo>
                  <a:pt x="0" y="0"/>
                </a:lnTo>
              </a:path>
            </a:pathLst>
          </a:custGeom>
          <a:ln w="50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144204" y="5629409"/>
            <a:ext cx="118745" cy="132080"/>
          </a:xfrm>
          <a:custGeom>
            <a:avLst/>
            <a:gdLst/>
            <a:ahLst/>
            <a:cxnLst/>
            <a:rect l="l" t="t" r="r" b="b"/>
            <a:pathLst>
              <a:path w="118745" h="132079">
                <a:moveTo>
                  <a:pt x="0" y="132086"/>
                </a:moveTo>
                <a:lnTo>
                  <a:pt x="118134" y="0"/>
                </a:lnTo>
              </a:path>
            </a:pathLst>
          </a:custGeom>
          <a:ln w="52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617632" y="5563404"/>
            <a:ext cx="118110" cy="132080"/>
          </a:xfrm>
          <a:custGeom>
            <a:avLst/>
            <a:gdLst/>
            <a:ahLst/>
            <a:cxnLst/>
            <a:rect l="l" t="t" r="r" b="b"/>
            <a:pathLst>
              <a:path w="118110" h="132079">
                <a:moveTo>
                  <a:pt x="0" y="132086"/>
                </a:moveTo>
                <a:lnTo>
                  <a:pt x="118065" y="0"/>
                </a:lnTo>
              </a:path>
            </a:pathLst>
          </a:custGeom>
          <a:ln w="52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257408" y="5233227"/>
            <a:ext cx="295910" cy="330200"/>
          </a:xfrm>
          <a:custGeom>
            <a:avLst/>
            <a:gdLst/>
            <a:ahLst/>
            <a:cxnLst/>
            <a:rect l="l" t="t" r="r" b="b"/>
            <a:pathLst>
              <a:path w="295910" h="330200">
                <a:moveTo>
                  <a:pt x="0" y="330177"/>
                </a:moveTo>
                <a:lnTo>
                  <a:pt x="295302" y="0"/>
                </a:lnTo>
              </a:path>
            </a:pathLst>
          </a:custGeom>
          <a:ln w="526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144204" y="5563404"/>
            <a:ext cx="113664" cy="132080"/>
          </a:xfrm>
          <a:custGeom>
            <a:avLst/>
            <a:gdLst/>
            <a:ahLst/>
            <a:cxnLst/>
            <a:rect l="l" t="t" r="r" b="b"/>
            <a:pathLst>
              <a:path w="113664" h="132079">
                <a:moveTo>
                  <a:pt x="0" y="132086"/>
                </a:moveTo>
                <a:lnTo>
                  <a:pt x="113203" y="0"/>
                </a:lnTo>
              </a:path>
            </a:pathLst>
          </a:custGeom>
          <a:ln w="52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622563" y="5299231"/>
            <a:ext cx="527050" cy="77470"/>
          </a:xfrm>
          <a:custGeom>
            <a:avLst/>
            <a:gdLst/>
            <a:ahLst/>
            <a:cxnLst/>
            <a:rect l="l" t="t" r="r" b="b"/>
            <a:pathLst>
              <a:path w="527050" h="77470">
                <a:moveTo>
                  <a:pt x="0" y="0"/>
                </a:moveTo>
                <a:lnTo>
                  <a:pt x="526571" y="0"/>
                </a:lnTo>
                <a:lnTo>
                  <a:pt x="526571" y="77031"/>
                </a:lnTo>
              </a:path>
            </a:pathLst>
          </a:custGeom>
          <a:ln w="55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622563" y="5365313"/>
            <a:ext cx="527050" cy="0"/>
          </a:xfrm>
          <a:custGeom>
            <a:avLst/>
            <a:gdLst/>
            <a:ahLst/>
            <a:cxnLst/>
            <a:rect l="l" t="t" r="r" b="b"/>
            <a:pathLst>
              <a:path w="527050">
                <a:moveTo>
                  <a:pt x="0" y="0"/>
                </a:moveTo>
                <a:lnTo>
                  <a:pt x="526571" y="0"/>
                </a:lnTo>
              </a:path>
            </a:pathLst>
          </a:custGeom>
          <a:ln w="5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735698" y="4974567"/>
            <a:ext cx="118745" cy="127000"/>
          </a:xfrm>
          <a:custGeom>
            <a:avLst/>
            <a:gdLst/>
            <a:ahLst/>
            <a:cxnLst/>
            <a:rect l="l" t="t" r="r" b="b"/>
            <a:pathLst>
              <a:path w="118745" h="127000">
                <a:moveTo>
                  <a:pt x="0" y="126573"/>
                </a:moveTo>
                <a:lnTo>
                  <a:pt x="118134" y="0"/>
                </a:lnTo>
              </a:path>
            </a:pathLst>
          </a:custGeom>
          <a:ln w="52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5698" y="5101140"/>
            <a:ext cx="527050" cy="0"/>
          </a:xfrm>
          <a:custGeom>
            <a:avLst/>
            <a:gdLst/>
            <a:ahLst/>
            <a:cxnLst/>
            <a:rect l="l" t="t" r="r" b="b"/>
            <a:pathLst>
              <a:path w="527050">
                <a:moveTo>
                  <a:pt x="0" y="0"/>
                </a:moveTo>
                <a:lnTo>
                  <a:pt x="526640" y="0"/>
                </a:lnTo>
              </a:path>
            </a:pathLst>
          </a:custGeom>
          <a:ln w="5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62339" y="4770963"/>
            <a:ext cx="295910" cy="330200"/>
          </a:xfrm>
          <a:custGeom>
            <a:avLst/>
            <a:gdLst/>
            <a:ahLst/>
            <a:cxnLst/>
            <a:rect l="l" t="t" r="r" b="b"/>
            <a:pathLst>
              <a:path w="295910" h="330200">
                <a:moveTo>
                  <a:pt x="0" y="330177"/>
                </a:moveTo>
                <a:lnTo>
                  <a:pt x="295302" y="0"/>
                </a:lnTo>
              </a:path>
            </a:pathLst>
          </a:custGeom>
          <a:ln w="526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262339" y="5101140"/>
            <a:ext cx="0" cy="77470"/>
          </a:xfrm>
          <a:custGeom>
            <a:avLst/>
            <a:gdLst/>
            <a:ahLst/>
            <a:cxnLst/>
            <a:rect l="l" t="t" r="r" b="b"/>
            <a:pathLst>
              <a:path h="77470">
                <a:moveTo>
                  <a:pt x="0" y="0"/>
                </a:moveTo>
                <a:lnTo>
                  <a:pt x="0" y="77031"/>
                </a:lnTo>
              </a:path>
            </a:pathLst>
          </a:custGeom>
          <a:ln w="50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735698" y="5167145"/>
            <a:ext cx="527050" cy="0"/>
          </a:xfrm>
          <a:custGeom>
            <a:avLst/>
            <a:gdLst/>
            <a:ahLst/>
            <a:cxnLst/>
            <a:rect l="l" t="t" r="r" b="b"/>
            <a:pathLst>
              <a:path w="527050">
                <a:moveTo>
                  <a:pt x="0" y="0"/>
                </a:moveTo>
                <a:lnTo>
                  <a:pt x="526640" y="0"/>
                </a:lnTo>
              </a:path>
            </a:pathLst>
          </a:custGeom>
          <a:ln w="5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557641" y="4770963"/>
            <a:ext cx="0" cy="66040"/>
          </a:xfrm>
          <a:custGeom>
            <a:avLst/>
            <a:gdLst/>
            <a:ahLst/>
            <a:cxnLst/>
            <a:rect l="l" t="t" r="r" b="b"/>
            <a:pathLst>
              <a:path h="66039">
                <a:moveTo>
                  <a:pt x="0" y="66004"/>
                </a:moveTo>
                <a:lnTo>
                  <a:pt x="0" y="0"/>
                </a:lnTo>
              </a:path>
            </a:pathLst>
          </a:custGeom>
          <a:ln w="50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149135" y="5233227"/>
            <a:ext cx="118745" cy="132080"/>
          </a:xfrm>
          <a:custGeom>
            <a:avLst/>
            <a:gdLst/>
            <a:ahLst/>
            <a:cxnLst/>
            <a:rect l="l" t="t" r="r" b="b"/>
            <a:pathLst>
              <a:path w="118745" h="132079">
                <a:moveTo>
                  <a:pt x="0" y="132086"/>
                </a:moveTo>
                <a:lnTo>
                  <a:pt x="118134" y="0"/>
                </a:lnTo>
              </a:path>
            </a:pathLst>
          </a:custGeom>
          <a:ln w="52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262339" y="4836967"/>
            <a:ext cx="295910" cy="330200"/>
          </a:xfrm>
          <a:custGeom>
            <a:avLst/>
            <a:gdLst/>
            <a:ahLst/>
            <a:cxnLst/>
            <a:rect l="l" t="t" r="r" b="b"/>
            <a:pathLst>
              <a:path w="295910" h="330200">
                <a:moveTo>
                  <a:pt x="0" y="330177"/>
                </a:moveTo>
                <a:lnTo>
                  <a:pt x="295302" y="0"/>
                </a:lnTo>
              </a:path>
            </a:pathLst>
          </a:custGeom>
          <a:ln w="526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149135" y="5167145"/>
            <a:ext cx="113664" cy="132080"/>
          </a:xfrm>
          <a:custGeom>
            <a:avLst/>
            <a:gdLst/>
            <a:ahLst/>
            <a:cxnLst/>
            <a:rect l="l" t="t" r="r" b="b"/>
            <a:pathLst>
              <a:path w="113664" h="132079">
                <a:moveTo>
                  <a:pt x="0" y="132086"/>
                </a:moveTo>
                <a:lnTo>
                  <a:pt x="113203" y="0"/>
                </a:lnTo>
              </a:path>
            </a:pathLst>
          </a:custGeom>
          <a:ln w="52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617632" y="4903049"/>
            <a:ext cx="527050" cy="77470"/>
          </a:xfrm>
          <a:custGeom>
            <a:avLst/>
            <a:gdLst/>
            <a:ahLst/>
            <a:cxnLst/>
            <a:rect l="l" t="t" r="r" b="b"/>
            <a:pathLst>
              <a:path w="527050" h="77470">
                <a:moveTo>
                  <a:pt x="0" y="0"/>
                </a:moveTo>
                <a:lnTo>
                  <a:pt x="526571" y="0"/>
                </a:lnTo>
                <a:lnTo>
                  <a:pt x="526571" y="77031"/>
                </a:lnTo>
              </a:path>
            </a:pathLst>
          </a:custGeom>
          <a:ln w="55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617632" y="4969054"/>
            <a:ext cx="527050" cy="0"/>
          </a:xfrm>
          <a:custGeom>
            <a:avLst/>
            <a:gdLst/>
            <a:ahLst/>
            <a:cxnLst/>
            <a:rect l="l" t="t" r="r" b="b"/>
            <a:pathLst>
              <a:path w="527050">
                <a:moveTo>
                  <a:pt x="0" y="0"/>
                </a:moveTo>
                <a:lnTo>
                  <a:pt x="526571" y="0"/>
                </a:lnTo>
              </a:path>
            </a:pathLst>
          </a:custGeom>
          <a:ln w="5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730836" y="4578385"/>
            <a:ext cx="118110" cy="127000"/>
          </a:xfrm>
          <a:custGeom>
            <a:avLst/>
            <a:gdLst/>
            <a:ahLst/>
            <a:cxnLst/>
            <a:rect l="l" t="t" r="r" b="b"/>
            <a:pathLst>
              <a:path w="118110" h="127000">
                <a:moveTo>
                  <a:pt x="0" y="126573"/>
                </a:moveTo>
                <a:lnTo>
                  <a:pt x="118065" y="0"/>
                </a:lnTo>
              </a:path>
            </a:pathLst>
          </a:custGeom>
          <a:ln w="52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730836" y="4704958"/>
            <a:ext cx="527050" cy="0"/>
          </a:xfrm>
          <a:custGeom>
            <a:avLst/>
            <a:gdLst/>
            <a:ahLst/>
            <a:cxnLst/>
            <a:rect l="l" t="t" r="r" b="b"/>
            <a:pathLst>
              <a:path w="527050">
                <a:moveTo>
                  <a:pt x="0" y="0"/>
                </a:moveTo>
                <a:lnTo>
                  <a:pt x="526571" y="0"/>
                </a:lnTo>
              </a:path>
            </a:pathLst>
          </a:custGeom>
          <a:ln w="5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257408" y="4374781"/>
            <a:ext cx="295910" cy="330200"/>
          </a:xfrm>
          <a:custGeom>
            <a:avLst/>
            <a:gdLst/>
            <a:ahLst/>
            <a:cxnLst/>
            <a:rect l="l" t="t" r="r" b="b"/>
            <a:pathLst>
              <a:path w="295910" h="330200">
                <a:moveTo>
                  <a:pt x="0" y="330177"/>
                </a:moveTo>
                <a:lnTo>
                  <a:pt x="295302" y="0"/>
                </a:lnTo>
              </a:path>
            </a:pathLst>
          </a:custGeom>
          <a:ln w="526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730836" y="4770963"/>
            <a:ext cx="527050" cy="0"/>
          </a:xfrm>
          <a:custGeom>
            <a:avLst/>
            <a:gdLst/>
            <a:ahLst/>
            <a:cxnLst/>
            <a:rect l="l" t="t" r="r" b="b"/>
            <a:pathLst>
              <a:path w="527050">
                <a:moveTo>
                  <a:pt x="0" y="0"/>
                </a:moveTo>
                <a:lnTo>
                  <a:pt x="526571" y="0"/>
                </a:lnTo>
              </a:path>
            </a:pathLst>
          </a:custGeom>
          <a:ln w="5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730836" y="4704958"/>
            <a:ext cx="5080" cy="66040"/>
          </a:xfrm>
          <a:custGeom>
            <a:avLst/>
            <a:gdLst/>
            <a:ahLst/>
            <a:cxnLst/>
            <a:rect l="l" t="t" r="r" b="b"/>
            <a:pathLst>
              <a:path w="5079" h="66039">
                <a:moveTo>
                  <a:pt x="4861" y="66004"/>
                </a:moveTo>
                <a:lnTo>
                  <a:pt x="0" y="0"/>
                </a:lnTo>
              </a:path>
            </a:pathLst>
          </a:custGeom>
          <a:ln w="50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144204" y="4836967"/>
            <a:ext cx="118745" cy="132080"/>
          </a:xfrm>
          <a:custGeom>
            <a:avLst/>
            <a:gdLst/>
            <a:ahLst/>
            <a:cxnLst/>
            <a:rect l="l" t="t" r="r" b="b"/>
            <a:pathLst>
              <a:path w="118745" h="132079">
                <a:moveTo>
                  <a:pt x="0" y="132086"/>
                </a:moveTo>
                <a:lnTo>
                  <a:pt x="118134" y="0"/>
                </a:lnTo>
              </a:path>
            </a:pathLst>
          </a:custGeom>
          <a:ln w="52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617632" y="4770963"/>
            <a:ext cx="118110" cy="132080"/>
          </a:xfrm>
          <a:custGeom>
            <a:avLst/>
            <a:gdLst/>
            <a:ahLst/>
            <a:cxnLst/>
            <a:rect l="l" t="t" r="r" b="b"/>
            <a:pathLst>
              <a:path w="118110" h="132079">
                <a:moveTo>
                  <a:pt x="0" y="132086"/>
                </a:moveTo>
                <a:lnTo>
                  <a:pt x="118065" y="0"/>
                </a:lnTo>
              </a:path>
            </a:pathLst>
          </a:custGeom>
          <a:ln w="52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321441" y="4374781"/>
            <a:ext cx="231775" cy="0"/>
          </a:xfrm>
          <a:custGeom>
            <a:avLst/>
            <a:gdLst/>
            <a:ahLst/>
            <a:cxnLst/>
            <a:rect l="l" t="t" r="r" b="b"/>
            <a:pathLst>
              <a:path w="231775">
                <a:moveTo>
                  <a:pt x="231269" y="0"/>
                </a:moveTo>
                <a:lnTo>
                  <a:pt x="0" y="0"/>
                </a:lnTo>
              </a:path>
            </a:pathLst>
          </a:custGeom>
          <a:ln w="559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257408" y="4440785"/>
            <a:ext cx="295910" cy="330200"/>
          </a:xfrm>
          <a:custGeom>
            <a:avLst/>
            <a:gdLst/>
            <a:ahLst/>
            <a:cxnLst/>
            <a:rect l="l" t="t" r="r" b="b"/>
            <a:pathLst>
              <a:path w="295910" h="330200">
                <a:moveTo>
                  <a:pt x="0" y="330177"/>
                </a:moveTo>
                <a:lnTo>
                  <a:pt x="295302" y="0"/>
                </a:lnTo>
              </a:path>
            </a:pathLst>
          </a:custGeom>
          <a:ln w="526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144204" y="4770963"/>
            <a:ext cx="113664" cy="132080"/>
          </a:xfrm>
          <a:custGeom>
            <a:avLst/>
            <a:gdLst/>
            <a:ahLst/>
            <a:cxnLst/>
            <a:rect l="l" t="t" r="r" b="b"/>
            <a:pathLst>
              <a:path w="113664" h="132079">
                <a:moveTo>
                  <a:pt x="0" y="132086"/>
                </a:moveTo>
                <a:lnTo>
                  <a:pt x="113203" y="0"/>
                </a:lnTo>
              </a:path>
            </a:pathLst>
          </a:custGeom>
          <a:ln w="52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622563" y="4506790"/>
            <a:ext cx="527050" cy="77470"/>
          </a:xfrm>
          <a:custGeom>
            <a:avLst/>
            <a:gdLst/>
            <a:ahLst/>
            <a:cxnLst/>
            <a:rect l="l" t="t" r="r" b="b"/>
            <a:pathLst>
              <a:path w="527050" h="77470">
                <a:moveTo>
                  <a:pt x="0" y="0"/>
                </a:moveTo>
                <a:lnTo>
                  <a:pt x="526571" y="0"/>
                </a:lnTo>
                <a:lnTo>
                  <a:pt x="526571" y="77108"/>
                </a:lnTo>
              </a:path>
            </a:pathLst>
          </a:custGeom>
          <a:ln w="55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622563" y="4572872"/>
            <a:ext cx="527050" cy="0"/>
          </a:xfrm>
          <a:custGeom>
            <a:avLst/>
            <a:gdLst/>
            <a:ahLst/>
            <a:cxnLst/>
            <a:rect l="l" t="t" r="r" b="b"/>
            <a:pathLst>
              <a:path w="527050">
                <a:moveTo>
                  <a:pt x="0" y="0"/>
                </a:moveTo>
                <a:lnTo>
                  <a:pt x="526571" y="0"/>
                </a:lnTo>
              </a:path>
            </a:pathLst>
          </a:custGeom>
          <a:ln w="5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735698" y="4182125"/>
            <a:ext cx="118745" cy="127000"/>
          </a:xfrm>
          <a:custGeom>
            <a:avLst/>
            <a:gdLst/>
            <a:ahLst/>
            <a:cxnLst/>
            <a:rect l="l" t="t" r="r" b="b"/>
            <a:pathLst>
              <a:path w="118745" h="127000">
                <a:moveTo>
                  <a:pt x="0" y="126573"/>
                </a:moveTo>
                <a:lnTo>
                  <a:pt x="118134" y="0"/>
                </a:lnTo>
              </a:path>
            </a:pathLst>
          </a:custGeom>
          <a:ln w="52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735698" y="4308699"/>
            <a:ext cx="527050" cy="0"/>
          </a:xfrm>
          <a:custGeom>
            <a:avLst/>
            <a:gdLst/>
            <a:ahLst/>
            <a:cxnLst/>
            <a:rect l="l" t="t" r="r" b="b"/>
            <a:pathLst>
              <a:path w="527050">
                <a:moveTo>
                  <a:pt x="0" y="0"/>
                </a:moveTo>
                <a:lnTo>
                  <a:pt x="526640" y="0"/>
                </a:lnTo>
              </a:path>
            </a:pathLst>
          </a:custGeom>
          <a:ln w="5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262339" y="3978521"/>
            <a:ext cx="295910" cy="330200"/>
          </a:xfrm>
          <a:custGeom>
            <a:avLst/>
            <a:gdLst/>
            <a:ahLst/>
            <a:cxnLst/>
            <a:rect l="l" t="t" r="r" b="b"/>
            <a:pathLst>
              <a:path w="295910" h="330200">
                <a:moveTo>
                  <a:pt x="0" y="330177"/>
                </a:moveTo>
                <a:lnTo>
                  <a:pt x="295302" y="0"/>
                </a:lnTo>
              </a:path>
            </a:pathLst>
          </a:custGeom>
          <a:ln w="526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262339" y="4308699"/>
            <a:ext cx="0" cy="77470"/>
          </a:xfrm>
          <a:custGeom>
            <a:avLst/>
            <a:gdLst/>
            <a:ahLst/>
            <a:cxnLst/>
            <a:rect l="l" t="t" r="r" b="b"/>
            <a:pathLst>
              <a:path h="77470">
                <a:moveTo>
                  <a:pt x="0" y="0"/>
                </a:moveTo>
                <a:lnTo>
                  <a:pt x="0" y="77031"/>
                </a:lnTo>
              </a:path>
            </a:pathLst>
          </a:custGeom>
          <a:ln w="50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735698" y="4374781"/>
            <a:ext cx="527050" cy="0"/>
          </a:xfrm>
          <a:custGeom>
            <a:avLst/>
            <a:gdLst/>
            <a:ahLst/>
            <a:cxnLst/>
            <a:rect l="l" t="t" r="r" b="b"/>
            <a:pathLst>
              <a:path w="527050">
                <a:moveTo>
                  <a:pt x="0" y="0"/>
                </a:moveTo>
                <a:lnTo>
                  <a:pt x="526640" y="0"/>
                </a:lnTo>
              </a:path>
            </a:pathLst>
          </a:custGeom>
          <a:ln w="5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557641" y="3978521"/>
            <a:ext cx="0" cy="66675"/>
          </a:xfrm>
          <a:custGeom>
            <a:avLst/>
            <a:gdLst/>
            <a:ahLst/>
            <a:cxnLst/>
            <a:rect l="l" t="t" r="r" b="b"/>
            <a:pathLst>
              <a:path h="66675">
                <a:moveTo>
                  <a:pt x="0" y="66082"/>
                </a:moveTo>
                <a:lnTo>
                  <a:pt x="0" y="0"/>
                </a:lnTo>
              </a:path>
            </a:pathLst>
          </a:custGeom>
          <a:ln w="50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149135" y="4440785"/>
            <a:ext cx="118745" cy="132080"/>
          </a:xfrm>
          <a:custGeom>
            <a:avLst/>
            <a:gdLst/>
            <a:ahLst/>
            <a:cxnLst/>
            <a:rect l="l" t="t" r="r" b="b"/>
            <a:pathLst>
              <a:path w="118745" h="132079">
                <a:moveTo>
                  <a:pt x="0" y="132086"/>
                </a:moveTo>
                <a:lnTo>
                  <a:pt x="118134" y="0"/>
                </a:lnTo>
              </a:path>
            </a:pathLst>
          </a:custGeom>
          <a:ln w="52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326302" y="3978521"/>
            <a:ext cx="231775" cy="0"/>
          </a:xfrm>
          <a:custGeom>
            <a:avLst/>
            <a:gdLst/>
            <a:ahLst/>
            <a:cxnLst/>
            <a:rect l="l" t="t" r="r" b="b"/>
            <a:pathLst>
              <a:path w="231775">
                <a:moveTo>
                  <a:pt x="231338" y="0"/>
                </a:moveTo>
                <a:lnTo>
                  <a:pt x="0" y="0"/>
                </a:lnTo>
              </a:path>
            </a:pathLst>
          </a:custGeom>
          <a:ln w="559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262339" y="4044603"/>
            <a:ext cx="295910" cy="330200"/>
          </a:xfrm>
          <a:custGeom>
            <a:avLst/>
            <a:gdLst/>
            <a:ahLst/>
            <a:cxnLst/>
            <a:rect l="l" t="t" r="r" b="b"/>
            <a:pathLst>
              <a:path w="295910" h="330200">
                <a:moveTo>
                  <a:pt x="0" y="330177"/>
                </a:moveTo>
                <a:lnTo>
                  <a:pt x="295302" y="0"/>
                </a:lnTo>
              </a:path>
            </a:pathLst>
          </a:custGeom>
          <a:ln w="526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149135" y="4374781"/>
            <a:ext cx="113664" cy="132080"/>
          </a:xfrm>
          <a:custGeom>
            <a:avLst/>
            <a:gdLst/>
            <a:ahLst/>
            <a:cxnLst/>
            <a:rect l="l" t="t" r="r" b="b"/>
            <a:pathLst>
              <a:path w="113664" h="132079">
                <a:moveTo>
                  <a:pt x="0" y="132008"/>
                </a:moveTo>
                <a:lnTo>
                  <a:pt x="113203" y="0"/>
                </a:lnTo>
              </a:path>
            </a:pathLst>
          </a:custGeom>
          <a:ln w="52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622563" y="4110608"/>
            <a:ext cx="527050" cy="77470"/>
          </a:xfrm>
          <a:custGeom>
            <a:avLst/>
            <a:gdLst/>
            <a:ahLst/>
            <a:cxnLst/>
            <a:rect l="l" t="t" r="r" b="b"/>
            <a:pathLst>
              <a:path w="527050" h="77470">
                <a:moveTo>
                  <a:pt x="0" y="0"/>
                </a:moveTo>
                <a:lnTo>
                  <a:pt x="526571" y="0"/>
                </a:lnTo>
                <a:lnTo>
                  <a:pt x="526571" y="77031"/>
                </a:lnTo>
              </a:path>
            </a:pathLst>
          </a:custGeom>
          <a:ln w="55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622563" y="4176612"/>
            <a:ext cx="527050" cy="0"/>
          </a:xfrm>
          <a:custGeom>
            <a:avLst/>
            <a:gdLst/>
            <a:ahLst/>
            <a:cxnLst/>
            <a:rect l="l" t="t" r="r" b="b"/>
            <a:pathLst>
              <a:path w="527050">
                <a:moveTo>
                  <a:pt x="0" y="0"/>
                </a:moveTo>
                <a:lnTo>
                  <a:pt x="526571" y="0"/>
                </a:lnTo>
              </a:path>
            </a:pathLst>
          </a:custGeom>
          <a:ln w="5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735698" y="3846512"/>
            <a:ext cx="64135" cy="66040"/>
          </a:xfrm>
          <a:custGeom>
            <a:avLst/>
            <a:gdLst/>
            <a:ahLst/>
            <a:cxnLst/>
            <a:rect l="l" t="t" r="r" b="b"/>
            <a:pathLst>
              <a:path w="64135" h="66039">
                <a:moveTo>
                  <a:pt x="0" y="66004"/>
                </a:moveTo>
                <a:lnTo>
                  <a:pt x="64033" y="0"/>
                </a:lnTo>
              </a:path>
            </a:pathLst>
          </a:custGeom>
          <a:ln w="52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735698" y="3912516"/>
            <a:ext cx="527050" cy="0"/>
          </a:xfrm>
          <a:custGeom>
            <a:avLst/>
            <a:gdLst/>
            <a:ahLst/>
            <a:cxnLst/>
            <a:rect l="l" t="t" r="r" b="b"/>
            <a:pathLst>
              <a:path w="527050">
                <a:moveTo>
                  <a:pt x="0" y="0"/>
                </a:moveTo>
                <a:lnTo>
                  <a:pt x="526640" y="0"/>
                </a:lnTo>
              </a:path>
            </a:pathLst>
          </a:custGeom>
          <a:ln w="5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262339" y="3582339"/>
            <a:ext cx="295910" cy="330200"/>
          </a:xfrm>
          <a:custGeom>
            <a:avLst/>
            <a:gdLst/>
            <a:ahLst/>
            <a:cxnLst/>
            <a:rect l="l" t="t" r="r" b="b"/>
            <a:pathLst>
              <a:path w="295910" h="330200">
                <a:moveTo>
                  <a:pt x="0" y="330177"/>
                </a:moveTo>
                <a:lnTo>
                  <a:pt x="295302" y="0"/>
                </a:lnTo>
              </a:path>
            </a:pathLst>
          </a:custGeom>
          <a:ln w="526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262339" y="3912516"/>
            <a:ext cx="0" cy="77470"/>
          </a:xfrm>
          <a:custGeom>
            <a:avLst/>
            <a:gdLst/>
            <a:ahLst/>
            <a:cxnLst/>
            <a:rect l="l" t="t" r="r" b="b"/>
            <a:pathLst>
              <a:path h="77470">
                <a:moveTo>
                  <a:pt x="0" y="0"/>
                </a:moveTo>
                <a:lnTo>
                  <a:pt x="0" y="77031"/>
                </a:lnTo>
              </a:path>
            </a:pathLst>
          </a:custGeom>
          <a:ln w="50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735698" y="3978521"/>
            <a:ext cx="527050" cy="0"/>
          </a:xfrm>
          <a:custGeom>
            <a:avLst/>
            <a:gdLst/>
            <a:ahLst/>
            <a:cxnLst/>
            <a:rect l="l" t="t" r="r" b="b"/>
            <a:pathLst>
              <a:path w="527050">
                <a:moveTo>
                  <a:pt x="0" y="0"/>
                </a:moveTo>
                <a:lnTo>
                  <a:pt x="526640" y="0"/>
                </a:lnTo>
              </a:path>
            </a:pathLst>
          </a:custGeom>
          <a:ln w="5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557641" y="3582339"/>
            <a:ext cx="0" cy="66040"/>
          </a:xfrm>
          <a:custGeom>
            <a:avLst/>
            <a:gdLst/>
            <a:ahLst/>
            <a:cxnLst/>
            <a:rect l="l" t="t" r="r" b="b"/>
            <a:pathLst>
              <a:path h="66039">
                <a:moveTo>
                  <a:pt x="0" y="66004"/>
                </a:moveTo>
                <a:lnTo>
                  <a:pt x="0" y="0"/>
                </a:lnTo>
              </a:path>
            </a:pathLst>
          </a:custGeom>
          <a:ln w="50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557641" y="3978521"/>
            <a:ext cx="0" cy="66675"/>
          </a:xfrm>
          <a:custGeom>
            <a:avLst/>
            <a:gdLst/>
            <a:ahLst/>
            <a:cxnLst/>
            <a:rect l="l" t="t" r="r" b="b"/>
            <a:pathLst>
              <a:path h="66675">
                <a:moveTo>
                  <a:pt x="0" y="66082"/>
                </a:moveTo>
                <a:lnTo>
                  <a:pt x="0" y="0"/>
                </a:lnTo>
              </a:path>
            </a:pathLst>
          </a:custGeom>
          <a:ln w="50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149135" y="4044603"/>
            <a:ext cx="118745" cy="132080"/>
          </a:xfrm>
          <a:custGeom>
            <a:avLst/>
            <a:gdLst/>
            <a:ahLst/>
            <a:cxnLst/>
            <a:rect l="l" t="t" r="r" b="b"/>
            <a:pathLst>
              <a:path w="118745" h="132079">
                <a:moveTo>
                  <a:pt x="0" y="132008"/>
                </a:moveTo>
                <a:lnTo>
                  <a:pt x="118134" y="0"/>
                </a:lnTo>
              </a:path>
            </a:pathLst>
          </a:custGeom>
          <a:ln w="52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262339" y="3648343"/>
            <a:ext cx="295910" cy="330200"/>
          </a:xfrm>
          <a:custGeom>
            <a:avLst/>
            <a:gdLst/>
            <a:ahLst/>
            <a:cxnLst/>
            <a:rect l="l" t="t" r="r" b="b"/>
            <a:pathLst>
              <a:path w="295910" h="330200">
                <a:moveTo>
                  <a:pt x="0" y="330177"/>
                </a:moveTo>
                <a:lnTo>
                  <a:pt x="295302" y="0"/>
                </a:lnTo>
              </a:path>
            </a:pathLst>
          </a:custGeom>
          <a:ln w="526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149135" y="3978521"/>
            <a:ext cx="113664" cy="132080"/>
          </a:xfrm>
          <a:custGeom>
            <a:avLst/>
            <a:gdLst/>
            <a:ahLst/>
            <a:cxnLst/>
            <a:rect l="l" t="t" r="r" b="b"/>
            <a:pathLst>
              <a:path w="113664" h="132079">
                <a:moveTo>
                  <a:pt x="0" y="132086"/>
                </a:moveTo>
                <a:lnTo>
                  <a:pt x="113203" y="0"/>
                </a:lnTo>
              </a:path>
            </a:pathLst>
          </a:custGeom>
          <a:ln w="52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622563" y="3780430"/>
            <a:ext cx="527050" cy="77470"/>
          </a:xfrm>
          <a:custGeom>
            <a:avLst/>
            <a:gdLst/>
            <a:ahLst/>
            <a:cxnLst/>
            <a:rect l="l" t="t" r="r" b="b"/>
            <a:pathLst>
              <a:path w="527050" h="77470">
                <a:moveTo>
                  <a:pt x="0" y="0"/>
                </a:moveTo>
                <a:lnTo>
                  <a:pt x="526571" y="0"/>
                </a:lnTo>
                <a:lnTo>
                  <a:pt x="526571" y="77031"/>
                </a:lnTo>
              </a:path>
            </a:pathLst>
          </a:custGeom>
          <a:ln w="55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622563" y="3846512"/>
            <a:ext cx="527050" cy="0"/>
          </a:xfrm>
          <a:custGeom>
            <a:avLst/>
            <a:gdLst/>
            <a:ahLst/>
            <a:cxnLst/>
            <a:rect l="l" t="t" r="r" b="b"/>
            <a:pathLst>
              <a:path w="527050">
                <a:moveTo>
                  <a:pt x="0" y="0"/>
                </a:moveTo>
                <a:lnTo>
                  <a:pt x="526571" y="0"/>
                </a:lnTo>
              </a:path>
            </a:pathLst>
          </a:custGeom>
          <a:ln w="5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735698" y="3455766"/>
            <a:ext cx="118745" cy="127000"/>
          </a:xfrm>
          <a:custGeom>
            <a:avLst/>
            <a:gdLst/>
            <a:ahLst/>
            <a:cxnLst/>
            <a:rect l="l" t="t" r="r" b="b"/>
            <a:pathLst>
              <a:path w="118745" h="127000">
                <a:moveTo>
                  <a:pt x="0" y="126573"/>
                </a:moveTo>
                <a:lnTo>
                  <a:pt x="118134" y="0"/>
                </a:lnTo>
              </a:path>
            </a:pathLst>
          </a:custGeom>
          <a:ln w="52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735698" y="3582339"/>
            <a:ext cx="527050" cy="0"/>
          </a:xfrm>
          <a:custGeom>
            <a:avLst/>
            <a:gdLst/>
            <a:ahLst/>
            <a:cxnLst/>
            <a:rect l="l" t="t" r="r" b="b"/>
            <a:pathLst>
              <a:path w="527050">
                <a:moveTo>
                  <a:pt x="0" y="0"/>
                </a:moveTo>
                <a:lnTo>
                  <a:pt x="526640" y="0"/>
                </a:lnTo>
              </a:path>
            </a:pathLst>
          </a:custGeom>
          <a:ln w="5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262339" y="3252161"/>
            <a:ext cx="295910" cy="330200"/>
          </a:xfrm>
          <a:custGeom>
            <a:avLst/>
            <a:gdLst/>
            <a:ahLst/>
            <a:cxnLst/>
            <a:rect l="l" t="t" r="r" b="b"/>
            <a:pathLst>
              <a:path w="295910" h="330200">
                <a:moveTo>
                  <a:pt x="0" y="330177"/>
                </a:moveTo>
                <a:lnTo>
                  <a:pt x="295302" y="0"/>
                </a:lnTo>
              </a:path>
            </a:pathLst>
          </a:custGeom>
          <a:ln w="526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262339" y="3582339"/>
            <a:ext cx="0" cy="77470"/>
          </a:xfrm>
          <a:custGeom>
            <a:avLst/>
            <a:gdLst/>
            <a:ahLst/>
            <a:cxnLst/>
            <a:rect l="l" t="t" r="r" b="b"/>
            <a:pathLst>
              <a:path h="77470">
                <a:moveTo>
                  <a:pt x="0" y="0"/>
                </a:moveTo>
                <a:lnTo>
                  <a:pt x="0" y="77031"/>
                </a:lnTo>
              </a:path>
            </a:pathLst>
          </a:custGeom>
          <a:ln w="50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735698" y="3648343"/>
            <a:ext cx="527050" cy="0"/>
          </a:xfrm>
          <a:custGeom>
            <a:avLst/>
            <a:gdLst/>
            <a:ahLst/>
            <a:cxnLst/>
            <a:rect l="l" t="t" r="r" b="b"/>
            <a:pathLst>
              <a:path w="527050">
                <a:moveTo>
                  <a:pt x="0" y="0"/>
                </a:moveTo>
                <a:lnTo>
                  <a:pt x="526640" y="0"/>
                </a:lnTo>
              </a:path>
            </a:pathLst>
          </a:custGeom>
          <a:ln w="5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557641" y="3252161"/>
            <a:ext cx="0" cy="66040"/>
          </a:xfrm>
          <a:custGeom>
            <a:avLst/>
            <a:gdLst/>
            <a:ahLst/>
            <a:cxnLst/>
            <a:rect l="l" t="t" r="r" b="b"/>
            <a:pathLst>
              <a:path h="66039">
                <a:moveTo>
                  <a:pt x="0" y="66004"/>
                </a:moveTo>
                <a:lnTo>
                  <a:pt x="0" y="0"/>
                </a:lnTo>
              </a:path>
            </a:pathLst>
          </a:custGeom>
          <a:ln w="50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557641" y="3648343"/>
            <a:ext cx="0" cy="66675"/>
          </a:xfrm>
          <a:custGeom>
            <a:avLst/>
            <a:gdLst/>
            <a:ahLst/>
            <a:cxnLst/>
            <a:rect l="l" t="t" r="r" b="b"/>
            <a:pathLst>
              <a:path h="66675">
                <a:moveTo>
                  <a:pt x="0" y="66082"/>
                </a:moveTo>
                <a:lnTo>
                  <a:pt x="0" y="0"/>
                </a:lnTo>
              </a:path>
            </a:pathLst>
          </a:custGeom>
          <a:ln w="50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149135" y="3714425"/>
            <a:ext cx="118745" cy="132080"/>
          </a:xfrm>
          <a:custGeom>
            <a:avLst/>
            <a:gdLst/>
            <a:ahLst/>
            <a:cxnLst/>
            <a:rect l="l" t="t" r="r" b="b"/>
            <a:pathLst>
              <a:path w="118745" h="132079">
                <a:moveTo>
                  <a:pt x="0" y="132086"/>
                </a:moveTo>
                <a:lnTo>
                  <a:pt x="118134" y="0"/>
                </a:lnTo>
              </a:path>
            </a:pathLst>
          </a:custGeom>
          <a:ln w="52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262339" y="3318166"/>
            <a:ext cx="295910" cy="330200"/>
          </a:xfrm>
          <a:custGeom>
            <a:avLst/>
            <a:gdLst/>
            <a:ahLst/>
            <a:cxnLst/>
            <a:rect l="l" t="t" r="r" b="b"/>
            <a:pathLst>
              <a:path w="295910" h="330200">
                <a:moveTo>
                  <a:pt x="0" y="330177"/>
                </a:moveTo>
                <a:lnTo>
                  <a:pt x="295302" y="0"/>
                </a:lnTo>
              </a:path>
            </a:pathLst>
          </a:custGeom>
          <a:ln w="526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149135" y="3648343"/>
            <a:ext cx="113664" cy="132080"/>
          </a:xfrm>
          <a:custGeom>
            <a:avLst/>
            <a:gdLst/>
            <a:ahLst/>
            <a:cxnLst/>
            <a:rect l="l" t="t" r="r" b="b"/>
            <a:pathLst>
              <a:path w="113664" h="132079">
                <a:moveTo>
                  <a:pt x="0" y="132086"/>
                </a:moveTo>
                <a:lnTo>
                  <a:pt x="113203" y="0"/>
                </a:lnTo>
              </a:path>
            </a:pathLst>
          </a:custGeom>
          <a:ln w="52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622563" y="3384248"/>
            <a:ext cx="527050" cy="77470"/>
          </a:xfrm>
          <a:custGeom>
            <a:avLst/>
            <a:gdLst/>
            <a:ahLst/>
            <a:cxnLst/>
            <a:rect l="l" t="t" r="r" b="b"/>
            <a:pathLst>
              <a:path w="527050" h="77470">
                <a:moveTo>
                  <a:pt x="0" y="0"/>
                </a:moveTo>
                <a:lnTo>
                  <a:pt x="526571" y="0"/>
                </a:lnTo>
                <a:lnTo>
                  <a:pt x="526571" y="77031"/>
                </a:lnTo>
              </a:path>
            </a:pathLst>
          </a:custGeom>
          <a:ln w="55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622563" y="3450252"/>
            <a:ext cx="527050" cy="0"/>
          </a:xfrm>
          <a:custGeom>
            <a:avLst/>
            <a:gdLst/>
            <a:ahLst/>
            <a:cxnLst/>
            <a:rect l="l" t="t" r="r" b="b"/>
            <a:pathLst>
              <a:path w="527050">
                <a:moveTo>
                  <a:pt x="0" y="0"/>
                </a:moveTo>
                <a:lnTo>
                  <a:pt x="526571" y="0"/>
                </a:lnTo>
              </a:path>
            </a:pathLst>
          </a:custGeom>
          <a:ln w="5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735698" y="3059584"/>
            <a:ext cx="118745" cy="127000"/>
          </a:xfrm>
          <a:custGeom>
            <a:avLst/>
            <a:gdLst/>
            <a:ahLst/>
            <a:cxnLst/>
            <a:rect l="l" t="t" r="r" b="b"/>
            <a:pathLst>
              <a:path w="118745" h="127000">
                <a:moveTo>
                  <a:pt x="0" y="126573"/>
                </a:moveTo>
                <a:lnTo>
                  <a:pt x="118134" y="0"/>
                </a:lnTo>
              </a:path>
            </a:pathLst>
          </a:custGeom>
          <a:ln w="52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735698" y="3186157"/>
            <a:ext cx="527050" cy="0"/>
          </a:xfrm>
          <a:custGeom>
            <a:avLst/>
            <a:gdLst/>
            <a:ahLst/>
            <a:cxnLst/>
            <a:rect l="l" t="t" r="r" b="b"/>
            <a:pathLst>
              <a:path w="527050">
                <a:moveTo>
                  <a:pt x="0" y="0"/>
                </a:moveTo>
                <a:lnTo>
                  <a:pt x="526640" y="0"/>
                </a:lnTo>
              </a:path>
            </a:pathLst>
          </a:custGeom>
          <a:ln w="5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262339" y="2855979"/>
            <a:ext cx="295910" cy="330200"/>
          </a:xfrm>
          <a:custGeom>
            <a:avLst/>
            <a:gdLst/>
            <a:ahLst/>
            <a:cxnLst/>
            <a:rect l="l" t="t" r="r" b="b"/>
            <a:pathLst>
              <a:path w="295910" h="330200">
                <a:moveTo>
                  <a:pt x="0" y="330177"/>
                </a:moveTo>
                <a:lnTo>
                  <a:pt x="295302" y="0"/>
                </a:lnTo>
              </a:path>
            </a:pathLst>
          </a:custGeom>
          <a:ln w="526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262339" y="3186157"/>
            <a:ext cx="0" cy="77470"/>
          </a:xfrm>
          <a:custGeom>
            <a:avLst/>
            <a:gdLst/>
            <a:ahLst/>
            <a:cxnLst/>
            <a:rect l="l" t="t" r="r" b="b"/>
            <a:pathLst>
              <a:path h="77470">
                <a:moveTo>
                  <a:pt x="0" y="0"/>
                </a:moveTo>
                <a:lnTo>
                  <a:pt x="0" y="77031"/>
                </a:lnTo>
              </a:path>
            </a:pathLst>
          </a:custGeom>
          <a:ln w="50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735698" y="3252161"/>
            <a:ext cx="527050" cy="0"/>
          </a:xfrm>
          <a:custGeom>
            <a:avLst/>
            <a:gdLst/>
            <a:ahLst/>
            <a:cxnLst/>
            <a:rect l="l" t="t" r="r" b="b"/>
            <a:pathLst>
              <a:path w="527050">
                <a:moveTo>
                  <a:pt x="0" y="0"/>
                </a:moveTo>
                <a:lnTo>
                  <a:pt x="526640" y="0"/>
                </a:lnTo>
              </a:path>
            </a:pathLst>
          </a:custGeom>
          <a:ln w="5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557641" y="2855979"/>
            <a:ext cx="0" cy="66040"/>
          </a:xfrm>
          <a:custGeom>
            <a:avLst/>
            <a:gdLst/>
            <a:ahLst/>
            <a:cxnLst/>
            <a:rect l="l" t="t" r="r" b="b"/>
            <a:pathLst>
              <a:path h="66039">
                <a:moveTo>
                  <a:pt x="0" y="66004"/>
                </a:moveTo>
                <a:lnTo>
                  <a:pt x="0" y="0"/>
                </a:lnTo>
              </a:path>
            </a:pathLst>
          </a:custGeom>
          <a:ln w="50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557641" y="3252161"/>
            <a:ext cx="0" cy="66040"/>
          </a:xfrm>
          <a:custGeom>
            <a:avLst/>
            <a:gdLst/>
            <a:ahLst/>
            <a:cxnLst/>
            <a:rect l="l" t="t" r="r" b="b"/>
            <a:pathLst>
              <a:path h="66039">
                <a:moveTo>
                  <a:pt x="0" y="66004"/>
                </a:moveTo>
                <a:lnTo>
                  <a:pt x="0" y="0"/>
                </a:lnTo>
              </a:path>
            </a:pathLst>
          </a:custGeom>
          <a:ln w="50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149135" y="3318166"/>
            <a:ext cx="118745" cy="132080"/>
          </a:xfrm>
          <a:custGeom>
            <a:avLst/>
            <a:gdLst/>
            <a:ahLst/>
            <a:cxnLst/>
            <a:rect l="l" t="t" r="r" b="b"/>
            <a:pathLst>
              <a:path w="118745" h="132079">
                <a:moveTo>
                  <a:pt x="0" y="132086"/>
                </a:moveTo>
                <a:lnTo>
                  <a:pt x="118134" y="0"/>
                </a:lnTo>
              </a:path>
            </a:pathLst>
          </a:custGeom>
          <a:ln w="52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326302" y="2855979"/>
            <a:ext cx="231775" cy="0"/>
          </a:xfrm>
          <a:custGeom>
            <a:avLst/>
            <a:gdLst/>
            <a:ahLst/>
            <a:cxnLst/>
            <a:rect l="l" t="t" r="r" b="b"/>
            <a:pathLst>
              <a:path w="231775">
                <a:moveTo>
                  <a:pt x="231338" y="0"/>
                </a:moveTo>
                <a:lnTo>
                  <a:pt x="0" y="0"/>
                </a:lnTo>
              </a:path>
            </a:pathLst>
          </a:custGeom>
          <a:ln w="559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262339" y="2921984"/>
            <a:ext cx="295910" cy="330200"/>
          </a:xfrm>
          <a:custGeom>
            <a:avLst/>
            <a:gdLst/>
            <a:ahLst/>
            <a:cxnLst/>
            <a:rect l="l" t="t" r="r" b="b"/>
            <a:pathLst>
              <a:path w="295910" h="330200">
                <a:moveTo>
                  <a:pt x="0" y="330177"/>
                </a:moveTo>
                <a:lnTo>
                  <a:pt x="295302" y="0"/>
                </a:lnTo>
              </a:path>
            </a:pathLst>
          </a:custGeom>
          <a:ln w="526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149135" y="3252161"/>
            <a:ext cx="113664" cy="132080"/>
          </a:xfrm>
          <a:custGeom>
            <a:avLst/>
            <a:gdLst/>
            <a:ahLst/>
            <a:cxnLst/>
            <a:rect l="l" t="t" r="r" b="b"/>
            <a:pathLst>
              <a:path w="113664" h="132079">
                <a:moveTo>
                  <a:pt x="0" y="132086"/>
                </a:moveTo>
                <a:lnTo>
                  <a:pt x="113203" y="0"/>
                </a:lnTo>
              </a:path>
            </a:pathLst>
          </a:custGeom>
          <a:ln w="52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622563" y="2987988"/>
            <a:ext cx="527050" cy="77470"/>
          </a:xfrm>
          <a:custGeom>
            <a:avLst/>
            <a:gdLst/>
            <a:ahLst/>
            <a:cxnLst/>
            <a:rect l="l" t="t" r="r" b="b"/>
            <a:pathLst>
              <a:path w="527050" h="77469">
                <a:moveTo>
                  <a:pt x="0" y="0"/>
                </a:moveTo>
                <a:lnTo>
                  <a:pt x="526571" y="0"/>
                </a:lnTo>
                <a:lnTo>
                  <a:pt x="526571" y="77108"/>
                </a:lnTo>
              </a:path>
            </a:pathLst>
          </a:custGeom>
          <a:ln w="55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622563" y="3054070"/>
            <a:ext cx="527050" cy="0"/>
          </a:xfrm>
          <a:custGeom>
            <a:avLst/>
            <a:gdLst/>
            <a:ahLst/>
            <a:cxnLst/>
            <a:rect l="l" t="t" r="r" b="b"/>
            <a:pathLst>
              <a:path w="527050">
                <a:moveTo>
                  <a:pt x="0" y="0"/>
                </a:moveTo>
                <a:lnTo>
                  <a:pt x="526571" y="0"/>
                </a:lnTo>
              </a:path>
            </a:pathLst>
          </a:custGeom>
          <a:ln w="5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735698" y="2663324"/>
            <a:ext cx="118745" cy="127000"/>
          </a:xfrm>
          <a:custGeom>
            <a:avLst/>
            <a:gdLst/>
            <a:ahLst/>
            <a:cxnLst/>
            <a:rect l="l" t="t" r="r" b="b"/>
            <a:pathLst>
              <a:path w="118745" h="127000">
                <a:moveTo>
                  <a:pt x="0" y="126573"/>
                </a:moveTo>
                <a:lnTo>
                  <a:pt x="118134" y="0"/>
                </a:lnTo>
              </a:path>
            </a:pathLst>
          </a:custGeom>
          <a:ln w="52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735698" y="2789897"/>
            <a:ext cx="527050" cy="0"/>
          </a:xfrm>
          <a:custGeom>
            <a:avLst/>
            <a:gdLst/>
            <a:ahLst/>
            <a:cxnLst/>
            <a:rect l="l" t="t" r="r" b="b"/>
            <a:pathLst>
              <a:path w="527050">
                <a:moveTo>
                  <a:pt x="0" y="0"/>
                </a:moveTo>
                <a:lnTo>
                  <a:pt x="526640" y="0"/>
                </a:lnTo>
              </a:path>
            </a:pathLst>
          </a:custGeom>
          <a:ln w="5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262339" y="2459720"/>
            <a:ext cx="295910" cy="330200"/>
          </a:xfrm>
          <a:custGeom>
            <a:avLst/>
            <a:gdLst/>
            <a:ahLst/>
            <a:cxnLst/>
            <a:rect l="l" t="t" r="r" b="b"/>
            <a:pathLst>
              <a:path w="295910" h="330200">
                <a:moveTo>
                  <a:pt x="0" y="330177"/>
                </a:moveTo>
                <a:lnTo>
                  <a:pt x="295302" y="0"/>
                </a:lnTo>
              </a:path>
            </a:pathLst>
          </a:custGeom>
          <a:ln w="526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262339" y="2789897"/>
            <a:ext cx="0" cy="77470"/>
          </a:xfrm>
          <a:custGeom>
            <a:avLst/>
            <a:gdLst/>
            <a:ahLst/>
            <a:cxnLst/>
            <a:rect l="l" t="t" r="r" b="b"/>
            <a:pathLst>
              <a:path h="77469">
                <a:moveTo>
                  <a:pt x="0" y="0"/>
                </a:moveTo>
                <a:lnTo>
                  <a:pt x="0" y="77031"/>
                </a:lnTo>
              </a:path>
            </a:pathLst>
          </a:custGeom>
          <a:ln w="50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735698" y="2855979"/>
            <a:ext cx="527050" cy="0"/>
          </a:xfrm>
          <a:custGeom>
            <a:avLst/>
            <a:gdLst/>
            <a:ahLst/>
            <a:cxnLst/>
            <a:rect l="l" t="t" r="r" b="b"/>
            <a:pathLst>
              <a:path w="527050">
                <a:moveTo>
                  <a:pt x="0" y="0"/>
                </a:moveTo>
                <a:lnTo>
                  <a:pt x="526640" y="0"/>
                </a:lnTo>
              </a:path>
            </a:pathLst>
          </a:custGeom>
          <a:ln w="5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557641" y="2459720"/>
            <a:ext cx="0" cy="66675"/>
          </a:xfrm>
          <a:custGeom>
            <a:avLst/>
            <a:gdLst/>
            <a:ahLst/>
            <a:cxnLst/>
            <a:rect l="l" t="t" r="r" b="b"/>
            <a:pathLst>
              <a:path h="66675">
                <a:moveTo>
                  <a:pt x="0" y="66082"/>
                </a:moveTo>
                <a:lnTo>
                  <a:pt x="0" y="0"/>
                </a:lnTo>
              </a:path>
            </a:pathLst>
          </a:custGeom>
          <a:ln w="50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557641" y="2855979"/>
            <a:ext cx="0" cy="66040"/>
          </a:xfrm>
          <a:custGeom>
            <a:avLst/>
            <a:gdLst/>
            <a:ahLst/>
            <a:cxnLst/>
            <a:rect l="l" t="t" r="r" b="b"/>
            <a:pathLst>
              <a:path h="66039">
                <a:moveTo>
                  <a:pt x="0" y="66004"/>
                </a:moveTo>
                <a:lnTo>
                  <a:pt x="0" y="0"/>
                </a:lnTo>
              </a:path>
            </a:pathLst>
          </a:custGeom>
          <a:ln w="50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149135" y="2921984"/>
            <a:ext cx="118745" cy="132080"/>
          </a:xfrm>
          <a:custGeom>
            <a:avLst/>
            <a:gdLst/>
            <a:ahLst/>
            <a:cxnLst/>
            <a:rect l="l" t="t" r="r" b="b"/>
            <a:pathLst>
              <a:path w="118745" h="132080">
                <a:moveTo>
                  <a:pt x="0" y="132086"/>
                </a:moveTo>
                <a:lnTo>
                  <a:pt x="118134" y="0"/>
                </a:lnTo>
              </a:path>
            </a:pathLst>
          </a:custGeom>
          <a:ln w="52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326302" y="2459720"/>
            <a:ext cx="231775" cy="0"/>
          </a:xfrm>
          <a:custGeom>
            <a:avLst/>
            <a:gdLst/>
            <a:ahLst/>
            <a:cxnLst/>
            <a:rect l="l" t="t" r="r" b="b"/>
            <a:pathLst>
              <a:path w="231775">
                <a:moveTo>
                  <a:pt x="231338" y="0"/>
                </a:moveTo>
                <a:lnTo>
                  <a:pt x="0" y="0"/>
                </a:lnTo>
              </a:path>
            </a:pathLst>
          </a:custGeom>
          <a:ln w="559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262339" y="2525802"/>
            <a:ext cx="295910" cy="330200"/>
          </a:xfrm>
          <a:custGeom>
            <a:avLst/>
            <a:gdLst/>
            <a:ahLst/>
            <a:cxnLst/>
            <a:rect l="l" t="t" r="r" b="b"/>
            <a:pathLst>
              <a:path w="295910" h="330200">
                <a:moveTo>
                  <a:pt x="0" y="330177"/>
                </a:moveTo>
                <a:lnTo>
                  <a:pt x="295302" y="0"/>
                </a:lnTo>
              </a:path>
            </a:pathLst>
          </a:custGeom>
          <a:ln w="526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149135" y="2855979"/>
            <a:ext cx="113664" cy="132080"/>
          </a:xfrm>
          <a:custGeom>
            <a:avLst/>
            <a:gdLst/>
            <a:ahLst/>
            <a:cxnLst/>
            <a:rect l="l" t="t" r="r" b="b"/>
            <a:pathLst>
              <a:path w="113664" h="132080">
                <a:moveTo>
                  <a:pt x="0" y="132008"/>
                </a:moveTo>
                <a:lnTo>
                  <a:pt x="113203" y="0"/>
                </a:lnTo>
              </a:path>
            </a:pathLst>
          </a:custGeom>
          <a:ln w="52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622563" y="2591806"/>
            <a:ext cx="527050" cy="77470"/>
          </a:xfrm>
          <a:custGeom>
            <a:avLst/>
            <a:gdLst/>
            <a:ahLst/>
            <a:cxnLst/>
            <a:rect l="l" t="t" r="r" b="b"/>
            <a:pathLst>
              <a:path w="527050" h="77469">
                <a:moveTo>
                  <a:pt x="0" y="0"/>
                </a:moveTo>
                <a:lnTo>
                  <a:pt x="526571" y="0"/>
                </a:lnTo>
                <a:lnTo>
                  <a:pt x="526571" y="77031"/>
                </a:lnTo>
              </a:path>
            </a:pathLst>
          </a:custGeom>
          <a:ln w="55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622563" y="2657811"/>
            <a:ext cx="527050" cy="0"/>
          </a:xfrm>
          <a:custGeom>
            <a:avLst/>
            <a:gdLst/>
            <a:ahLst/>
            <a:cxnLst/>
            <a:rect l="l" t="t" r="r" b="b"/>
            <a:pathLst>
              <a:path w="527050">
                <a:moveTo>
                  <a:pt x="0" y="0"/>
                </a:moveTo>
                <a:lnTo>
                  <a:pt x="526571" y="0"/>
                </a:lnTo>
              </a:path>
            </a:pathLst>
          </a:custGeom>
          <a:ln w="5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735698" y="2267142"/>
            <a:ext cx="118745" cy="127000"/>
          </a:xfrm>
          <a:custGeom>
            <a:avLst/>
            <a:gdLst/>
            <a:ahLst/>
            <a:cxnLst/>
            <a:rect l="l" t="t" r="r" b="b"/>
            <a:pathLst>
              <a:path w="118745" h="127000">
                <a:moveTo>
                  <a:pt x="0" y="126573"/>
                </a:moveTo>
                <a:lnTo>
                  <a:pt x="118134" y="0"/>
                </a:lnTo>
              </a:path>
            </a:pathLst>
          </a:custGeom>
          <a:ln w="52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735698" y="2393715"/>
            <a:ext cx="527050" cy="0"/>
          </a:xfrm>
          <a:custGeom>
            <a:avLst/>
            <a:gdLst/>
            <a:ahLst/>
            <a:cxnLst/>
            <a:rect l="l" t="t" r="r" b="b"/>
            <a:pathLst>
              <a:path w="527050">
                <a:moveTo>
                  <a:pt x="0" y="0"/>
                </a:moveTo>
                <a:lnTo>
                  <a:pt x="526640" y="0"/>
                </a:lnTo>
              </a:path>
            </a:pathLst>
          </a:custGeom>
          <a:ln w="5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262339" y="2063538"/>
            <a:ext cx="295910" cy="330200"/>
          </a:xfrm>
          <a:custGeom>
            <a:avLst/>
            <a:gdLst/>
            <a:ahLst/>
            <a:cxnLst/>
            <a:rect l="l" t="t" r="r" b="b"/>
            <a:pathLst>
              <a:path w="295910" h="330200">
                <a:moveTo>
                  <a:pt x="0" y="330177"/>
                </a:moveTo>
                <a:lnTo>
                  <a:pt x="295302" y="0"/>
                </a:lnTo>
              </a:path>
            </a:pathLst>
          </a:custGeom>
          <a:ln w="526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262339" y="2393715"/>
            <a:ext cx="0" cy="77470"/>
          </a:xfrm>
          <a:custGeom>
            <a:avLst/>
            <a:gdLst/>
            <a:ahLst/>
            <a:cxnLst/>
            <a:rect l="l" t="t" r="r" b="b"/>
            <a:pathLst>
              <a:path h="77469">
                <a:moveTo>
                  <a:pt x="0" y="0"/>
                </a:moveTo>
                <a:lnTo>
                  <a:pt x="0" y="77031"/>
                </a:lnTo>
              </a:path>
            </a:pathLst>
          </a:custGeom>
          <a:ln w="50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735698" y="2459720"/>
            <a:ext cx="527050" cy="0"/>
          </a:xfrm>
          <a:custGeom>
            <a:avLst/>
            <a:gdLst/>
            <a:ahLst/>
            <a:cxnLst/>
            <a:rect l="l" t="t" r="r" b="b"/>
            <a:pathLst>
              <a:path w="527050">
                <a:moveTo>
                  <a:pt x="0" y="0"/>
                </a:moveTo>
                <a:lnTo>
                  <a:pt x="526640" y="0"/>
                </a:lnTo>
              </a:path>
            </a:pathLst>
          </a:custGeom>
          <a:ln w="5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557641" y="2063538"/>
            <a:ext cx="0" cy="66040"/>
          </a:xfrm>
          <a:custGeom>
            <a:avLst/>
            <a:gdLst/>
            <a:ahLst/>
            <a:cxnLst/>
            <a:rect l="l" t="t" r="r" b="b"/>
            <a:pathLst>
              <a:path h="66039">
                <a:moveTo>
                  <a:pt x="0" y="66004"/>
                </a:moveTo>
                <a:lnTo>
                  <a:pt x="0" y="0"/>
                </a:lnTo>
              </a:path>
            </a:pathLst>
          </a:custGeom>
          <a:ln w="50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557641" y="2459720"/>
            <a:ext cx="0" cy="66675"/>
          </a:xfrm>
          <a:custGeom>
            <a:avLst/>
            <a:gdLst/>
            <a:ahLst/>
            <a:cxnLst/>
            <a:rect l="l" t="t" r="r" b="b"/>
            <a:pathLst>
              <a:path h="66675">
                <a:moveTo>
                  <a:pt x="0" y="66082"/>
                </a:moveTo>
                <a:lnTo>
                  <a:pt x="0" y="0"/>
                </a:lnTo>
              </a:path>
            </a:pathLst>
          </a:custGeom>
          <a:ln w="50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149135" y="2525802"/>
            <a:ext cx="118745" cy="132080"/>
          </a:xfrm>
          <a:custGeom>
            <a:avLst/>
            <a:gdLst/>
            <a:ahLst/>
            <a:cxnLst/>
            <a:rect l="l" t="t" r="r" b="b"/>
            <a:pathLst>
              <a:path w="118745" h="132080">
                <a:moveTo>
                  <a:pt x="0" y="132008"/>
                </a:moveTo>
                <a:lnTo>
                  <a:pt x="118134" y="0"/>
                </a:lnTo>
              </a:path>
            </a:pathLst>
          </a:custGeom>
          <a:ln w="52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326302" y="2063538"/>
            <a:ext cx="231775" cy="0"/>
          </a:xfrm>
          <a:custGeom>
            <a:avLst/>
            <a:gdLst/>
            <a:ahLst/>
            <a:cxnLst/>
            <a:rect l="l" t="t" r="r" b="b"/>
            <a:pathLst>
              <a:path w="231775">
                <a:moveTo>
                  <a:pt x="231338" y="0"/>
                </a:moveTo>
                <a:lnTo>
                  <a:pt x="0" y="0"/>
                </a:lnTo>
              </a:path>
            </a:pathLst>
          </a:custGeom>
          <a:ln w="559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262339" y="2129542"/>
            <a:ext cx="295910" cy="330200"/>
          </a:xfrm>
          <a:custGeom>
            <a:avLst/>
            <a:gdLst/>
            <a:ahLst/>
            <a:cxnLst/>
            <a:rect l="l" t="t" r="r" b="b"/>
            <a:pathLst>
              <a:path w="295910" h="330200">
                <a:moveTo>
                  <a:pt x="0" y="330177"/>
                </a:moveTo>
                <a:lnTo>
                  <a:pt x="295302" y="0"/>
                </a:lnTo>
              </a:path>
            </a:pathLst>
          </a:custGeom>
          <a:ln w="526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149135" y="2459720"/>
            <a:ext cx="113664" cy="132080"/>
          </a:xfrm>
          <a:custGeom>
            <a:avLst/>
            <a:gdLst/>
            <a:ahLst/>
            <a:cxnLst/>
            <a:rect l="l" t="t" r="r" b="b"/>
            <a:pathLst>
              <a:path w="113664" h="132080">
                <a:moveTo>
                  <a:pt x="0" y="132086"/>
                </a:moveTo>
                <a:lnTo>
                  <a:pt x="113203" y="0"/>
                </a:lnTo>
              </a:path>
            </a:pathLst>
          </a:custGeom>
          <a:ln w="52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617632" y="2459720"/>
            <a:ext cx="118110" cy="128270"/>
          </a:xfrm>
          <a:custGeom>
            <a:avLst/>
            <a:gdLst/>
            <a:ahLst/>
            <a:cxnLst/>
            <a:rect l="l" t="t" r="r" b="b"/>
            <a:pathLst>
              <a:path w="118110" h="128269">
                <a:moveTo>
                  <a:pt x="0" y="127660"/>
                </a:moveTo>
                <a:lnTo>
                  <a:pt x="118065" y="0"/>
                </a:lnTo>
              </a:path>
            </a:pathLst>
          </a:custGeom>
          <a:ln w="52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4735698" y="2393715"/>
            <a:ext cx="0" cy="66040"/>
          </a:xfrm>
          <a:custGeom>
            <a:avLst/>
            <a:gdLst/>
            <a:ahLst/>
            <a:cxnLst/>
            <a:rect l="l" t="t" r="r" b="b"/>
            <a:pathLst>
              <a:path h="66039">
                <a:moveTo>
                  <a:pt x="0" y="0"/>
                </a:moveTo>
                <a:lnTo>
                  <a:pt x="0" y="66004"/>
                </a:lnTo>
              </a:path>
            </a:pathLst>
          </a:custGeom>
          <a:ln w="50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4617632" y="3252161"/>
            <a:ext cx="118110" cy="132080"/>
          </a:xfrm>
          <a:custGeom>
            <a:avLst/>
            <a:gdLst/>
            <a:ahLst/>
            <a:cxnLst/>
            <a:rect l="l" t="t" r="r" b="b"/>
            <a:pathLst>
              <a:path w="118110" h="132079">
                <a:moveTo>
                  <a:pt x="0" y="132086"/>
                </a:moveTo>
                <a:lnTo>
                  <a:pt x="118065" y="0"/>
                </a:lnTo>
              </a:path>
            </a:pathLst>
          </a:custGeom>
          <a:ln w="52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735698" y="3186157"/>
            <a:ext cx="0" cy="66040"/>
          </a:xfrm>
          <a:custGeom>
            <a:avLst/>
            <a:gdLst/>
            <a:ahLst/>
            <a:cxnLst/>
            <a:rect l="l" t="t" r="r" b="b"/>
            <a:pathLst>
              <a:path h="66039">
                <a:moveTo>
                  <a:pt x="0" y="0"/>
                </a:moveTo>
                <a:lnTo>
                  <a:pt x="0" y="66004"/>
                </a:lnTo>
              </a:path>
            </a:pathLst>
          </a:custGeom>
          <a:ln w="50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4617632" y="2855979"/>
            <a:ext cx="118110" cy="132080"/>
          </a:xfrm>
          <a:custGeom>
            <a:avLst/>
            <a:gdLst/>
            <a:ahLst/>
            <a:cxnLst/>
            <a:rect l="l" t="t" r="r" b="b"/>
            <a:pathLst>
              <a:path w="118110" h="132080">
                <a:moveTo>
                  <a:pt x="0" y="132008"/>
                </a:moveTo>
                <a:lnTo>
                  <a:pt x="118065" y="0"/>
                </a:lnTo>
              </a:path>
            </a:pathLst>
          </a:custGeom>
          <a:ln w="52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4735698" y="2789897"/>
            <a:ext cx="0" cy="66675"/>
          </a:xfrm>
          <a:custGeom>
            <a:avLst/>
            <a:gdLst/>
            <a:ahLst/>
            <a:cxnLst/>
            <a:rect l="l" t="t" r="r" b="b"/>
            <a:pathLst>
              <a:path h="66675">
                <a:moveTo>
                  <a:pt x="0" y="0"/>
                </a:moveTo>
                <a:lnTo>
                  <a:pt x="0" y="66082"/>
                </a:lnTo>
              </a:path>
            </a:pathLst>
          </a:custGeom>
          <a:ln w="50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4735698" y="3582339"/>
            <a:ext cx="0" cy="66040"/>
          </a:xfrm>
          <a:custGeom>
            <a:avLst/>
            <a:gdLst/>
            <a:ahLst/>
            <a:cxnLst/>
            <a:rect l="l" t="t" r="r" b="b"/>
            <a:pathLst>
              <a:path h="66039">
                <a:moveTo>
                  <a:pt x="0" y="0"/>
                </a:moveTo>
                <a:lnTo>
                  <a:pt x="0" y="66004"/>
                </a:lnTo>
              </a:path>
            </a:pathLst>
          </a:custGeom>
          <a:ln w="50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617632" y="3648343"/>
            <a:ext cx="118110" cy="132080"/>
          </a:xfrm>
          <a:custGeom>
            <a:avLst/>
            <a:gdLst/>
            <a:ahLst/>
            <a:cxnLst/>
            <a:rect l="l" t="t" r="r" b="b"/>
            <a:pathLst>
              <a:path w="118110" h="132079">
                <a:moveTo>
                  <a:pt x="0" y="132086"/>
                </a:moveTo>
                <a:lnTo>
                  <a:pt x="118065" y="0"/>
                </a:lnTo>
              </a:path>
            </a:pathLst>
          </a:custGeom>
          <a:ln w="52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735698" y="3912516"/>
            <a:ext cx="0" cy="66040"/>
          </a:xfrm>
          <a:custGeom>
            <a:avLst/>
            <a:gdLst/>
            <a:ahLst/>
            <a:cxnLst/>
            <a:rect l="l" t="t" r="r" b="b"/>
            <a:pathLst>
              <a:path h="66039">
                <a:moveTo>
                  <a:pt x="0" y="66004"/>
                </a:moveTo>
                <a:lnTo>
                  <a:pt x="0" y="0"/>
                </a:lnTo>
              </a:path>
            </a:pathLst>
          </a:custGeom>
          <a:ln w="50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4624994" y="3978521"/>
            <a:ext cx="111125" cy="132080"/>
          </a:xfrm>
          <a:custGeom>
            <a:avLst/>
            <a:gdLst/>
            <a:ahLst/>
            <a:cxnLst/>
            <a:rect l="l" t="t" r="r" b="b"/>
            <a:pathLst>
              <a:path w="111125" h="132079">
                <a:moveTo>
                  <a:pt x="0" y="132086"/>
                </a:moveTo>
                <a:lnTo>
                  <a:pt x="110703" y="0"/>
                </a:lnTo>
              </a:path>
            </a:pathLst>
          </a:custGeom>
          <a:ln w="52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735698" y="4308699"/>
            <a:ext cx="0" cy="66675"/>
          </a:xfrm>
          <a:custGeom>
            <a:avLst/>
            <a:gdLst/>
            <a:ahLst/>
            <a:cxnLst/>
            <a:rect l="l" t="t" r="r" b="b"/>
            <a:pathLst>
              <a:path h="66675">
                <a:moveTo>
                  <a:pt x="0" y="0"/>
                </a:moveTo>
                <a:lnTo>
                  <a:pt x="0" y="66082"/>
                </a:lnTo>
              </a:path>
            </a:pathLst>
          </a:custGeom>
          <a:ln w="50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4617632" y="4374781"/>
            <a:ext cx="118110" cy="132080"/>
          </a:xfrm>
          <a:custGeom>
            <a:avLst/>
            <a:gdLst/>
            <a:ahLst/>
            <a:cxnLst/>
            <a:rect l="l" t="t" r="r" b="b"/>
            <a:pathLst>
              <a:path w="118110" h="132079">
                <a:moveTo>
                  <a:pt x="0" y="132008"/>
                </a:moveTo>
                <a:lnTo>
                  <a:pt x="118065" y="0"/>
                </a:lnTo>
              </a:path>
            </a:pathLst>
          </a:custGeom>
          <a:ln w="52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4617632" y="5167145"/>
            <a:ext cx="118110" cy="132080"/>
          </a:xfrm>
          <a:custGeom>
            <a:avLst/>
            <a:gdLst/>
            <a:ahLst/>
            <a:cxnLst/>
            <a:rect l="l" t="t" r="r" b="b"/>
            <a:pathLst>
              <a:path w="118110" h="132079">
                <a:moveTo>
                  <a:pt x="0" y="132086"/>
                </a:moveTo>
                <a:lnTo>
                  <a:pt x="118065" y="0"/>
                </a:lnTo>
              </a:path>
            </a:pathLst>
          </a:custGeom>
          <a:ln w="52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735698" y="5101140"/>
            <a:ext cx="0" cy="66040"/>
          </a:xfrm>
          <a:custGeom>
            <a:avLst/>
            <a:gdLst/>
            <a:ahLst/>
            <a:cxnLst/>
            <a:rect l="l" t="t" r="r" b="b"/>
            <a:pathLst>
              <a:path h="66039">
                <a:moveTo>
                  <a:pt x="0" y="0"/>
                </a:moveTo>
                <a:lnTo>
                  <a:pt x="0" y="66004"/>
                </a:lnTo>
              </a:path>
            </a:pathLst>
          </a:custGeom>
          <a:ln w="50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4622563" y="2195624"/>
            <a:ext cx="527050" cy="77470"/>
          </a:xfrm>
          <a:custGeom>
            <a:avLst/>
            <a:gdLst/>
            <a:ahLst/>
            <a:cxnLst/>
            <a:rect l="l" t="t" r="r" b="b"/>
            <a:pathLst>
              <a:path w="527050" h="77469">
                <a:moveTo>
                  <a:pt x="0" y="0"/>
                </a:moveTo>
                <a:lnTo>
                  <a:pt x="526571" y="0"/>
                </a:lnTo>
                <a:lnTo>
                  <a:pt x="526571" y="77031"/>
                </a:lnTo>
              </a:path>
            </a:pathLst>
          </a:custGeom>
          <a:ln w="55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4622563" y="2261629"/>
            <a:ext cx="527050" cy="0"/>
          </a:xfrm>
          <a:custGeom>
            <a:avLst/>
            <a:gdLst/>
            <a:ahLst/>
            <a:cxnLst/>
            <a:rect l="l" t="t" r="r" b="b"/>
            <a:pathLst>
              <a:path w="527050">
                <a:moveTo>
                  <a:pt x="0" y="0"/>
                </a:moveTo>
                <a:lnTo>
                  <a:pt x="526571" y="0"/>
                </a:lnTo>
              </a:path>
            </a:pathLst>
          </a:custGeom>
          <a:ln w="5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557641" y="2063538"/>
            <a:ext cx="0" cy="66040"/>
          </a:xfrm>
          <a:custGeom>
            <a:avLst/>
            <a:gdLst/>
            <a:ahLst/>
            <a:cxnLst/>
            <a:rect l="l" t="t" r="r" b="b"/>
            <a:pathLst>
              <a:path h="66039">
                <a:moveTo>
                  <a:pt x="0" y="66004"/>
                </a:moveTo>
                <a:lnTo>
                  <a:pt x="0" y="0"/>
                </a:lnTo>
              </a:path>
            </a:pathLst>
          </a:custGeom>
          <a:ln w="50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149135" y="1936964"/>
            <a:ext cx="290830" cy="325120"/>
          </a:xfrm>
          <a:custGeom>
            <a:avLst/>
            <a:gdLst/>
            <a:ahLst/>
            <a:cxnLst/>
            <a:rect l="l" t="t" r="r" b="b"/>
            <a:pathLst>
              <a:path w="290829" h="325119">
                <a:moveTo>
                  <a:pt x="0" y="324664"/>
                </a:moveTo>
                <a:lnTo>
                  <a:pt x="290371" y="0"/>
                </a:lnTo>
              </a:path>
            </a:pathLst>
          </a:custGeom>
          <a:ln w="52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149135" y="1865447"/>
            <a:ext cx="290830" cy="330200"/>
          </a:xfrm>
          <a:custGeom>
            <a:avLst/>
            <a:gdLst/>
            <a:ahLst/>
            <a:cxnLst/>
            <a:rect l="l" t="t" r="r" b="b"/>
            <a:pathLst>
              <a:path w="290829" h="330200">
                <a:moveTo>
                  <a:pt x="0" y="330177"/>
                </a:moveTo>
                <a:lnTo>
                  <a:pt x="113203" y="198091"/>
                </a:lnTo>
                <a:lnTo>
                  <a:pt x="290371" y="0"/>
                </a:lnTo>
              </a:path>
            </a:pathLst>
          </a:custGeom>
          <a:ln w="52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262339" y="1865447"/>
            <a:ext cx="295910" cy="338455"/>
          </a:xfrm>
          <a:custGeom>
            <a:avLst/>
            <a:gdLst/>
            <a:ahLst/>
            <a:cxnLst/>
            <a:rect l="l" t="t" r="r" b="b"/>
            <a:pathLst>
              <a:path w="295910" h="338455">
                <a:moveTo>
                  <a:pt x="0" y="338408"/>
                </a:moveTo>
                <a:lnTo>
                  <a:pt x="295302" y="0"/>
                </a:lnTo>
              </a:path>
            </a:pathLst>
          </a:custGeom>
          <a:ln w="52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4617632" y="1870960"/>
            <a:ext cx="822325" cy="325120"/>
          </a:xfrm>
          <a:custGeom>
            <a:avLst/>
            <a:gdLst/>
            <a:ahLst/>
            <a:cxnLst/>
            <a:rect l="l" t="t" r="r" b="b"/>
            <a:pathLst>
              <a:path w="822325" h="325119">
                <a:moveTo>
                  <a:pt x="0" y="324664"/>
                </a:moveTo>
                <a:lnTo>
                  <a:pt x="290371" y="0"/>
                </a:lnTo>
                <a:lnTo>
                  <a:pt x="816942" y="0"/>
                </a:lnTo>
                <a:lnTo>
                  <a:pt x="821873" y="66004"/>
                </a:lnTo>
              </a:path>
            </a:pathLst>
          </a:custGeom>
          <a:ln w="55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5264839" y="2333146"/>
            <a:ext cx="175260" cy="195580"/>
          </a:xfrm>
          <a:custGeom>
            <a:avLst/>
            <a:gdLst/>
            <a:ahLst/>
            <a:cxnLst/>
            <a:rect l="l" t="t" r="r" b="b"/>
            <a:pathLst>
              <a:path w="175260" h="195580">
                <a:moveTo>
                  <a:pt x="0" y="195373"/>
                </a:moveTo>
                <a:lnTo>
                  <a:pt x="174667" y="0"/>
                </a:lnTo>
              </a:path>
            </a:pathLst>
          </a:custGeom>
          <a:ln w="526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438325" y="2263026"/>
            <a:ext cx="1270" cy="70485"/>
          </a:xfrm>
          <a:custGeom>
            <a:avLst/>
            <a:gdLst/>
            <a:ahLst/>
            <a:cxnLst/>
            <a:rect l="l" t="t" r="r" b="b"/>
            <a:pathLst>
              <a:path w="1270" h="70485">
                <a:moveTo>
                  <a:pt x="0" y="0"/>
                </a:moveTo>
                <a:lnTo>
                  <a:pt x="1180" y="70120"/>
                </a:lnTo>
              </a:path>
            </a:pathLst>
          </a:custGeom>
          <a:ln w="50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266020" y="2729406"/>
            <a:ext cx="173990" cy="194310"/>
          </a:xfrm>
          <a:custGeom>
            <a:avLst/>
            <a:gdLst/>
            <a:ahLst/>
            <a:cxnLst/>
            <a:rect l="l" t="t" r="r" b="b"/>
            <a:pathLst>
              <a:path w="173989" h="194310">
                <a:moveTo>
                  <a:pt x="0" y="193975"/>
                </a:moveTo>
                <a:lnTo>
                  <a:pt x="173486" y="0"/>
                </a:lnTo>
              </a:path>
            </a:pathLst>
          </a:custGeom>
          <a:ln w="526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5434575" y="2663324"/>
            <a:ext cx="5080" cy="66675"/>
          </a:xfrm>
          <a:custGeom>
            <a:avLst/>
            <a:gdLst/>
            <a:ahLst/>
            <a:cxnLst/>
            <a:rect l="l" t="t" r="r" b="b"/>
            <a:pathLst>
              <a:path w="5079" h="66675">
                <a:moveTo>
                  <a:pt x="0" y="0"/>
                </a:moveTo>
                <a:lnTo>
                  <a:pt x="4930" y="66082"/>
                </a:lnTo>
              </a:path>
            </a:pathLst>
          </a:custGeom>
          <a:ln w="5003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267269" y="3125588"/>
            <a:ext cx="172720" cy="193040"/>
          </a:xfrm>
          <a:custGeom>
            <a:avLst/>
            <a:gdLst/>
            <a:ahLst/>
            <a:cxnLst/>
            <a:rect l="l" t="t" r="r" b="b"/>
            <a:pathLst>
              <a:path w="172720" h="193039">
                <a:moveTo>
                  <a:pt x="0" y="192577"/>
                </a:moveTo>
                <a:lnTo>
                  <a:pt x="172236" y="0"/>
                </a:lnTo>
              </a:path>
            </a:pathLst>
          </a:custGeom>
          <a:ln w="526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440756" y="3052673"/>
            <a:ext cx="1270" cy="70485"/>
          </a:xfrm>
          <a:custGeom>
            <a:avLst/>
            <a:gdLst/>
            <a:ahLst/>
            <a:cxnLst/>
            <a:rect l="l" t="t" r="r" b="b"/>
            <a:pathLst>
              <a:path w="1270" h="70485">
                <a:moveTo>
                  <a:pt x="0" y="0"/>
                </a:moveTo>
                <a:lnTo>
                  <a:pt x="1250" y="70197"/>
                </a:lnTo>
              </a:path>
            </a:pathLst>
          </a:custGeom>
          <a:ln w="50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326302" y="3252161"/>
            <a:ext cx="231775" cy="0"/>
          </a:xfrm>
          <a:custGeom>
            <a:avLst/>
            <a:gdLst/>
            <a:ahLst/>
            <a:cxnLst/>
            <a:rect l="l" t="t" r="r" b="b"/>
            <a:pathLst>
              <a:path w="231775">
                <a:moveTo>
                  <a:pt x="231338" y="0"/>
                </a:moveTo>
                <a:lnTo>
                  <a:pt x="0" y="0"/>
                </a:lnTo>
              </a:path>
            </a:pathLst>
          </a:custGeom>
          <a:ln w="559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267269" y="3521770"/>
            <a:ext cx="172720" cy="193040"/>
          </a:xfrm>
          <a:custGeom>
            <a:avLst/>
            <a:gdLst/>
            <a:ahLst/>
            <a:cxnLst/>
            <a:rect l="l" t="t" r="r" b="b"/>
            <a:pathLst>
              <a:path w="172720" h="193039">
                <a:moveTo>
                  <a:pt x="0" y="192655"/>
                </a:moveTo>
                <a:lnTo>
                  <a:pt x="172236" y="0"/>
                </a:lnTo>
              </a:path>
            </a:pathLst>
          </a:custGeom>
          <a:ln w="526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5439506" y="3450252"/>
            <a:ext cx="0" cy="71755"/>
          </a:xfrm>
          <a:custGeom>
            <a:avLst/>
            <a:gdLst/>
            <a:ahLst/>
            <a:cxnLst/>
            <a:rect l="l" t="t" r="r" b="b"/>
            <a:pathLst>
              <a:path h="71754">
                <a:moveTo>
                  <a:pt x="0" y="0"/>
                </a:moveTo>
                <a:lnTo>
                  <a:pt x="0" y="71517"/>
                </a:lnTo>
              </a:path>
            </a:pathLst>
          </a:custGeom>
          <a:ln w="50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5385405" y="3582339"/>
            <a:ext cx="172720" cy="0"/>
          </a:xfrm>
          <a:custGeom>
            <a:avLst/>
            <a:gdLst/>
            <a:ahLst/>
            <a:cxnLst/>
            <a:rect l="l" t="t" r="r" b="b"/>
            <a:pathLst>
              <a:path w="172720">
                <a:moveTo>
                  <a:pt x="172236" y="0"/>
                </a:moveTo>
                <a:lnTo>
                  <a:pt x="0" y="0"/>
                </a:lnTo>
              </a:path>
            </a:pathLst>
          </a:custGeom>
          <a:ln w="559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5267269" y="3851948"/>
            <a:ext cx="172720" cy="193040"/>
          </a:xfrm>
          <a:custGeom>
            <a:avLst/>
            <a:gdLst/>
            <a:ahLst/>
            <a:cxnLst/>
            <a:rect l="l" t="t" r="r" b="b"/>
            <a:pathLst>
              <a:path w="172720" h="193039">
                <a:moveTo>
                  <a:pt x="0" y="192655"/>
                </a:moveTo>
                <a:lnTo>
                  <a:pt x="172236" y="0"/>
                </a:lnTo>
              </a:path>
            </a:pathLst>
          </a:custGeom>
          <a:ln w="526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5442006" y="3777712"/>
            <a:ext cx="0" cy="71755"/>
          </a:xfrm>
          <a:custGeom>
            <a:avLst/>
            <a:gdLst/>
            <a:ahLst/>
            <a:cxnLst/>
            <a:rect l="l" t="t" r="r" b="b"/>
            <a:pathLst>
              <a:path h="71754">
                <a:moveTo>
                  <a:pt x="0" y="0"/>
                </a:moveTo>
                <a:lnTo>
                  <a:pt x="0" y="71517"/>
                </a:lnTo>
              </a:path>
            </a:pathLst>
          </a:custGeom>
          <a:ln w="50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5266020" y="4248207"/>
            <a:ext cx="173990" cy="194310"/>
          </a:xfrm>
          <a:custGeom>
            <a:avLst/>
            <a:gdLst/>
            <a:ahLst/>
            <a:cxnLst/>
            <a:rect l="l" t="t" r="r" b="b"/>
            <a:pathLst>
              <a:path w="173989" h="194310">
                <a:moveTo>
                  <a:pt x="0" y="193975"/>
                </a:moveTo>
                <a:lnTo>
                  <a:pt x="173486" y="0"/>
                </a:lnTo>
              </a:path>
            </a:pathLst>
          </a:custGeom>
          <a:ln w="526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5439506" y="4172496"/>
            <a:ext cx="3810" cy="76200"/>
          </a:xfrm>
          <a:custGeom>
            <a:avLst/>
            <a:gdLst/>
            <a:ahLst/>
            <a:cxnLst/>
            <a:rect l="l" t="t" r="r" b="b"/>
            <a:pathLst>
              <a:path w="3810" h="76200">
                <a:moveTo>
                  <a:pt x="3680" y="0"/>
                </a:moveTo>
                <a:lnTo>
                  <a:pt x="0" y="75710"/>
                </a:lnTo>
              </a:path>
            </a:pathLst>
          </a:custGeom>
          <a:ln w="500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5262339" y="4638876"/>
            <a:ext cx="177165" cy="198120"/>
          </a:xfrm>
          <a:custGeom>
            <a:avLst/>
            <a:gdLst/>
            <a:ahLst/>
            <a:cxnLst/>
            <a:rect l="l" t="t" r="r" b="b"/>
            <a:pathLst>
              <a:path w="177164" h="198120">
                <a:moveTo>
                  <a:pt x="0" y="198091"/>
                </a:moveTo>
                <a:lnTo>
                  <a:pt x="177167" y="0"/>
                </a:lnTo>
              </a:path>
            </a:pathLst>
          </a:custGeom>
          <a:ln w="526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5437075" y="4570076"/>
            <a:ext cx="2540" cy="69215"/>
          </a:xfrm>
          <a:custGeom>
            <a:avLst/>
            <a:gdLst/>
            <a:ahLst/>
            <a:cxnLst/>
            <a:rect l="l" t="t" r="r" b="b"/>
            <a:pathLst>
              <a:path w="2539" h="69214">
                <a:moveTo>
                  <a:pt x="0" y="0"/>
                </a:moveTo>
                <a:lnTo>
                  <a:pt x="2430" y="68799"/>
                </a:lnTo>
              </a:path>
            </a:pathLst>
          </a:custGeom>
          <a:ln w="500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5321441" y="4770963"/>
            <a:ext cx="236220" cy="0"/>
          </a:xfrm>
          <a:custGeom>
            <a:avLst/>
            <a:gdLst/>
            <a:ahLst/>
            <a:cxnLst/>
            <a:rect l="l" t="t" r="r" b="b"/>
            <a:pathLst>
              <a:path w="236220">
                <a:moveTo>
                  <a:pt x="236200" y="0"/>
                </a:moveTo>
                <a:lnTo>
                  <a:pt x="0" y="0"/>
                </a:lnTo>
              </a:path>
            </a:pathLst>
          </a:custGeom>
          <a:ln w="559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5267269" y="5040571"/>
            <a:ext cx="172720" cy="193040"/>
          </a:xfrm>
          <a:custGeom>
            <a:avLst/>
            <a:gdLst/>
            <a:ahLst/>
            <a:cxnLst/>
            <a:rect l="l" t="t" r="r" b="b"/>
            <a:pathLst>
              <a:path w="172720" h="193039">
                <a:moveTo>
                  <a:pt x="0" y="192655"/>
                </a:moveTo>
                <a:lnTo>
                  <a:pt x="172236" y="0"/>
                </a:lnTo>
              </a:path>
            </a:pathLst>
          </a:custGeom>
          <a:ln w="526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5439506" y="4967656"/>
            <a:ext cx="1270" cy="73025"/>
          </a:xfrm>
          <a:custGeom>
            <a:avLst/>
            <a:gdLst/>
            <a:ahLst/>
            <a:cxnLst/>
            <a:rect l="l" t="t" r="r" b="b"/>
            <a:pathLst>
              <a:path w="1270" h="73025">
                <a:moveTo>
                  <a:pt x="1250" y="0"/>
                </a:moveTo>
                <a:lnTo>
                  <a:pt x="0" y="72915"/>
                </a:lnTo>
              </a:path>
            </a:pathLst>
          </a:custGeom>
          <a:ln w="50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327553" y="5165824"/>
            <a:ext cx="230504" cy="0"/>
          </a:xfrm>
          <a:custGeom>
            <a:avLst/>
            <a:gdLst/>
            <a:ahLst/>
            <a:cxnLst/>
            <a:rect l="l" t="t" r="r" b="b"/>
            <a:pathLst>
              <a:path w="230504">
                <a:moveTo>
                  <a:pt x="0" y="0"/>
                </a:moveTo>
                <a:lnTo>
                  <a:pt x="230088" y="0"/>
                </a:lnTo>
              </a:path>
            </a:pathLst>
          </a:custGeom>
          <a:ln w="559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5262339" y="5431318"/>
            <a:ext cx="177165" cy="198120"/>
          </a:xfrm>
          <a:custGeom>
            <a:avLst/>
            <a:gdLst/>
            <a:ahLst/>
            <a:cxnLst/>
            <a:rect l="l" t="t" r="r" b="b"/>
            <a:pathLst>
              <a:path w="177164" h="198120">
                <a:moveTo>
                  <a:pt x="0" y="198091"/>
                </a:moveTo>
                <a:lnTo>
                  <a:pt x="177167" y="0"/>
                </a:lnTo>
              </a:path>
            </a:pathLst>
          </a:custGeom>
          <a:ln w="526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439506" y="5359800"/>
            <a:ext cx="0" cy="71755"/>
          </a:xfrm>
          <a:custGeom>
            <a:avLst/>
            <a:gdLst/>
            <a:ahLst/>
            <a:cxnLst/>
            <a:rect l="l" t="t" r="r" b="b"/>
            <a:pathLst>
              <a:path h="71754">
                <a:moveTo>
                  <a:pt x="0" y="0"/>
                </a:moveTo>
                <a:lnTo>
                  <a:pt x="0" y="71517"/>
                </a:lnTo>
              </a:path>
            </a:pathLst>
          </a:custGeom>
          <a:ln w="50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323871" y="5560609"/>
            <a:ext cx="234315" cy="0"/>
          </a:xfrm>
          <a:custGeom>
            <a:avLst/>
            <a:gdLst/>
            <a:ahLst/>
            <a:cxnLst/>
            <a:rect l="l" t="t" r="r" b="b"/>
            <a:pathLst>
              <a:path w="234314">
                <a:moveTo>
                  <a:pt x="233769" y="0"/>
                </a:moveTo>
                <a:lnTo>
                  <a:pt x="0" y="0"/>
                </a:lnTo>
              </a:path>
            </a:pathLst>
          </a:custGeom>
          <a:ln w="559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3305024" y="2868404"/>
            <a:ext cx="0" cy="2365375"/>
          </a:xfrm>
          <a:custGeom>
            <a:avLst/>
            <a:gdLst/>
            <a:ahLst/>
            <a:cxnLst/>
            <a:rect l="l" t="t" r="r" b="b"/>
            <a:pathLst>
              <a:path h="2365375">
                <a:moveTo>
                  <a:pt x="0" y="0"/>
                </a:moveTo>
                <a:lnTo>
                  <a:pt x="0" y="2364823"/>
                </a:lnTo>
              </a:path>
            </a:pathLst>
          </a:custGeom>
          <a:ln w="50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3490525" y="2660917"/>
            <a:ext cx="0" cy="2365375"/>
          </a:xfrm>
          <a:custGeom>
            <a:avLst/>
            <a:gdLst/>
            <a:ahLst/>
            <a:cxnLst/>
            <a:rect l="l" t="t" r="r" b="b"/>
            <a:pathLst>
              <a:path h="2365375">
                <a:moveTo>
                  <a:pt x="0" y="0"/>
                </a:moveTo>
                <a:lnTo>
                  <a:pt x="0" y="2364823"/>
                </a:lnTo>
              </a:path>
            </a:pathLst>
          </a:custGeom>
          <a:ln w="50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2899921" y="2868404"/>
            <a:ext cx="0" cy="2365375"/>
          </a:xfrm>
          <a:custGeom>
            <a:avLst/>
            <a:gdLst/>
            <a:ahLst/>
            <a:cxnLst/>
            <a:rect l="l" t="t" r="r" b="b"/>
            <a:pathLst>
              <a:path h="2365375">
                <a:moveTo>
                  <a:pt x="0" y="0"/>
                </a:moveTo>
                <a:lnTo>
                  <a:pt x="0" y="2364823"/>
                </a:lnTo>
              </a:path>
            </a:pathLst>
          </a:custGeom>
          <a:ln w="50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2660911" y="1868203"/>
            <a:ext cx="2384182" cy="45561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554889" y="2523050"/>
            <a:ext cx="1600193" cy="23166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2545586" y="2528908"/>
            <a:ext cx="0" cy="2767330"/>
          </a:xfrm>
          <a:custGeom>
            <a:avLst/>
            <a:gdLst/>
            <a:ahLst/>
            <a:cxnLst/>
            <a:rect l="l" t="t" r="r" b="b"/>
            <a:pathLst>
              <a:path h="2767329">
                <a:moveTo>
                  <a:pt x="0" y="0"/>
                </a:moveTo>
                <a:lnTo>
                  <a:pt x="0" y="2767217"/>
                </a:lnTo>
              </a:path>
            </a:pathLst>
          </a:custGeom>
          <a:ln w="50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2523084" y="2459720"/>
            <a:ext cx="45085" cy="75565"/>
          </a:xfrm>
          <a:custGeom>
            <a:avLst/>
            <a:gdLst/>
            <a:ahLst/>
            <a:cxnLst/>
            <a:rect l="l" t="t" r="r" b="b"/>
            <a:pathLst>
              <a:path w="45085" h="75564">
                <a:moveTo>
                  <a:pt x="22501" y="0"/>
                </a:moveTo>
                <a:lnTo>
                  <a:pt x="0" y="75478"/>
                </a:lnTo>
                <a:lnTo>
                  <a:pt x="45003" y="75478"/>
                </a:lnTo>
                <a:lnTo>
                  <a:pt x="225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2523084" y="5289835"/>
            <a:ext cx="45085" cy="75565"/>
          </a:xfrm>
          <a:custGeom>
            <a:avLst/>
            <a:gdLst/>
            <a:ahLst/>
            <a:cxnLst/>
            <a:rect l="l" t="t" r="r" b="b"/>
            <a:pathLst>
              <a:path w="45085" h="75564">
                <a:moveTo>
                  <a:pt x="45003" y="0"/>
                </a:moveTo>
                <a:lnTo>
                  <a:pt x="0" y="0"/>
                </a:lnTo>
                <a:lnTo>
                  <a:pt x="22501" y="75478"/>
                </a:lnTo>
                <a:lnTo>
                  <a:pt x="450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 txBox="1"/>
          <p:nvPr/>
        </p:nvSpPr>
        <p:spPr>
          <a:xfrm>
            <a:off x="2372241" y="3614940"/>
            <a:ext cx="109220" cy="3314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650" dirty="0">
                <a:latin typeface="Arial"/>
                <a:cs typeface="Arial"/>
              </a:rPr>
              <a:t>170</a:t>
            </a:r>
            <a:r>
              <a:rPr sz="650" spc="20" dirty="0">
                <a:latin typeface="Arial"/>
                <a:cs typeface="Arial"/>
              </a:rPr>
              <a:t> </a:t>
            </a:r>
            <a:r>
              <a:rPr sz="650" dirty="0">
                <a:latin typeface="Arial"/>
                <a:cs typeface="Arial"/>
              </a:rPr>
              <a:t>cm</a:t>
            </a:r>
            <a:endParaRPr sz="650">
              <a:latin typeface="Arial"/>
              <a:cs typeface="Arial"/>
            </a:endParaRPr>
          </a:p>
        </p:txBody>
      </p:sp>
      <p:sp>
        <p:nvSpPr>
          <p:cNvPr id="182" name="object 182"/>
          <p:cNvSpPr/>
          <p:nvPr/>
        </p:nvSpPr>
        <p:spPr>
          <a:xfrm>
            <a:off x="2761680" y="2261629"/>
            <a:ext cx="880744" cy="0"/>
          </a:xfrm>
          <a:custGeom>
            <a:avLst/>
            <a:gdLst/>
            <a:ahLst/>
            <a:cxnLst/>
            <a:rect l="l" t="t" r="r" b="b"/>
            <a:pathLst>
              <a:path w="880745">
                <a:moveTo>
                  <a:pt x="0" y="0"/>
                </a:moveTo>
                <a:lnTo>
                  <a:pt x="880246" y="0"/>
                </a:lnTo>
              </a:path>
            </a:pathLst>
          </a:custGeom>
          <a:ln w="5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2699800" y="2236469"/>
            <a:ext cx="67945" cy="50800"/>
          </a:xfrm>
          <a:custGeom>
            <a:avLst/>
            <a:gdLst/>
            <a:ahLst/>
            <a:cxnLst/>
            <a:rect l="l" t="t" r="r" b="b"/>
            <a:pathLst>
              <a:path w="67944" h="50800">
                <a:moveTo>
                  <a:pt x="67505" y="0"/>
                </a:moveTo>
                <a:lnTo>
                  <a:pt x="0" y="25159"/>
                </a:lnTo>
                <a:lnTo>
                  <a:pt x="67505" y="50318"/>
                </a:lnTo>
                <a:lnTo>
                  <a:pt x="675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3636301" y="2236469"/>
            <a:ext cx="67945" cy="50800"/>
          </a:xfrm>
          <a:custGeom>
            <a:avLst/>
            <a:gdLst/>
            <a:ahLst/>
            <a:cxnLst/>
            <a:rect l="l" t="t" r="r" b="b"/>
            <a:pathLst>
              <a:path w="67945" h="50800">
                <a:moveTo>
                  <a:pt x="0" y="0"/>
                </a:moveTo>
                <a:lnTo>
                  <a:pt x="0" y="50318"/>
                </a:lnTo>
                <a:lnTo>
                  <a:pt x="67505" y="251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494567" y="2264812"/>
            <a:ext cx="0" cy="3625850"/>
          </a:xfrm>
          <a:custGeom>
            <a:avLst/>
            <a:gdLst/>
            <a:ahLst/>
            <a:cxnLst/>
            <a:rect l="l" t="t" r="r" b="b"/>
            <a:pathLst>
              <a:path h="3625850">
                <a:moveTo>
                  <a:pt x="0" y="0"/>
                </a:moveTo>
                <a:lnTo>
                  <a:pt x="0" y="3625593"/>
                </a:lnTo>
              </a:path>
            </a:pathLst>
          </a:custGeom>
          <a:ln w="50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4472065" y="2195624"/>
            <a:ext cx="45085" cy="75565"/>
          </a:xfrm>
          <a:custGeom>
            <a:avLst/>
            <a:gdLst/>
            <a:ahLst/>
            <a:cxnLst/>
            <a:rect l="l" t="t" r="r" b="b"/>
            <a:pathLst>
              <a:path w="45085" h="75564">
                <a:moveTo>
                  <a:pt x="22501" y="0"/>
                </a:moveTo>
                <a:lnTo>
                  <a:pt x="0" y="75478"/>
                </a:lnTo>
                <a:lnTo>
                  <a:pt x="45003" y="75478"/>
                </a:lnTo>
                <a:lnTo>
                  <a:pt x="225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4472065" y="5884116"/>
            <a:ext cx="45085" cy="75565"/>
          </a:xfrm>
          <a:custGeom>
            <a:avLst/>
            <a:gdLst/>
            <a:ahLst/>
            <a:cxnLst/>
            <a:rect l="l" t="t" r="r" b="b"/>
            <a:pathLst>
              <a:path w="45085" h="75564">
                <a:moveTo>
                  <a:pt x="45003" y="0"/>
                </a:moveTo>
                <a:lnTo>
                  <a:pt x="0" y="0"/>
                </a:lnTo>
                <a:lnTo>
                  <a:pt x="22501" y="75478"/>
                </a:lnTo>
                <a:lnTo>
                  <a:pt x="450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 txBox="1"/>
          <p:nvPr/>
        </p:nvSpPr>
        <p:spPr>
          <a:xfrm>
            <a:off x="4380303" y="3631480"/>
            <a:ext cx="109220" cy="3314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650" dirty="0">
                <a:latin typeface="Arial"/>
                <a:cs typeface="Arial"/>
              </a:rPr>
              <a:t>140</a:t>
            </a:r>
            <a:r>
              <a:rPr sz="650" spc="20" dirty="0">
                <a:latin typeface="Arial"/>
                <a:cs typeface="Arial"/>
              </a:rPr>
              <a:t> </a:t>
            </a:r>
            <a:r>
              <a:rPr sz="650" dirty="0">
                <a:latin typeface="Arial"/>
                <a:cs typeface="Arial"/>
              </a:rPr>
              <a:t>cm</a:t>
            </a:r>
            <a:endParaRPr sz="650">
              <a:latin typeface="Arial"/>
              <a:cs typeface="Arial"/>
            </a:endParaRPr>
          </a:p>
        </p:txBody>
      </p:sp>
      <p:sp>
        <p:nvSpPr>
          <p:cNvPr id="189" name="object 189"/>
          <p:cNvSpPr/>
          <p:nvPr/>
        </p:nvSpPr>
        <p:spPr>
          <a:xfrm>
            <a:off x="5424227" y="5678330"/>
            <a:ext cx="208279" cy="232410"/>
          </a:xfrm>
          <a:custGeom>
            <a:avLst/>
            <a:gdLst/>
            <a:ahLst/>
            <a:cxnLst/>
            <a:rect l="l" t="t" r="r" b="b"/>
            <a:pathLst>
              <a:path w="208279" h="232410">
                <a:moveTo>
                  <a:pt x="207795" y="0"/>
                </a:moveTo>
                <a:lnTo>
                  <a:pt x="0" y="232343"/>
                </a:lnTo>
              </a:path>
            </a:pathLst>
          </a:custGeom>
          <a:ln w="52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5612159" y="5629409"/>
            <a:ext cx="64135" cy="71755"/>
          </a:xfrm>
          <a:custGeom>
            <a:avLst/>
            <a:gdLst/>
            <a:ahLst/>
            <a:cxnLst/>
            <a:rect l="l" t="t" r="r" b="b"/>
            <a:pathLst>
              <a:path w="64135" h="71754">
                <a:moveTo>
                  <a:pt x="63616" y="0"/>
                </a:moveTo>
                <a:lnTo>
                  <a:pt x="0" y="35564"/>
                </a:lnTo>
                <a:lnTo>
                  <a:pt x="31808" y="71207"/>
                </a:lnTo>
                <a:lnTo>
                  <a:pt x="636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5380473" y="5888433"/>
            <a:ext cx="64135" cy="71755"/>
          </a:xfrm>
          <a:custGeom>
            <a:avLst/>
            <a:gdLst/>
            <a:ahLst/>
            <a:cxnLst/>
            <a:rect l="l" t="t" r="r" b="b"/>
            <a:pathLst>
              <a:path w="64135" h="71754">
                <a:moveTo>
                  <a:pt x="31808" y="0"/>
                </a:moveTo>
                <a:lnTo>
                  <a:pt x="0" y="71160"/>
                </a:lnTo>
                <a:lnTo>
                  <a:pt x="63616" y="35580"/>
                </a:lnTo>
                <a:lnTo>
                  <a:pt x="318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 txBox="1"/>
          <p:nvPr/>
        </p:nvSpPr>
        <p:spPr>
          <a:xfrm rot="18720000">
            <a:off x="5454916" y="5850746"/>
            <a:ext cx="257155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95"/>
              </a:lnSpc>
            </a:pPr>
            <a:r>
              <a:rPr sz="700" spc="-10" dirty="0">
                <a:latin typeface="Arial"/>
                <a:cs typeface="Arial"/>
              </a:rPr>
              <a:t>1</a:t>
            </a:r>
            <a:r>
              <a:rPr sz="700" spc="-5" dirty="0">
                <a:latin typeface="Arial"/>
                <a:cs typeface="Arial"/>
              </a:rPr>
              <a:t>0 </a:t>
            </a:r>
            <a:r>
              <a:rPr sz="700" spc="-10" dirty="0">
                <a:latin typeface="Arial"/>
                <a:cs typeface="Arial"/>
              </a:rPr>
              <a:t>c</a:t>
            </a:r>
            <a:r>
              <a:rPr sz="700" spc="-5" dirty="0">
                <a:latin typeface="Arial"/>
                <a:cs typeface="Arial"/>
              </a:rPr>
              <a:t>m</a:t>
            </a:r>
            <a:endParaRPr sz="700">
              <a:latin typeface="Arial"/>
              <a:cs typeface="Arial"/>
            </a:endParaRPr>
          </a:p>
        </p:txBody>
      </p:sp>
      <p:sp>
        <p:nvSpPr>
          <p:cNvPr id="193" name="object 193"/>
          <p:cNvSpPr/>
          <p:nvPr/>
        </p:nvSpPr>
        <p:spPr>
          <a:xfrm>
            <a:off x="4983010" y="1799364"/>
            <a:ext cx="513080" cy="0"/>
          </a:xfrm>
          <a:custGeom>
            <a:avLst/>
            <a:gdLst/>
            <a:ahLst/>
            <a:cxnLst/>
            <a:rect l="l" t="t" r="r" b="b"/>
            <a:pathLst>
              <a:path w="513079">
                <a:moveTo>
                  <a:pt x="512750" y="0"/>
                </a:moveTo>
                <a:lnTo>
                  <a:pt x="0" y="0"/>
                </a:lnTo>
              </a:path>
            </a:pathLst>
          </a:custGeom>
          <a:ln w="5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5490135" y="1774205"/>
            <a:ext cx="67945" cy="50800"/>
          </a:xfrm>
          <a:custGeom>
            <a:avLst/>
            <a:gdLst/>
            <a:ahLst/>
            <a:cxnLst/>
            <a:rect l="l" t="t" r="r" b="b"/>
            <a:pathLst>
              <a:path w="67945" h="50800">
                <a:moveTo>
                  <a:pt x="0" y="0"/>
                </a:moveTo>
                <a:lnTo>
                  <a:pt x="0" y="50318"/>
                </a:lnTo>
                <a:lnTo>
                  <a:pt x="67505" y="251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921130" y="1774205"/>
            <a:ext cx="67945" cy="50800"/>
          </a:xfrm>
          <a:custGeom>
            <a:avLst/>
            <a:gdLst/>
            <a:ahLst/>
            <a:cxnLst/>
            <a:rect l="l" t="t" r="r" b="b"/>
            <a:pathLst>
              <a:path w="67945" h="50800">
                <a:moveTo>
                  <a:pt x="67505" y="0"/>
                </a:moveTo>
                <a:lnTo>
                  <a:pt x="0" y="25159"/>
                </a:lnTo>
                <a:lnTo>
                  <a:pt x="67505" y="50318"/>
                </a:lnTo>
                <a:lnTo>
                  <a:pt x="675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 txBox="1"/>
          <p:nvPr/>
        </p:nvSpPr>
        <p:spPr>
          <a:xfrm>
            <a:off x="2171319" y="1556854"/>
            <a:ext cx="5065395" cy="5040630"/>
          </a:xfrm>
          <a:prstGeom prst="rect">
            <a:avLst/>
          </a:prstGeom>
        </p:spPr>
        <p:txBody>
          <a:bodyPr vert="horz" wrap="square" lIns="0" tIns="6032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7"/>
              </a:spcBef>
            </a:pPr>
            <a:endParaRPr sz="750">
              <a:latin typeface="Times New Roman"/>
              <a:cs typeface="Times New Roman"/>
            </a:endParaRPr>
          </a:p>
          <a:p>
            <a:pPr marL="1087120" algn="ctr">
              <a:lnSpc>
                <a:spcPct val="100000"/>
              </a:lnSpc>
            </a:pPr>
            <a:r>
              <a:rPr sz="700" spc="-25" dirty="0">
                <a:latin typeface="Arial"/>
                <a:cs typeface="Arial"/>
              </a:rPr>
              <a:t>10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spc="-30" dirty="0">
                <a:latin typeface="Arial"/>
                <a:cs typeface="Arial"/>
              </a:rPr>
              <a:t>cm</a:t>
            </a:r>
            <a:endParaRPr sz="7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00">
              <a:latin typeface="Times New Roman"/>
              <a:cs typeface="Times New Roman"/>
            </a:endParaRPr>
          </a:p>
          <a:p>
            <a:pPr marL="909955">
              <a:lnSpc>
                <a:spcPct val="100000"/>
              </a:lnSpc>
            </a:pPr>
            <a:r>
              <a:rPr sz="700" spc="-25" dirty="0">
                <a:latin typeface="Arial"/>
                <a:cs typeface="Arial"/>
              </a:rPr>
              <a:t>30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spc="-30" dirty="0">
                <a:latin typeface="Arial"/>
                <a:cs typeface="Arial"/>
              </a:rPr>
              <a:t>cm</a:t>
            </a:r>
            <a:endParaRPr sz="7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 marL="4191000" marR="142875" algn="ctr">
              <a:lnSpc>
                <a:spcPct val="104800"/>
              </a:lnSpc>
              <a:spcBef>
                <a:spcPts val="475"/>
              </a:spcBef>
            </a:pPr>
            <a:r>
              <a:rPr sz="700" spc="-35" dirty="0">
                <a:latin typeface="Arial"/>
                <a:cs typeface="Arial"/>
              </a:rPr>
              <a:t>T</a:t>
            </a:r>
            <a:r>
              <a:rPr sz="700" spc="-25" dirty="0">
                <a:latin typeface="Arial"/>
                <a:cs typeface="Arial"/>
              </a:rPr>
              <a:t>he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spc="-20" dirty="0">
                <a:latin typeface="Arial"/>
                <a:cs typeface="Arial"/>
              </a:rPr>
              <a:t>f</a:t>
            </a:r>
            <a:r>
              <a:rPr sz="700" spc="-25" dirty="0">
                <a:latin typeface="Arial"/>
                <a:cs typeface="Arial"/>
              </a:rPr>
              <a:t>low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spc="-20" dirty="0">
                <a:latin typeface="Arial"/>
                <a:cs typeface="Arial"/>
              </a:rPr>
              <a:t>of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spc="-25" dirty="0">
                <a:latin typeface="Arial"/>
                <a:cs typeface="Arial"/>
              </a:rPr>
              <a:t>bubbles</a:t>
            </a:r>
            <a:r>
              <a:rPr sz="700" spc="-20" dirty="0">
                <a:latin typeface="Arial"/>
                <a:cs typeface="Arial"/>
              </a:rPr>
              <a:t> in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spc="-20" dirty="0">
                <a:latin typeface="Arial"/>
                <a:cs typeface="Arial"/>
              </a:rPr>
              <a:t>t</a:t>
            </a:r>
            <a:r>
              <a:rPr sz="700" spc="-25" dirty="0">
                <a:latin typeface="Arial"/>
                <a:cs typeface="Arial"/>
              </a:rPr>
              <a:t>he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spc="-25" dirty="0">
                <a:latin typeface="Arial"/>
                <a:cs typeface="Arial"/>
              </a:rPr>
              <a:t>ba</a:t>
            </a:r>
            <a:r>
              <a:rPr sz="700" spc="-20" dirty="0">
                <a:latin typeface="Arial"/>
                <a:cs typeface="Arial"/>
              </a:rPr>
              <a:t>ffled syst</a:t>
            </a:r>
            <a:r>
              <a:rPr sz="700" spc="-35" dirty="0">
                <a:latin typeface="Arial"/>
                <a:cs typeface="Arial"/>
              </a:rPr>
              <a:t>em</a:t>
            </a:r>
            <a:endParaRPr sz="7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9"/>
              </a:spcBef>
            </a:pPr>
            <a:endParaRPr sz="900">
              <a:latin typeface="Times New Roman"/>
              <a:cs typeface="Times New Roman"/>
            </a:endParaRPr>
          </a:p>
          <a:p>
            <a:pPr marL="300355">
              <a:lnSpc>
                <a:spcPct val="100000"/>
              </a:lnSpc>
            </a:pPr>
            <a:r>
              <a:rPr sz="700" spc="-35" dirty="0">
                <a:latin typeface="Arial"/>
                <a:cs typeface="Arial"/>
              </a:rPr>
              <a:t>C</a:t>
            </a:r>
            <a:r>
              <a:rPr sz="700" spc="-40" dirty="0">
                <a:latin typeface="Arial"/>
                <a:cs typeface="Arial"/>
              </a:rPr>
              <a:t>O</a:t>
            </a:r>
            <a:r>
              <a:rPr sz="675" spc="-22" baseline="-12345" dirty="0">
                <a:latin typeface="Arial"/>
                <a:cs typeface="Arial"/>
              </a:rPr>
              <a:t>2</a:t>
            </a:r>
            <a:endParaRPr sz="675" baseline="-12345">
              <a:latin typeface="Arial"/>
              <a:cs typeface="Arial"/>
            </a:endParaRPr>
          </a:p>
          <a:p>
            <a:pPr marL="854710">
              <a:lnSpc>
                <a:spcPct val="100000"/>
              </a:lnSpc>
              <a:spcBef>
                <a:spcPts val="720"/>
              </a:spcBef>
            </a:pPr>
            <a:r>
              <a:rPr sz="700" spc="-25" dirty="0">
                <a:latin typeface="Arial"/>
                <a:cs typeface="Arial"/>
              </a:rPr>
              <a:t>Drainage</a:t>
            </a:r>
            <a:endParaRPr sz="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850">
              <a:latin typeface="Times New Roman"/>
              <a:cs typeface="Times New Roman"/>
            </a:endParaRPr>
          </a:p>
          <a:p>
            <a:pPr marL="2706370">
              <a:lnSpc>
                <a:spcPct val="100000"/>
              </a:lnSpc>
            </a:pPr>
            <a:r>
              <a:rPr sz="700" spc="-25" dirty="0">
                <a:latin typeface="Arial"/>
                <a:cs typeface="Arial"/>
              </a:rPr>
              <a:t>Sparger</a:t>
            </a:r>
            <a:endParaRPr sz="7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 marR="181610" algn="ctr">
              <a:lnSpc>
                <a:spcPct val="100000"/>
              </a:lnSpc>
              <a:spcBef>
                <a:spcPts val="500"/>
              </a:spcBef>
            </a:pPr>
            <a:r>
              <a:rPr sz="700" spc="-35" dirty="0">
                <a:latin typeface="Arial"/>
                <a:cs typeface="Arial"/>
              </a:rPr>
              <a:t>C</a:t>
            </a:r>
            <a:r>
              <a:rPr sz="700" spc="-40" dirty="0">
                <a:latin typeface="Arial"/>
                <a:cs typeface="Arial"/>
              </a:rPr>
              <a:t>O</a:t>
            </a:r>
            <a:r>
              <a:rPr sz="675" spc="-22" baseline="-12345" dirty="0">
                <a:latin typeface="Arial"/>
                <a:cs typeface="Arial"/>
              </a:rPr>
              <a:t>2</a:t>
            </a:r>
            <a:endParaRPr sz="675" baseline="-12345">
              <a:latin typeface="Arial"/>
              <a:cs typeface="Arial"/>
            </a:endParaRPr>
          </a:p>
        </p:txBody>
      </p:sp>
      <p:sp>
        <p:nvSpPr>
          <p:cNvPr id="197" name="object 19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5465">
              <a:lnSpc>
                <a:spcPct val="100000"/>
              </a:lnSpc>
            </a:pPr>
            <a:r>
              <a:rPr spc="-5" dirty="0"/>
              <a:t>Seq</a:t>
            </a:r>
            <a:r>
              <a:rPr dirty="0"/>
              <a:t>u</a:t>
            </a:r>
            <a:r>
              <a:rPr spc="-10" dirty="0"/>
              <a:t>e</a:t>
            </a:r>
            <a:r>
              <a:rPr spc="-20" dirty="0"/>
              <a:t>n</a:t>
            </a:r>
            <a:r>
              <a:rPr spc="-5" dirty="0"/>
              <a:t>tial</a:t>
            </a:r>
            <a:r>
              <a:rPr spc="-175" dirty="0"/>
              <a:t> </a:t>
            </a:r>
            <a:r>
              <a:rPr spc="-5" dirty="0"/>
              <a:t>Baffled</a:t>
            </a:r>
            <a:r>
              <a:rPr spc="-20" dirty="0"/>
              <a:t> </a:t>
            </a:r>
            <a:r>
              <a:rPr spc="-10" dirty="0"/>
              <a:t>P</a:t>
            </a:r>
            <a:r>
              <a:rPr dirty="0"/>
              <a:t>h</a:t>
            </a:r>
            <a:r>
              <a:rPr spc="-5" dirty="0"/>
              <a:t>o</a:t>
            </a:r>
            <a:r>
              <a:rPr spc="-30" dirty="0"/>
              <a:t>t</a:t>
            </a:r>
            <a:r>
              <a:rPr spc="-5" dirty="0"/>
              <a:t>obi</a:t>
            </a:r>
            <a:r>
              <a:rPr dirty="0"/>
              <a:t>o</a:t>
            </a:r>
            <a:r>
              <a:rPr spc="-25" dirty="0"/>
              <a:t>r</a:t>
            </a:r>
            <a:r>
              <a:rPr spc="-10" dirty="0"/>
              <a:t>e</a:t>
            </a:r>
            <a:r>
              <a:rPr dirty="0"/>
              <a:t>a</a:t>
            </a:r>
            <a:r>
              <a:rPr spc="-10" dirty="0"/>
              <a:t>c</a:t>
            </a:r>
            <a:r>
              <a:rPr spc="-30" dirty="0"/>
              <a:t>t</a:t>
            </a:r>
            <a:r>
              <a:rPr spc="-5" dirty="0"/>
              <a:t>or</a:t>
            </a:r>
            <a:r>
              <a:rPr spc="-25" dirty="0"/>
              <a:t> </a:t>
            </a:r>
            <a:r>
              <a:rPr spc="-5" dirty="0"/>
              <a:t>(SB</a:t>
            </a:r>
            <a:r>
              <a:rPr dirty="0"/>
              <a:t>P</a:t>
            </a:r>
            <a:r>
              <a:rPr spc="-5" dirty="0"/>
              <a:t>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00125"/>
            <a:ext cx="9144000" cy="1905"/>
          </a:xfrm>
          <a:custGeom>
            <a:avLst/>
            <a:gdLst/>
            <a:ahLst/>
            <a:cxnLst/>
            <a:rect l="l" t="t" r="r" b="b"/>
            <a:pathLst>
              <a:path w="9144000" h="1905">
                <a:moveTo>
                  <a:pt x="0" y="0"/>
                </a:moveTo>
                <a:lnTo>
                  <a:pt x="9144000" y="1524"/>
                </a:lnTo>
              </a:path>
            </a:pathLst>
          </a:custGeom>
          <a:ln w="254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6303" y="287273"/>
            <a:ext cx="8203565" cy="378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dirty="0"/>
              <a:t>SBP:</a:t>
            </a:r>
            <a:r>
              <a:rPr sz="2300" spc="-5" dirty="0"/>
              <a:t> </a:t>
            </a:r>
            <a:r>
              <a:rPr sz="2300" spc="5" dirty="0"/>
              <a:t>M</a:t>
            </a:r>
            <a:r>
              <a:rPr sz="2300" spc="-10" dirty="0"/>
              <a:t>i</a:t>
            </a:r>
            <a:r>
              <a:rPr sz="2300" spc="-5" dirty="0"/>
              <a:t>c</a:t>
            </a:r>
            <a:r>
              <a:rPr sz="2300" spc="-35" dirty="0"/>
              <a:t>r</a:t>
            </a:r>
            <a:r>
              <a:rPr sz="2300" dirty="0"/>
              <a:t>oa</a:t>
            </a:r>
            <a:r>
              <a:rPr sz="2300" spc="-10" dirty="0"/>
              <a:t>l</a:t>
            </a:r>
            <a:r>
              <a:rPr sz="2300" spc="-40" dirty="0"/>
              <a:t>g</a:t>
            </a:r>
            <a:r>
              <a:rPr sz="2300" dirty="0"/>
              <a:t>ae</a:t>
            </a:r>
            <a:r>
              <a:rPr sz="2300" spc="-15" dirty="0"/>
              <a:t> </a:t>
            </a:r>
            <a:r>
              <a:rPr sz="2300" spc="-5" dirty="0"/>
              <a:t>cu</a:t>
            </a:r>
            <a:r>
              <a:rPr sz="2300" spc="-10" dirty="0"/>
              <a:t>l</a:t>
            </a:r>
            <a:r>
              <a:rPr sz="2300" dirty="0"/>
              <a:t>ti</a:t>
            </a:r>
            <a:r>
              <a:rPr sz="2300" spc="-35" dirty="0"/>
              <a:t>v</a:t>
            </a:r>
            <a:r>
              <a:rPr sz="2300" spc="-25" dirty="0"/>
              <a:t>a</a:t>
            </a:r>
            <a:r>
              <a:rPr sz="2300" dirty="0"/>
              <a:t>tion</a:t>
            </a:r>
            <a:r>
              <a:rPr sz="2300" spc="-10" dirty="0"/>
              <a:t> </a:t>
            </a:r>
            <a:r>
              <a:rPr sz="2300" dirty="0"/>
              <a:t>un</a:t>
            </a:r>
            <a:r>
              <a:rPr sz="2300" spc="-10" dirty="0"/>
              <a:t>d</a:t>
            </a:r>
            <a:r>
              <a:rPr sz="2300" spc="-5" dirty="0"/>
              <a:t>e</a:t>
            </a:r>
            <a:r>
              <a:rPr sz="2300" dirty="0"/>
              <a:t>r </a:t>
            </a:r>
            <a:r>
              <a:rPr sz="2300" spc="-10" dirty="0"/>
              <a:t>i</a:t>
            </a:r>
            <a:r>
              <a:rPr sz="2300" dirty="0"/>
              <a:t>nd</a:t>
            </a:r>
            <a:r>
              <a:rPr sz="2300" spc="-10" dirty="0"/>
              <a:t>o</a:t>
            </a:r>
            <a:r>
              <a:rPr sz="2300" dirty="0"/>
              <a:t>or and ou</a:t>
            </a:r>
            <a:r>
              <a:rPr sz="2300" spc="-25" dirty="0"/>
              <a:t>t</a:t>
            </a:r>
            <a:r>
              <a:rPr sz="2300" dirty="0"/>
              <a:t>d</a:t>
            </a:r>
            <a:r>
              <a:rPr sz="2300" spc="-10" dirty="0"/>
              <a:t>o</a:t>
            </a:r>
            <a:r>
              <a:rPr sz="2300" dirty="0"/>
              <a:t>or</a:t>
            </a:r>
            <a:r>
              <a:rPr sz="2300" spc="-10" dirty="0"/>
              <a:t> </a:t>
            </a:r>
            <a:r>
              <a:rPr sz="2300" spc="5" dirty="0"/>
              <a:t>e</a:t>
            </a:r>
            <a:r>
              <a:rPr sz="2300" spc="-40" dirty="0"/>
              <a:t>n</a:t>
            </a:r>
            <a:r>
              <a:rPr sz="2300" spc="-5" dirty="0"/>
              <a:t>vi</a:t>
            </a:r>
            <a:r>
              <a:rPr sz="2300" spc="-30" dirty="0"/>
              <a:t>r</a:t>
            </a:r>
            <a:r>
              <a:rPr sz="2300" dirty="0"/>
              <a:t>o</a:t>
            </a:r>
            <a:r>
              <a:rPr sz="2300" spc="-10" dirty="0"/>
              <a:t>n</a:t>
            </a:r>
            <a:r>
              <a:rPr sz="2300" spc="-5" dirty="0"/>
              <a:t>me</a:t>
            </a:r>
            <a:r>
              <a:rPr sz="2300" spc="-25" dirty="0"/>
              <a:t>n</a:t>
            </a:r>
            <a:r>
              <a:rPr sz="2300" dirty="0"/>
              <a:t>t</a:t>
            </a:r>
            <a:endParaRPr sz="2300"/>
          </a:p>
        </p:txBody>
      </p:sp>
      <p:sp>
        <p:nvSpPr>
          <p:cNvPr id="4" name="object 4"/>
          <p:cNvSpPr/>
          <p:nvPr/>
        </p:nvSpPr>
        <p:spPr>
          <a:xfrm>
            <a:off x="1259636" y="1280325"/>
            <a:ext cx="2880360" cy="45238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36977" y="5979058"/>
            <a:ext cx="781050" cy="361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Indo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148071" y="1203490"/>
            <a:ext cx="2785364" cy="46007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048502" y="5946749"/>
            <a:ext cx="985519" cy="361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Ou</a:t>
            </a:r>
            <a:r>
              <a:rPr sz="2200" spc="-4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sz="2200" spc="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43000"/>
            <a:ext cx="9144000" cy="1905"/>
          </a:xfrm>
          <a:custGeom>
            <a:avLst/>
            <a:gdLst/>
            <a:ahLst/>
            <a:cxnLst/>
            <a:rect l="l" t="t" r="r" b="b"/>
            <a:pathLst>
              <a:path w="9144000" h="1905">
                <a:moveTo>
                  <a:pt x="0" y="0"/>
                </a:moveTo>
                <a:lnTo>
                  <a:pt x="9144000" y="1524"/>
                </a:lnTo>
              </a:path>
            </a:pathLst>
          </a:custGeom>
          <a:ln w="254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1400" y="454278"/>
            <a:ext cx="7890509" cy="409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P</a:t>
            </a:r>
            <a:r>
              <a:rPr spc="-40" dirty="0"/>
              <a:t>r</a:t>
            </a:r>
            <a:r>
              <a:rPr spc="-5" dirty="0"/>
              <a:t>oblems</a:t>
            </a:r>
            <a:r>
              <a:rPr spc="5" dirty="0"/>
              <a:t> </a:t>
            </a:r>
            <a:r>
              <a:rPr spc="-10" dirty="0"/>
              <a:t>wit</a:t>
            </a:r>
            <a:r>
              <a:rPr spc="-5" dirty="0"/>
              <a:t>h</a:t>
            </a:r>
            <a:r>
              <a:rPr dirty="0"/>
              <a:t> </a:t>
            </a:r>
            <a:r>
              <a:rPr spc="-10" dirty="0"/>
              <a:t>mic</a:t>
            </a:r>
            <a:r>
              <a:rPr spc="-45" dirty="0"/>
              <a:t>r</a:t>
            </a:r>
            <a:r>
              <a:rPr spc="-5" dirty="0"/>
              <a:t>oal</a:t>
            </a:r>
            <a:r>
              <a:rPr spc="-50" dirty="0"/>
              <a:t>g</a:t>
            </a:r>
            <a:r>
              <a:rPr spc="-5" dirty="0"/>
              <a:t>ae</a:t>
            </a:r>
            <a:r>
              <a:rPr spc="35" dirty="0"/>
              <a:t> </a:t>
            </a:r>
            <a:r>
              <a:rPr spc="-10" dirty="0"/>
              <a:t>culti</a:t>
            </a:r>
            <a:r>
              <a:rPr spc="-40" dirty="0"/>
              <a:t>v</a:t>
            </a:r>
            <a:r>
              <a:rPr spc="-25" dirty="0"/>
              <a:t>a</a:t>
            </a:r>
            <a:r>
              <a:rPr spc="-5" dirty="0"/>
              <a:t>tion </a:t>
            </a:r>
            <a:r>
              <a:rPr spc="-40" dirty="0"/>
              <a:t>f</a:t>
            </a:r>
            <a:r>
              <a:rPr spc="-5" dirty="0"/>
              <a:t>or bio</a:t>
            </a:r>
            <a:r>
              <a:rPr dirty="0"/>
              <a:t>f</a:t>
            </a:r>
            <a:r>
              <a:rPr spc="-5" dirty="0"/>
              <a:t>uel</a:t>
            </a:r>
            <a:r>
              <a:rPr spc="-15" dirty="0"/>
              <a:t> </a:t>
            </a:r>
            <a:r>
              <a:rPr spc="-5" dirty="0"/>
              <a:t>p</a:t>
            </a:r>
            <a:r>
              <a:rPr spc="-40" dirty="0"/>
              <a:t>r</a:t>
            </a:r>
            <a:r>
              <a:rPr spc="-5" dirty="0"/>
              <a:t>od</a:t>
            </a:r>
            <a:r>
              <a:rPr dirty="0"/>
              <a:t>u</a:t>
            </a:r>
            <a:r>
              <a:rPr spc="-10" dirty="0"/>
              <a:t>ction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31900" y="1510665"/>
            <a:ext cx="7288530" cy="4530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b="1" u="heavy" spc="-70" dirty="0">
                <a:solidFill>
                  <a:srgbClr val="FFFF00"/>
                </a:solidFill>
                <a:latin typeface="Calibri"/>
                <a:cs typeface="Calibri"/>
              </a:rPr>
              <a:t>A</a:t>
            </a:r>
            <a:r>
              <a:rPr sz="2500" b="1" u="heavy" spc="-50" dirty="0">
                <a:solidFill>
                  <a:srgbClr val="FFFF00"/>
                </a:solidFill>
                <a:latin typeface="Calibri"/>
                <a:cs typeface="Calibri"/>
              </a:rPr>
              <a:t>v</a:t>
            </a:r>
            <a:r>
              <a:rPr sz="2500" b="1" u="heavy" spc="-5" dirty="0">
                <a:solidFill>
                  <a:srgbClr val="FFFF00"/>
                </a:solidFill>
                <a:latin typeface="Calibri"/>
                <a:cs typeface="Calibri"/>
              </a:rPr>
              <a:t>ailabili</a:t>
            </a:r>
            <a:r>
              <a:rPr sz="2500" b="1" u="heavy" spc="-15" dirty="0">
                <a:solidFill>
                  <a:srgbClr val="FFFF00"/>
                </a:solidFill>
                <a:latin typeface="Calibri"/>
                <a:cs typeface="Calibri"/>
              </a:rPr>
              <a:t>t</a:t>
            </a:r>
            <a:r>
              <a:rPr sz="2500" b="1" u="heavy" spc="-5" dirty="0">
                <a:solidFill>
                  <a:srgbClr val="FFFF00"/>
                </a:solidFill>
                <a:latin typeface="Calibri"/>
                <a:cs typeface="Calibri"/>
              </a:rPr>
              <a:t>y</a:t>
            </a:r>
            <a:r>
              <a:rPr sz="2500" b="1" u="heavy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500" b="1" u="heavy" spc="-5" dirty="0">
                <a:solidFill>
                  <a:srgbClr val="FFFF00"/>
                </a:solidFill>
                <a:latin typeface="Calibri"/>
                <a:cs typeface="Calibri"/>
              </a:rPr>
              <a:t>o</a:t>
            </a:r>
            <a:r>
              <a:rPr sz="2500" b="1" u="heavy" dirty="0">
                <a:solidFill>
                  <a:srgbClr val="FFFF00"/>
                </a:solidFill>
                <a:latin typeface="Calibri"/>
                <a:cs typeface="Calibri"/>
              </a:rPr>
              <a:t>f</a:t>
            </a:r>
            <a:r>
              <a:rPr sz="2500" b="1" u="heavy" spc="1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500" b="1" u="heavy" spc="-5" dirty="0">
                <a:solidFill>
                  <a:srgbClr val="FFFF00"/>
                </a:solidFill>
                <a:latin typeface="Calibri"/>
                <a:cs typeface="Calibri"/>
              </a:rPr>
              <a:t>nutrie</a:t>
            </a:r>
            <a:r>
              <a:rPr sz="2500" b="1" u="heavy" spc="-30" dirty="0">
                <a:solidFill>
                  <a:srgbClr val="FFFF00"/>
                </a:solidFill>
                <a:latin typeface="Calibri"/>
                <a:cs typeface="Calibri"/>
              </a:rPr>
              <a:t>n</a:t>
            </a:r>
            <a:r>
              <a:rPr sz="2500" b="1" u="heavy" spc="-5" dirty="0">
                <a:solidFill>
                  <a:srgbClr val="FFFF00"/>
                </a:solidFill>
                <a:latin typeface="Calibri"/>
                <a:cs typeface="Calibri"/>
              </a:rPr>
              <a:t>ts</a:t>
            </a:r>
            <a:r>
              <a:rPr sz="2500" b="1" u="heavy" spc="-3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500" b="1" u="heavy" spc="-5" dirty="0">
                <a:solidFill>
                  <a:srgbClr val="FFFF00"/>
                </a:solidFill>
                <a:latin typeface="Calibri"/>
                <a:cs typeface="Calibri"/>
              </a:rPr>
              <a:t>sou</a:t>
            </a:r>
            <a:r>
              <a:rPr sz="2500" b="1" u="heavy" spc="-40" dirty="0">
                <a:solidFill>
                  <a:srgbClr val="FFFF00"/>
                </a:solidFill>
                <a:latin typeface="Calibri"/>
                <a:cs typeface="Calibri"/>
              </a:rPr>
              <a:t>r</a:t>
            </a:r>
            <a:r>
              <a:rPr sz="2500" b="1" u="heavy" spc="-5" dirty="0">
                <a:solidFill>
                  <a:srgbClr val="FFFF00"/>
                </a:solidFill>
                <a:latin typeface="Calibri"/>
                <a:cs typeface="Calibri"/>
              </a:rPr>
              <a:t>c</a:t>
            </a:r>
            <a:r>
              <a:rPr sz="2500" b="1" u="heavy" spc="5" dirty="0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Nit</a:t>
            </a:r>
            <a:r>
              <a:rPr sz="2500" b="1" spc="-4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500" b="1" spc="-3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5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5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Calibri"/>
                <a:cs typeface="Calibri"/>
              </a:rPr>
              <a:t>Phos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horus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970"/>
              </a:spcBef>
              <a:buFont typeface="Arial"/>
              <a:buChar char="•"/>
              <a:tabLst>
                <a:tab pos="355600" algn="l"/>
              </a:tabLst>
            </a:pPr>
            <a:r>
              <a:rPr sz="2500" b="1" spc="-10" dirty="0">
                <a:solidFill>
                  <a:srgbClr val="FFFFFF"/>
                </a:solidFill>
                <a:latin typeface="Calibri"/>
                <a:cs typeface="Calibri"/>
              </a:rPr>
              <a:t>Chemi</a:t>
            </a:r>
            <a:r>
              <a:rPr sz="2500" b="1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25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nutrie</a:t>
            </a:r>
            <a:r>
              <a:rPr sz="2500" b="1" spc="-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ts</a:t>
            </a:r>
            <a:r>
              <a:rPr sz="25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high </a:t>
            </a:r>
            <a:r>
              <a:rPr sz="2500" b="1" spc="-2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500" b="1" spc="-3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2500">
              <a:latin typeface="Calibri"/>
              <a:cs typeface="Calibri"/>
            </a:endParaRPr>
          </a:p>
          <a:p>
            <a:pPr marL="3156585">
              <a:lnSpc>
                <a:spcPct val="100000"/>
              </a:lnSpc>
            </a:pP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sz="25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500" b="1" spc="-3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500" b="1" spc="-10" dirty="0">
                <a:solidFill>
                  <a:srgbClr val="FFFFFF"/>
                </a:solidFill>
                <a:latin typeface="Calibri"/>
                <a:cs typeface="Calibri"/>
              </a:rPr>
              <a:t>vi</a:t>
            </a:r>
            <a:r>
              <a:rPr sz="2500" b="1" spc="-4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onme</a:t>
            </a:r>
            <a:r>
              <a:rPr sz="2500" b="1" spc="-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500" b="1" spc="-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ally</a:t>
            </a:r>
            <a:r>
              <a:rPr sz="25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Calibri"/>
                <a:cs typeface="Calibri"/>
              </a:rPr>
              <a:t>fri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ndly</a:t>
            </a:r>
            <a:endParaRPr sz="2500">
              <a:latin typeface="Calibri"/>
              <a:cs typeface="Calibri"/>
            </a:endParaRPr>
          </a:p>
          <a:p>
            <a:pPr marL="379730" indent="-342900">
              <a:lnSpc>
                <a:spcPct val="100000"/>
              </a:lnSpc>
              <a:spcBef>
                <a:spcPts val="1370"/>
              </a:spcBef>
              <a:buFont typeface="Arial"/>
              <a:buChar char="•"/>
              <a:tabLst>
                <a:tab pos="380365" algn="l"/>
                <a:tab pos="2339975" algn="l"/>
              </a:tabLst>
            </a:pPr>
            <a:r>
              <a:rPr sz="2500" b="1" spc="-10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500" b="1" spc="-2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500" b="1" spc="-4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50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500" b="1" spc="-3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2500" b="1" spc="-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500" b="1" spc="-4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5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5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500" b="1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onsi</a:t>
            </a:r>
            <a:r>
              <a:rPr sz="2500" b="1" spc="-3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500" b="1" spc="-4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5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500" b="1" spc="-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t nutrie</a:t>
            </a:r>
            <a:r>
              <a:rPr sz="2500" b="1" spc="-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ts</a:t>
            </a:r>
            <a:r>
              <a:rPr sz="2500" b="1" spc="-20" dirty="0">
                <a:solidFill>
                  <a:srgbClr val="FFFFFF"/>
                </a:solidFill>
                <a:latin typeface="Calibri"/>
                <a:cs typeface="Calibri"/>
              </a:rPr>
              <a:t> c</a:t>
            </a: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once</a:t>
            </a:r>
            <a:r>
              <a:rPr sz="2500" b="1" spc="-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500" b="1" spc="-7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500" b="1" spc="-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endParaRPr sz="2500">
              <a:latin typeface="Calibri"/>
              <a:cs typeface="Calibri"/>
            </a:endParaRPr>
          </a:p>
          <a:p>
            <a:pPr marL="2323465">
              <a:lnSpc>
                <a:spcPct val="100000"/>
              </a:lnSpc>
            </a:pP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serious</a:t>
            </a:r>
            <a:r>
              <a:rPr sz="25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500" b="1" spc="-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500" b="1" spc="-3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amin</a:t>
            </a:r>
            <a:r>
              <a:rPr sz="2500" b="1" spc="-3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95"/>
              </a:spcBef>
            </a:pPr>
            <a:r>
              <a:rPr sz="2500" b="1" u="heavy" spc="-65" dirty="0">
                <a:solidFill>
                  <a:srgbClr val="FFFF00"/>
                </a:solidFill>
                <a:latin typeface="Calibri"/>
                <a:cs typeface="Calibri"/>
              </a:rPr>
              <a:t>A</a:t>
            </a:r>
            <a:r>
              <a:rPr sz="2500" b="1" u="heavy" spc="-50" dirty="0">
                <a:solidFill>
                  <a:srgbClr val="FFFF00"/>
                </a:solidFill>
                <a:latin typeface="Calibri"/>
                <a:cs typeface="Calibri"/>
              </a:rPr>
              <a:t>v</a:t>
            </a:r>
            <a:r>
              <a:rPr sz="2500" b="1" u="heavy" spc="-5" dirty="0">
                <a:solidFill>
                  <a:srgbClr val="FFFF00"/>
                </a:solidFill>
                <a:latin typeface="Calibri"/>
                <a:cs typeface="Calibri"/>
              </a:rPr>
              <a:t>ailabili</a:t>
            </a:r>
            <a:r>
              <a:rPr sz="2500" b="1" u="heavy" spc="0" dirty="0">
                <a:solidFill>
                  <a:srgbClr val="FFFF00"/>
                </a:solidFill>
                <a:latin typeface="Calibri"/>
                <a:cs typeface="Calibri"/>
              </a:rPr>
              <a:t>t</a:t>
            </a:r>
            <a:r>
              <a:rPr sz="2500" b="1" u="heavy" spc="-5" dirty="0">
                <a:solidFill>
                  <a:srgbClr val="FFFF00"/>
                </a:solidFill>
                <a:latin typeface="Calibri"/>
                <a:cs typeface="Calibri"/>
              </a:rPr>
              <a:t>y</a:t>
            </a:r>
            <a:r>
              <a:rPr sz="2500" b="1" u="heavy" spc="-1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500" b="1" u="heavy" spc="-5" dirty="0">
                <a:solidFill>
                  <a:srgbClr val="FFFF00"/>
                </a:solidFill>
                <a:latin typeface="Calibri"/>
                <a:cs typeface="Calibri"/>
              </a:rPr>
              <a:t>of</a:t>
            </a:r>
            <a:r>
              <a:rPr sz="2500" b="1" u="heavy" spc="1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500" b="1" u="heavy" spc="-20" dirty="0">
                <a:solidFill>
                  <a:srgbClr val="FFFF00"/>
                </a:solidFill>
                <a:latin typeface="Calibri"/>
                <a:cs typeface="Calibri"/>
              </a:rPr>
              <a:t>c</a:t>
            </a:r>
            <a:r>
              <a:rPr sz="2500" b="1" u="heavy" spc="-5" dirty="0">
                <a:solidFill>
                  <a:srgbClr val="FFFF00"/>
                </a:solidFill>
                <a:latin typeface="Calibri"/>
                <a:cs typeface="Calibri"/>
              </a:rPr>
              <a:t>arbon sou</a:t>
            </a:r>
            <a:r>
              <a:rPr sz="2500" b="1" u="heavy" spc="-45" dirty="0">
                <a:solidFill>
                  <a:srgbClr val="FFFF00"/>
                </a:solidFill>
                <a:latin typeface="Calibri"/>
                <a:cs typeface="Calibri"/>
              </a:rPr>
              <a:t>r</a:t>
            </a:r>
            <a:r>
              <a:rPr sz="2500" b="1" u="heavy" spc="-10" dirty="0">
                <a:solidFill>
                  <a:srgbClr val="FFFF00"/>
                </a:solidFill>
                <a:latin typeface="Calibri"/>
                <a:cs typeface="Calibri"/>
              </a:rPr>
              <a:t>c</a:t>
            </a:r>
            <a:r>
              <a:rPr sz="2500" b="1" u="heavy" spc="5" dirty="0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2500" b="1" spc="-2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75" b="1" spc="7" baseline="-20202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2475" baseline="-20202">
              <a:latin typeface="Calibri"/>
              <a:cs typeface="Calibri"/>
            </a:endParaRPr>
          </a:p>
          <a:p>
            <a:pPr marL="389255" indent="-343535">
              <a:lnSpc>
                <a:spcPts val="2990"/>
              </a:lnSpc>
              <a:spcBef>
                <a:spcPts val="970"/>
              </a:spcBef>
              <a:buFont typeface="Arial"/>
              <a:buChar char="•"/>
              <a:tabLst>
                <a:tab pos="389890" algn="l"/>
              </a:tabLst>
            </a:pPr>
            <a:r>
              <a:rPr sz="2500" b="1" spc="-8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tmosph</a:t>
            </a:r>
            <a:r>
              <a:rPr sz="2500" b="1" spc="-10" dirty="0">
                <a:solidFill>
                  <a:srgbClr val="FFFFFF"/>
                </a:solidFill>
                <a:latin typeface="Calibri"/>
                <a:cs typeface="Calibri"/>
              </a:rPr>
              <a:t>eri</a:t>
            </a: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5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air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low </a:t>
            </a:r>
            <a:r>
              <a:rPr sz="2500" b="1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once</a:t>
            </a:r>
            <a:r>
              <a:rPr sz="2500" b="1" spc="-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500" b="1" spc="-7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500" b="1" spc="-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tion,</a:t>
            </a:r>
            <a:r>
              <a:rPr sz="25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0.03</a:t>
            </a:r>
            <a:r>
              <a:rPr sz="25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2500">
              <a:latin typeface="Calibri"/>
              <a:cs typeface="Calibri"/>
            </a:endParaRPr>
          </a:p>
          <a:p>
            <a:pPr marL="389255" indent="-343535">
              <a:lnSpc>
                <a:spcPts val="3350"/>
              </a:lnSpc>
              <a:buFont typeface="Arial"/>
              <a:buChar char="•"/>
              <a:tabLst>
                <a:tab pos="389890" algn="l"/>
              </a:tabLst>
            </a:pP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500" b="1" spc="-1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ue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spc="-5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25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spc="-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500" b="1" spc="-5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500" b="1" spc="-10" dirty="0">
                <a:solidFill>
                  <a:srgbClr val="FFFFFF"/>
                </a:solidFill>
                <a:latin typeface="Calibri"/>
                <a:cs typeface="Calibri"/>
              </a:rPr>
              <a:t>xi</a:t>
            </a: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5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ompo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nds: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800" spc="-7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775" i="1" spc="15" baseline="-21021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2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SO</a:t>
            </a:r>
            <a:r>
              <a:rPr sz="2775" i="1" spc="7" baseline="-21021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endParaRPr sz="2775" baseline="-21021">
              <a:latin typeface="Calibri"/>
              <a:cs typeface="Calibri"/>
            </a:endParaRPr>
          </a:p>
          <a:p>
            <a:pPr marL="1760855">
              <a:lnSpc>
                <a:spcPct val="100000"/>
              </a:lnSpc>
              <a:spcBef>
                <a:spcPts val="25"/>
              </a:spcBef>
            </a:pP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high </a:t>
            </a:r>
            <a:r>
              <a:rPr sz="2500" b="1" spc="-5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500" b="1" spc="-10" dirty="0">
                <a:solidFill>
                  <a:srgbClr val="FFFFFF"/>
                </a:solidFill>
                <a:latin typeface="Calibri"/>
                <a:cs typeface="Calibri"/>
              </a:rPr>
              <a:t>emp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500" b="1" spc="-6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500" b="1" spc="-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tu</a:t>
            </a:r>
            <a:r>
              <a:rPr sz="2500" b="1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5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sz="25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sz="2500" b="1" spc="-15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2475" b="1" spc="7" baseline="25252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500" b="1" spc="-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500" b="1" spc="-15" dirty="0">
                <a:solidFill>
                  <a:srgbClr val="FFFFFF"/>
                </a:solidFill>
                <a:latin typeface="Calibri"/>
                <a:cs typeface="Calibri"/>
              </a:rPr>
              <a:t>450</a:t>
            </a:r>
            <a:r>
              <a:rPr sz="2475" b="1" spc="7" baseline="25252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17283" y="4077080"/>
            <a:ext cx="7815580" cy="0"/>
          </a:xfrm>
          <a:custGeom>
            <a:avLst/>
            <a:gdLst/>
            <a:ahLst/>
            <a:cxnLst/>
            <a:rect l="l" t="t" r="r" b="b"/>
            <a:pathLst>
              <a:path w="7815580">
                <a:moveTo>
                  <a:pt x="0" y="0"/>
                </a:moveTo>
                <a:lnTo>
                  <a:pt x="7815211" y="0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43000"/>
            <a:ext cx="9144000" cy="1905"/>
          </a:xfrm>
          <a:custGeom>
            <a:avLst/>
            <a:gdLst/>
            <a:ahLst/>
            <a:cxnLst/>
            <a:rect l="l" t="t" r="r" b="b"/>
            <a:pathLst>
              <a:path w="9144000" h="1905">
                <a:moveTo>
                  <a:pt x="0" y="0"/>
                </a:moveTo>
                <a:lnTo>
                  <a:pt x="9144000" y="1524"/>
                </a:lnTo>
              </a:path>
            </a:pathLst>
          </a:custGeom>
          <a:ln w="254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37919" y="1798701"/>
            <a:ext cx="6539865" cy="1934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2500" b="1" spc="-5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5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500" b="1" spc="-3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500" b="1" spc="-10" dirty="0">
                <a:solidFill>
                  <a:srgbClr val="FFFFFF"/>
                </a:solidFill>
                <a:latin typeface="Calibri"/>
                <a:cs typeface="Calibri"/>
              </a:rPr>
              <a:t>cl</a:t>
            </a: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5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5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500" b="1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500" b="1" spc="-1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y bal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nce</a:t>
            </a:r>
            <a:r>
              <a:rPr sz="25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not </a:t>
            </a:r>
            <a:r>
              <a:rPr sz="2500" b="1" spc="-3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2500" b="1" spc="-10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5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5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500" b="1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500" b="1" spc="-30" dirty="0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ood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FFFFF"/>
              </a:buClr>
              <a:buFont typeface="Arial"/>
              <a:buChar char="•"/>
            </a:pPr>
            <a:endParaRPr sz="26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500" b="1" spc="-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500" b="1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onomic</a:t>
            </a:r>
            <a:r>
              <a:rPr sz="2500" b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po</a:t>
            </a:r>
            <a:r>
              <a:rPr sz="2500" b="1" spc="-4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5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500" b="1" spc="-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tial -</a:t>
            </a:r>
            <a:r>
              <a:rPr sz="25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not </a:t>
            </a:r>
            <a:r>
              <a:rPr sz="2500" b="1" spc="-3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2500" b="1" spc="-10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5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5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500" b="1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500" b="1" spc="-30" dirty="0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ood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"/>
              </a:spcBef>
              <a:buClr>
                <a:srgbClr val="FFFFFF"/>
              </a:buClr>
              <a:buFont typeface="Arial"/>
              <a:buChar char="•"/>
            </a:pPr>
            <a:endParaRPr sz="26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500" b="1" spc="-5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5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sibility</a:t>
            </a:r>
            <a:r>
              <a:rPr sz="25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of o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500" b="1" spc="-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door</a:t>
            </a:r>
            <a:r>
              <a:rPr sz="25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Calibri"/>
                <a:cs typeface="Calibri"/>
              </a:rPr>
              <a:t>culti</a:t>
            </a:r>
            <a:r>
              <a:rPr sz="2500" b="1" spc="-4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500" b="1" spc="-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71600" y="4149051"/>
            <a:ext cx="2372614" cy="21602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03240" y="4149051"/>
            <a:ext cx="2683637" cy="21602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02508" y="4149051"/>
            <a:ext cx="2493644" cy="21602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85571" y="454278"/>
            <a:ext cx="7890509" cy="409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P</a:t>
            </a:r>
            <a:r>
              <a:rPr spc="-40" dirty="0"/>
              <a:t>r</a:t>
            </a:r>
            <a:r>
              <a:rPr spc="-5" dirty="0"/>
              <a:t>oblems</a:t>
            </a:r>
            <a:r>
              <a:rPr spc="5" dirty="0"/>
              <a:t> </a:t>
            </a:r>
            <a:r>
              <a:rPr spc="-10" dirty="0"/>
              <a:t>wit</a:t>
            </a:r>
            <a:r>
              <a:rPr spc="-5" dirty="0"/>
              <a:t>h</a:t>
            </a:r>
            <a:r>
              <a:rPr dirty="0"/>
              <a:t> </a:t>
            </a:r>
            <a:r>
              <a:rPr spc="-10" dirty="0"/>
              <a:t>mic</a:t>
            </a:r>
            <a:r>
              <a:rPr spc="-45" dirty="0"/>
              <a:t>r</a:t>
            </a:r>
            <a:r>
              <a:rPr spc="-5" dirty="0"/>
              <a:t>oal</a:t>
            </a:r>
            <a:r>
              <a:rPr spc="-50" dirty="0"/>
              <a:t>g</a:t>
            </a:r>
            <a:r>
              <a:rPr spc="-5" dirty="0"/>
              <a:t>ae</a:t>
            </a:r>
            <a:r>
              <a:rPr spc="35" dirty="0"/>
              <a:t> </a:t>
            </a:r>
            <a:r>
              <a:rPr spc="-10" dirty="0"/>
              <a:t>culti</a:t>
            </a:r>
            <a:r>
              <a:rPr spc="-40" dirty="0"/>
              <a:t>v</a:t>
            </a:r>
            <a:r>
              <a:rPr spc="-25" dirty="0"/>
              <a:t>a</a:t>
            </a:r>
            <a:r>
              <a:rPr spc="-5" dirty="0"/>
              <a:t>tion </a:t>
            </a:r>
            <a:r>
              <a:rPr spc="-40" dirty="0"/>
              <a:t>f</a:t>
            </a:r>
            <a:r>
              <a:rPr spc="-5" dirty="0"/>
              <a:t>or bio</a:t>
            </a:r>
            <a:r>
              <a:rPr dirty="0"/>
              <a:t>f</a:t>
            </a:r>
            <a:r>
              <a:rPr spc="-5" dirty="0"/>
              <a:t>uel</a:t>
            </a:r>
            <a:r>
              <a:rPr spc="-15" dirty="0"/>
              <a:t> </a:t>
            </a:r>
            <a:r>
              <a:rPr spc="-5" dirty="0"/>
              <a:t>p</a:t>
            </a:r>
            <a:r>
              <a:rPr spc="-40" dirty="0"/>
              <a:t>r</a:t>
            </a:r>
            <a:r>
              <a:rPr spc="-5" dirty="0"/>
              <a:t>od</a:t>
            </a:r>
            <a:r>
              <a:rPr dirty="0"/>
              <a:t>u</a:t>
            </a:r>
            <a:r>
              <a:rPr spc="-10" dirty="0"/>
              <a:t>ction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01289" y="733805"/>
            <a:ext cx="3740785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spc="-75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4400" b="0" dirty="0">
                <a:solidFill>
                  <a:srgbClr val="000000"/>
                </a:solidFill>
                <a:latin typeface="Calibri"/>
                <a:cs typeface="Calibri"/>
              </a:rPr>
              <a:t>el</a:t>
            </a:r>
            <a:r>
              <a:rPr sz="4400" b="0" spc="-35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4400" b="0" spc="-5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4400" b="0" dirty="0">
                <a:solidFill>
                  <a:srgbClr val="000000"/>
                </a:solidFill>
                <a:latin typeface="Calibri"/>
                <a:cs typeface="Calibri"/>
              </a:rPr>
              <a:t>ed</a:t>
            </a:r>
            <a:r>
              <a:rPr sz="4400" b="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b="0" dirty="0">
                <a:solidFill>
                  <a:srgbClr val="000000"/>
                </a:solidFill>
                <a:latin typeface="Calibri"/>
                <a:cs typeface="Calibri"/>
              </a:rPr>
              <a:t>Journ</a:t>
            </a:r>
            <a:r>
              <a:rPr sz="4400" b="0" spc="5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4400" b="0" dirty="0">
                <a:solidFill>
                  <a:srgbClr val="000000"/>
                </a:solidFill>
                <a:latin typeface="Calibri"/>
                <a:cs typeface="Calibri"/>
              </a:rPr>
              <a:t>ls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91664" y="2464942"/>
            <a:ext cx="5434330" cy="1271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400" u="heavy" spc="-5" dirty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Ch</a:t>
            </a:r>
            <a:r>
              <a:rPr sz="2400" u="heavy" spc="5" dirty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e</a:t>
            </a:r>
            <a:r>
              <a:rPr sz="2400" u="heavy" dirty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mi</a:t>
            </a:r>
            <a:r>
              <a:rPr sz="2400" u="heavy" spc="-20" dirty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c</a:t>
            </a:r>
            <a:r>
              <a:rPr sz="2400" u="heavy" dirty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al</a:t>
            </a:r>
            <a:r>
              <a:rPr sz="2400" u="heavy" spc="-25" dirty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2400" u="heavy" spc="-5" dirty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S</a:t>
            </a:r>
            <a:r>
              <a:rPr sz="2400" u="heavy" spc="5" dirty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c</a:t>
            </a:r>
            <a:r>
              <a:rPr sz="2400" u="heavy" dirty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ien</a:t>
            </a:r>
            <a:r>
              <a:rPr sz="2400" u="heavy" spc="5" dirty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c</a:t>
            </a:r>
            <a:r>
              <a:rPr sz="2400" u="heavy" spc="-5" dirty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e</a:t>
            </a:r>
            <a:r>
              <a:rPr sz="2400" u="heavy" dirty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s</a:t>
            </a:r>
            <a:r>
              <a:rPr sz="2400" u="heavy" spc="-20" dirty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2400" u="heavy" dirty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Journal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35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400" u="heavy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Ch</a:t>
            </a:r>
            <a:r>
              <a:rPr sz="2400" u="heavy" spc="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e</a:t>
            </a:r>
            <a:r>
              <a:rPr sz="2400" u="heavy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mi</a:t>
            </a:r>
            <a:r>
              <a:rPr sz="2400" u="heavy" spc="-2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c</a:t>
            </a:r>
            <a:r>
              <a:rPr sz="2400" u="heavy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al</a:t>
            </a:r>
            <a:r>
              <a:rPr sz="2400" u="heavy" spc="-2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 </a:t>
            </a:r>
            <a:r>
              <a:rPr sz="2400" u="heavy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Engin</a:t>
            </a:r>
            <a:r>
              <a:rPr sz="2400" u="heavy" spc="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e</a:t>
            </a:r>
            <a:r>
              <a:rPr sz="2400" u="heavy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e</a:t>
            </a:r>
            <a:r>
              <a:rPr sz="2400" u="heavy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rin</a:t>
            </a:r>
            <a:r>
              <a:rPr sz="2400" u="heavy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g</a:t>
            </a:r>
            <a:r>
              <a:rPr sz="2400" u="heavy" spc="-2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 </a:t>
            </a:r>
            <a:r>
              <a:rPr sz="2400" u="heavy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&amp;</a:t>
            </a:r>
            <a:r>
              <a:rPr sz="2400" u="heavy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 </a:t>
            </a:r>
            <a:r>
              <a:rPr sz="2400" u="heavy" spc="-2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P</a:t>
            </a:r>
            <a:r>
              <a:rPr sz="2400" u="heavy" spc="-4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r</a:t>
            </a:r>
            <a:r>
              <a:rPr sz="2400" u="heavy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oces</a:t>
            </a:r>
            <a:r>
              <a:rPr sz="2400" u="heavy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s</a:t>
            </a:r>
            <a:r>
              <a:rPr sz="2400" u="heavy" spc="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 </a:t>
            </a:r>
            <a:r>
              <a:rPr sz="2400" u="heavy" spc="-22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2400" u="heavy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e</a:t>
            </a:r>
            <a:r>
              <a:rPr sz="2400" u="heavy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c</a:t>
            </a:r>
            <a:r>
              <a:rPr sz="2400" u="heavy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hnol</a:t>
            </a:r>
            <a:r>
              <a:rPr sz="2400" u="heavy" spc="-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o</a:t>
            </a:r>
            <a:r>
              <a:rPr sz="2400" u="heavy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gy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23158" y="2055495"/>
            <a:ext cx="1854835" cy="568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0" b="0" spc="-5" dirty="0">
                <a:latin typeface="Calibri"/>
                <a:cs typeface="Calibri"/>
              </a:rPr>
              <a:t>Si</a:t>
            </a:r>
            <a:r>
              <a:rPr sz="3500" b="0" spc="-10" dirty="0">
                <a:latin typeface="Calibri"/>
                <a:cs typeface="Calibri"/>
              </a:rPr>
              <a:t>g</a:t>
            </a:r>
            <a:r>
              <a:rPr sz="3500" b="0" spc="-5" dirty="0">
                <a:latin typeface="Calibri"/>
                <a:cs typeface="Calibri"/>
              </a:rPr>
              <a:t>n</a:t>
            </a:r>
            <a:r>
              <a:rPr sz="3500" b="0" spc="-45" dirty="0">
                <a:latin typeface="Calibri"/>
                <a:cs typeface="Calibri"/>
              </a:rPr>
              <a:t>a</a:t>
            </a:r>
            <a:r>
              <a:rPr sz="3500" b="0" dirty="0">
                <a:latin typeface="Calibri"/>
                <a:cs typeface="Calibri"/>
              </a:rPr>
              <a:t>tu</a:t>
            </a:r>
            <a:r>
              <a:rPr sz="3500" b="0" spc="-55" dirty="0">
                <a:latin typeface="Calibri"/>
                <a:cs typeface="Calibri"/>
              </a:rPr>
              <a:t>r</a:t>
            </a:r>
            <a:r>
              <a:rPr sz="3500" b="0" spc="-5" dirty="0">
                <a:latin typeface="Calibri"/>
                <a:cs typeface="Calibri"/>
              </a:rPr>
              <a:t>e</a:t>
            </a:r>
            <a:r>
              <a:rPr sz="3500" b="0" dirty="0">
                <a:latin typeface="Calibri"/>
                <a:cs typeface="Calibri"/>
              </a:rPr>
              <a:t>: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63620" y="3068954"/>
            <a:ext cx="2066925" cy="1162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6"/>
            <a:ext cx="9144000" cy="43480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190998"/>
            <a:ext cx="9144000" cy="2667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98394" y="36321"/>
            <a:ext cx="512318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0">
                <a:solidFill>
                  <a:srgbClr val="070F17"/>
                </a:solidFill>
                <a:latin typeface="Andalus"/>
                <a:cs typeface="Andalus"/>
              </a:rPr>
              <a:t>OM</a:t>
            </a:r>
            <a:r>
              <a:rPr sz="2400" b="0" spc="-10">
                <a:solidFill>
                  <a:srgbClr val="070F17"/>
                </a:solidFill>
                <a:latin typeface="Andalus"/>
                <a:cs typeface="Andalus"/>
              </a:rPr>
              <a:t>IC</a:t>
            </a:r>
            <a:r>
              <a:rPr sz="2400" b="0" spc="-5">
                <a:solidFill>
                  <a:srgbClr val="070F17"/>
                </a:solidFill>
                <a:latin typeface="Andalus"/>
                <a:cs typeface="Andalus"/>
              </a:rPr>
              <a:t>S</a:t>
            </a:r>
            <a:r>
              <a:rPr sz="2400" b="0" spc="5">
                <a:solidFill>
                  <a:srgbClr val="070F17"/>
                </a:solidFill>
                <a:latin typeface="Andalus"/>
                <a:cs typeface="Andalus"/>
              </a:rPr>
              <a:t> </a:t>
            </a:r>
            <a:r>
              <a:rPr lang="en-US" sz="2400" b="0" smtClean="0">
                <a:solidFill>
                  <a:srgbClr val="070F17"/>
                </a:solidFill>
                <a:latin typeface="Andalus"/>
                <a:cs typeface="Andalus"/>
              </a:rPr>
              <a:t>International</a:t>
            </a:r>
            <a:r>
              <a:rPr sz="2400" b="0" spc="-15" smtClean="0">
                <a:solidFill>
                  <a:srgbClr val="070F17"/>
                </a:solidFill>
                <a:latin typeface="Andalus"/>
                <a:cs typeface="Andalus"/>
              </a:rPr>
              <a:t> </a:t>
            </a:r>
            <a:r>
              <a:rPr sz="2400" spc="40" dirty="0">
                <a:solidFill>
                  <a:srgbClr val="070F17"/>
                </a:solidFill>
                <a:latin typeface="Andalus"/>
                <a:cs typeface="Andalus"/>
              </a:rPr>
              <a:t>O</a:t>
            </a:r>
            <a:r>
              <a:rPr sz="2400" spc="25" dirty="0">
                <a:solidFill>
                  <a:srgbClr val="070F17"/>
                </a:solidFill>
                <a:latin typeface="Andalus"/>
                <a:cs typeface="Andalus"/>
              </a:rPr>
              <a:t>p</a:t>
            </a:r>
            <a:r>
              <a:rPr sz="2400" spc="20" dirty="0">
                <a:solidFill>
                  <a:srgbClr val="070F17"/>
                </a:solidFill>
                <a:latin typeface="Andalus"/>
                <a:cs typeface="Andalus"/>
              </a:rPr>
              <a:t>en</a:t>
            </a:r>
            <a:r>
              <a:rPr sz="2400" spc="-10" dirty="0">
                <a:solidFill>
                  <a:srgbClr val="070F17"/>
                </a:solidFill>
                <a:latin typeface="Andalus"/>
                <a:cs typeface="Andalus"/>
              </a:rPr>
              <a:t> </a:t>
            </a:r>
            <a:r>
              <a:rPr sz="2400" spc="35" dirty="0">
                <a:solidFill>
                  <a:srgbClr val="070F17"/>
                </a:solidFill>
                <a:latin typeface="Andalus"/>
                <a:cs typeface="Andalus"/>
              </a:rPr>
              <a:t>A</a:t>
            </a:r>
            <a:r>
              <a:rPr sz="2400" spc="30" dirty="0">
                <a:solidFill>
                  <a:srgbClr val="070F17"/>
                </a:solidFill>
                <a:latin typeface="Andalus"/>
                <a:cs typeface="Andalus"/>
              </a:rPr>
              <a:t>c</a:t>
            </a:r>
            <a:r>
              <a:rPr sz="2400" spc="15" dirty="0">
                <a:solidFill>
                  <a:srgbClr val="070F17"/>
                </a:solidFill>
                <a:latin typeface="Andalus"/>
                <a:cs typeface="Andalus"/>
              </a:rPr>
              <a:t>cess</a:t>
            </a:r>
            <a:r>
              <a:rPr sz="2400" spc="-20" dirty="0">
                <a:solidFill>
                  <a:srgbClr val="070F17"/>
                </a:solidFill>
                <a:latin typeface="Andalus"/>
                <a:cs typeface="Andalus"/>
              </a:rPr>
              <a:t> </a:t>
            </a:r>
            <a:r>
              <a:rPr sz="2400" spc="45" dirty="0">
                <a:solidFill>
                  <a:srgbClr val="070F17"/>
                </a:solidFill>
                <a:latin typeface="Andalus"/>
                <a:cs typeface="Andalus"/>
              </a:rPr>
              <a:t>M</a:t>
            </a:r>
            <a:r>
              <a:rPr sz="2400" spc="25" dirty="0">
                <a:solidFill>
                  <a:srgbClr val="070F17"/>
                </a:solidFill>
                <a:latin typeface="Andalus"/>
                <a:cs typeface="Andalus"/>
              </a:rPr>
              <a:t>e</a:t>
            </a:r>
            <a:r>
              <a:rPr sz="2400" spc="40" dirty="0">
                <a:solidFill>
                  <a:srgbClr val="070F17"/>
                </a:solidFill>
                <a:latin typeface="Andalus"/>
                <a:cs typeface="Andalus"/>
              </a:rPr>
              <a:t>m</a:t>
            </a:r>
            <a:r>
              <a:rPr sz="2400" spc="15" dirty="0">
                <a:solidFill>
                  <a:srgbClr val="070F17"/>
                </a:solidFill>
                <a:latin typeface="Andalus"/>
                <a:cs typeface="Andalus"/>
              </a:rPr>
              <a:t>b</a:t>
            </a:r>
            <a:r>
              <a:rPr sz="2400" spc="20" dirty="0">
                <a:solidFill>
                  <a:srgbClr val="070F17"/>
                </a:solidFill>
                <a:latin typeface="Andalus"/>
                <a:cs typeface="Andalus"/>
              </a:rPr>
              <a:t>e</a:t>
            </a:r>
            <a:r>
              <a:rPr sz="2400" spc="15" dirty="0">
                <a:solidFill>
                  <a:srgbClr val="070F17"/>
                </a:solidFill>
                <a:latin typeface="Andalus"/>
                <a:cs typeface="Andalus"/>
              </a:rPr>
              <a:t>rship</a:t>
            </a:r>
            <a:endParaRPr sz="2400" dirty="0">
              <a:latin typeface="Andalus"/>
              <a:cs typeface="Andalu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48155" y="603504"/>
            <a:ext cx="7790688" cy="36545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95400" y="635000"/>
            <a:ext cx="7696200" cy="3556000"/>
          </a:xfrm>
          <a:custGeom>
            <a:avLst/>
            <a:gdLst/>
            <a:ahLst/>
            <a:cxnLst/>
            <a:rect l="l" t="t" r="r" b="b"/>
            <a:pathLst>
              <a:path w="7696200" h="3556000">
                <a:moveTo>
                  <a:pt x="4354725" y="3543300"/>
                </a:moveTo>
                <a:lnTo>
                  <a:pt x="3341474" y="3543300"/>
                </a:lnTo>
                <a:lnTo>
                  <a:pt x="3403797" y="3556000"/>
                </a:lnTo>
                <a:lnTo>
                  <a:pt x="4292402" y="3556000"/>
                </a:lnTo>
                <a:lnTo>
                  <a:pt x="4354725" y="3543300"/>
                </a:lnTo>
                <a:close/>
              </a:path>
              <a:path w="7696200" h="3556000">
                <a:moveTo>
                  <a:pt x="4539793" y="3530600"/>
                </a:moveTo>
                <a:lnTo>
                  <a:pt x="3156406" y="3530600"/>
                </a:lnTo>
                <a:lnTo>
                  <a:pt x="3217770" y="3543300"/>
                </a:lnTo>
                <a:lnTo>
                  <a:pt x="4478429" y="3543300"/>
                </a:lnTo>
                <a:lnTo>
                  <a:pt x="4539793" y="3530600"/>
                </a:lnTo>
                <a:close/>
              </a:path>
              <a:path w="7696200" h="3556000">
                <a:moveTo>
                  <a:pt x="4661504" y="3517900"/>
                </a:moveTo>
                <a:lnTo>
                  <a:pt x="3034695" y="3517900"/>
                </a:lnTo>
                <a:lnTo>
                  <a:pt x="3095379" y="3530600"/>
                </a:lnTo>
                <a:lnTo>
                  <a:pt x="4600820" y="3530600"/>
                </a:lnTo>
                <a:lnTo>
                  <a:pt x="4661504" y="3517900"/>
                </a:lnTo>
                <a:close/>
              </a:path>
              <a:path w="7696200" h="3556000">
                <a:moveTo>
                  <a:pt x="4781805" y="3505200"/>
                </a:moveTo>
                <a:lnTo>
                  <a:pt x="2914394" y="3505200"/>
                </a:lnTo>
                <a:lnTo>
                  <a:pt x="2974364" y="3517900"/>
                </a:lnTo>
                <a:lnTo>
                  <a:pt x="4721835" y="3517900"/>
                </a:lnTo>
                <a:lnTo>
                  <a:pt x="4781805" y="3505200"/>
                </a:lnTo>
                <a:close/>
              </a:path>
              <a:path w="7696200" h="3556000">
                <a:moveTo>
                  <a:pt x="4900632" y="3492500"/>
                </a:moveTo>
                <a:lnTo>
                  <a:pt x="2795567" y="3492500"/>
                </a:lnTo>
                <a:lnTo>
                  <a:pt x="2854792" y="3505200"/>
                </a:lnTo>
                <a:lnTo>
                  <a:pt x="4841407" y="3505200"/>
                </a:lnTo>
                <a:lnTo>
                  <a:pt x="4900632" y="3492500"/>
                </a:lnTo>
                <a:close/>
              </a:path>
              <a:path w="7696200" h="3556000">
                <a:moveTo>
                  <a:pt x="5133597" y="3454400"/>
                </a:moveTo>
                <a:lnTo>
                  <a:pt x="2562602" y="3454400"/>
                </a:lnTo>
                <a:lnTo>
                  <a:pt x="2736728" y="3492500"/>
                </a:lnTo>
                <a:lnTo>
                  <a:pt x="4959471" y="3492500"/>
                </a:lnTo>
                <a:lnTo>
                  <a:pt x="5133597" y="3454400"/>
                </a:lnTo>
                <a:close/>
              </a:path>
              <a:path w="7696200" h="3556000">
                <a:moveTo>
                  <a:pt x="5470349" y="3390900"/>
                </a:moveTo>
                <a:lnTo>
                  <a:pt x="2225850" y="3390900"/>
                </a:lnTo>
                <a:lnTo>
                  <a:pt x="2505384" y="3454400"/>
                </a:lnTo>
                <a:lnTo>
                  <a:pt x="5190815" y="3454400"/>
                </a:lnTo>
                <a:lnTo>
                  <a:pt x="5470349" y="3390900"/>
                </a:lnTo>
                <a:close/>
              </a:path>
              <a:path w="7696200" h="3556000">
                <a:moveTo>
                  <a:pt x="7696200" y="0"/>
                </a:moveTo>
                <a:lnTo>
                  <a:pt x="3592555" y="0"/>
                </a:lnTo>
                <a:lnTo>
                  <a:pt x="3529346" y="12700"/>
                </a:lnTo>
                <a:lnTo>
                  <a:pt x="3341474" y="12700"/>
                </a:lnTo>
                <a:lnTo>
                  <a:pt x="3279462" y="25400"/>
                </a:lnTo>
                <a:lnTo>
                  <a:pt x="3156406" y="25400"/>
                </a:lnTo>
                <a:lnTo>
                  <a:pt x="3095379" y="38100"/>
                </a:lnTo>
                <a:lnTo>
                  <a:pt x="3034695" y="38100"/>
                </a:lnTo>
                <a:lnTo>
                  <a:pt x="2974364" y="50800"/>
                </a:lnTo>
                <a:lnTo>
                  <a:pt x="2914394" y="50800"/>
                </a:lnTo>
                <a:lnTo>
                  <a:pt x="2854792" y="63500"/>
                </a:lnTo>
                <a:lnTo>
                  <a:pt x="2795567" y="63500"/>
                </a:lnTo>
                <a:lnTo>
                  <a:pt x="2678282" y="88900"/>
                </a:lnTo>
                <a:lnTo>
                  <a:pt x="2620237" y="88900"/>
                </a:lnTo>
                <a:lnTo>
                  <a:pt x="2392236" y="139700"/>
                </a:lnTo>
                <a:lnTo>
                  <a:pt x="2336321" y="139700"/>
                </a:lnTo>
                <a:lnTo>
                  <a:pt x="1854336" y="254000"/>
                </a:lnTo>
                <a:lnTo>
                  <a:pt x="1803293" y="279400"/>
                </a:lnTo>
                <a:lnTo>
                  <a:pt x="1604523" y="330200"/>
                </a:lnTo>
                <a:lnTo>
                  <a:pt x="1556222" y="355600"/>
                </a:lnTo>
                <a:lnTo>
                  <a:pt x="1461347" y="381000"/>
                </a:lnTo>
                <a:lnTo>
                  <a:pt x="1414790" y="406400"/>
                </a:lnTo>
                <a:lnTo>
                  <a:pt x="1368830" y="419100"/>
                </a:lnTo>
                <a:lnTo>
                  <a:pt x="1323475" y="444500"/>
                </a:lnTo>
                <a:lnTo>
                  <a:pt x="1234615" y="469900"/>
                </a:lnTo>
                <a:lnTo>
                  <a:pt x="1191127" y="495300"/>
                </a:lnTo>
                <a:lnTo>
                  <a:pt x="1148276" y="508000"/>
                </a:lnTo>
                <a:lnTo>
                  <a:pt x="1064523" y="558800"/>
                </a:lnTo>
                <a:lnTo>
                  <a:pt x="1023636" y="571500"/>
                </a:lnTo>
                <a:lnTo>
                  <a:pt x="983420" y="596900"/>
                </a:lnTo>
                <a:lnTo>
                  <a:pt x="943883" y="609600"/>
                </a:lnTo>
                <a:lnTo>
                  <a:pt x="905034" y="635000"/>
                </a:lnTo>
                <a:lnTo>
                  <a:pt x="866880" y="660400"/>
                </a:lnTo>
                <a:lnTo>
                  <a:pt x="829429" y="673100"/>
                </a:lnTo>
                <a:lnTo>
                  <a:pt x="792691" y="698500"/>
                </a:lnTo>
                <a:lnTo>
                  <a:pt x="756672" y="723900"/>
                </a:lnTo>
                <a:lnTo>
                  <a:pt x="721381" y="749300"/>
                </a:lnTo>
                <a:lnTo>
                  <a:pt x="686827" y="762000"/>
                </a:lnTo>
                <a:lnTo>
                  <a:pt x="653017" y="787400"/>
                </a:lnTo>
                <a:lnTo>
                  <a:pt x="619959" y="812800"/>
                </a:lnTo>
                <a:lnTo>
                  <a:pt x="587663" y="838200"/>
                </a:lnTo>
                <a:lnTo>
                  <a:pt x="556135" y="863600"/>
                </a:lnTo>
                <a:lnTo>
                  <a:pt x="525384" y="889000"/>
                </a:lnTo>
                <a:lnTo>
                  <a:pt x="495419" y="901700"/>
                </a:lnTo>
                <a:lnTo>
                  <a:pt x="466247" y="927100"/>
                </a:lnTo>
                <a:lnTo>
                  <a:pt x="410316" y="977900"/>
                </a:lnTo>
                <a:lnTo>
                  <a:pt x="357656" y="1028700"/>
                </a:lnTo>
                <a:lnTo>
                  <a:pt x="308334" y="1079500"/>
                </a:lnTo>
                <a:lnTo>
                  <a:pt x="262414" y="1130300"/>
                </a:lnTo>
                <a:lnTo>
                  <a:pt x="219961" y="1181100"/>
                </a:lnTo>
                <a:lnTo>
                  <a:pt x="200055" y="1219200"/>
                </a:lnTo>
                <a:lnTo>
                  <a:pt x="181041" y="1244600"/>
                </a:lnTo>
                <a:lnTo>
                  <a:pt x="145720" y="1295400"/>
                </a:lnTo>
                <a:lnTo>
                  <a:pt x="114062" y="1346200"/>
                </a:lnTo>
                <a:lnTo>
                  <a:pt x="86133" y="1409700"/>
                </a:lnTo>
                <a:lnTo>
                  <a:pt x="73587" y="1435100"/>
                </a:lnTo>
                <a:lnTo>
                  <a:pt x="61998" y="1460500"/>
                </a:lnTo>
                <a:lnTo>
                  <a:pt x="51374" y="1485900"/>
                </a:lnTo>
                <a:lnTo>
                  <a:pt x="41723" y="1524000"/>
                </a:lnTo>
                <a:lnTo>
                  <a:pt x="33054" y="1549400"/>
                </a:lnTo>
                <a:lnTo>
                  <a:pt x="25373" y="1574800"/>
                </a:lnTo>
                <a:lnTo>
                  <a:pt x="18690" y="1600200"/>
                </a:lnTo>
                <a:lnTo>
                  <a:pt x="13013" y="1638300"/>
                </a:lnTo>
                <a:lnTo>
                  <a:pt x="8350" y="1663700"/>
                </a:lnTo>
                <a:lnTo>
                  <a:pt x="4709" y="1689100"/>
                </a:lnTo>
                <a:lnTo>
                  <a:pt x="2098" y="1727200"/>
                </a:lnTo>
                <a:lnTo>
                  <a:pt x="525" y="1752600"/>
                </a:lnTo>
                <a:lnTo>
                  <a:pt x="0" y="1778000"/>
                </a:lnTo>
                <a:lnTo>
                  <a:pt x="525" y="1816100"/>
                </a:lnTo>
                <a:lnTo>
                  <a:pt x="2098" y="1841500"/>
                </a:lnTo>
                <a:lnTo>
                  <a:pt x="4709" y="1866900"/>
                </a:lnTo>
                <a:lnTo>
                  <a:pt x="8350" y="1905000"/>
                </a:lnTo>
                <a:lnTo>
                  <a:pt x="13013" y="1930400"/>
                </a:lnTo>
                <a:lnTo>
                  <a:pt x="18690" y="1955800"/>
                </a:lnTo>
                <a:lnTo>
                  <a:pt x="25373" y="1981200"/>
                </a:lnTo>
                <a:lnTo>
                  <a:pt x="33054" y="2019300"/>
                </a:lnTo>
                <a:lnTo>
                  <a:pt x="41723" y="2044700"/>
                </a:lnTo>
                <a:lnTo>
                  <a:pt x="51374" y="2070100"/>
                </a:lnTo>
                <a:lnTo>
                  <a:pt x="61998" y="2108200"/>
                </a:lnTo>
                <a:lnTo>
                  <a:pt x="86133" y="2159000"/>
                </a:lnTo>
                <a:lnTo>
                  <a:pt x="114062" y="2209800"/>
                </a:lnTo>
                <a:lnTo>
                  <a:pt x="129429" y="2235200"/>
                </a:lnTo>
                <a:lnTo>
                  <a:pt x="145720" y="2273300"/>
                </a:lnTo>
                <a:lnTo>
                  <a:pt x="181041" y="2324100"/>
                </a:lnTo>
                <a:lnTo>
                  <a:pt x="219961" y="2374900"/>
                </a:lnTo>
                <a:lnTo>
                  <a:pt x="262414" y="2425700"/>
                </a:lnTo>
                <a:lnTo>
                  <a:pt x="308334" y="2476500"/>
                </a:lnTo>
                <a:lnTo>
                  <a:pt x="357656" y="2527300"/>
                </a:lnTo>
                <a:lnTo>
                  <a:pt x="410316" y="2578100"/>
                </a:lnTo>
                <a:lnTo>
                  <a:pt x="466247" y="2628900"/>
                </a:lnTo>
                <a:lnTo>
                  <a:pt x="495419" y="2654300"/>
                </a:lnTo>
                <a:lnTo>
                  <a:pt x="525384" y="2679700"/>
                </a:lnTo>
                <a:lnTo>
                  <a:pt x="556135" y="2705100"/>
                </a:lnTo>
                <a:lnTo>
                  <a:pt x="587663" y="2730500"/>
                </a:lnTo>
                <a:lnTo>
                  <a:pt x="619959" y="2755900"/>
                </a:lnTo>
                <a:lnTo>
                  <a:pt x="653017" y="2768600"/>
                </a:lnTo>
                <a:lnTo>
                  <a:pt x="686827" y="2794000"/>
                </a:lnTo>
                <a:lnTo>
                  <a:pt x="721381" y="2819400"/>
                </a:lnTo>
                <a:lnTo>
                  <a:pt x="756672" y="2844800"/>
                </a:lnTo>
                <a:lnTo>
                  <a:pt x="792691" y="2870200"/>
                </a:lnTo>
                <a:lnTo>
                  <a:pt x="829429" y="2882900"/>
                </a:lnTo>
                <a:lnTo>
                  <a:pt x="866880" y="2908300"/>
                </a:lnTo>
                <a:lnTo>
                  <a:pt x="905034" y="2933700"/>
                </a:lnTo>
                <a:lnTo>
                  <a:pt x="943883" y="2946400"/>
                </a:lnTo>
                <a:lnTo>
                  <a:pt x="983420" y="2971800"/>
                </a:lnTo>
                <a:lnTo>
                  <a:pt x="1023636" y="2997200"/>
                </a:lnTo>
                <a:lnTo>
                  <a:pt x="1064523" y="3009900"/>
                </a:lnTo>
                <a:lnTo>
                  <a:pt x="1106072" y="3035300"/>
                </a:lnTo>
                <a:lnTo>
                  <a:pt x="1148276" y="3048000"/>
                </a:lnTo>
                <a:lnTo>
                  <a:pt x="1191127" y="3073400"/>
                </a:lnTo>
                <a:lnTo>
                  <a:pt x="1234615" y="3086100"/>
                </a:lnTo>
                <a:lnTo>
                  <a:pt x="1278734" y="3111500"/>
                </a:lnTo>
                <a:lnTo>
                  <a:pt x="1323475" y="3124200"/>
                </a:lnTo>
                <a:lnTo>
                  <a:pt x="1368830" y="3149600"/>
                </a:lnTo>
                <a:lnTo>
                  <a:pt x="1461347" y="3175000"/>
                </a:lnTo>
                <a:lnTo>
                  <a:pt x="1508494" y="3200400"/>
                </a:lnTo>
                <a:lnTo>
                  <a:pt x="1653389" y="3238500"/>
                </a:lnTo>
                <a:lnTo>
                  <a:pt x="1702811" y="3263900"/>
                </a:lnTo>
                <a:lnTo>
                  <a:pt x="1957985" y="3327400"/>
                </a:lnTo>
                <a:lnTo>
                  <a:pt x="2010576" y="3352800"/>
                </a:lnTo>
                <a:lnTo>
                  <a:pt x="2171311" y="3390900"/>
                </a:lnTo>
                <a:lnTo>
                  <a:pt x="5524888" y="3390900"/>
                </a:lnTo>
                <a:lnTo>
                  <a:pt x="5685623" y="3352800"/>
                </a:lnTo>
                <a:lnTo>
                  <a:pt x="5738214" y="3327400"/>
                </a:lnTo>
                <a:lnTo>
                  <a:pt x="5993388" y="3263900"/>
                </a:lnTo>
                <a:lnTo>
                  <a:pt x="6042810" y="3238500"/>
                </a:lnTo>
                <a:lnTo>
                  <a:pt x="6187705" y="3200400"/>
                </a:lnTo>
                <a:lnTo>
                  <a:pt x="6234852" y="3175000"/>
                </a:lnTo>
                <a:lnTo>
                  <a:pt x="6327369" y="3149600"/>
                </a:lnTo>
                <a:lnTo>
                  <a:pt x="6372724" y="3124200"/>
                </a:lnTo>
                <a:lnTo>
                  <a:pt x="6417465" y="3111500"/>
                </a:lnTo>
                <a:lnTo>
                  <a:pt x="6461584" y="3086100"/>
                </a:lnTo>
                <a:lnTo>
                  <a:pt x="6505072" y="3073400"/>
                </a:lnTo>
                <a:lnTo>
                  <a:pt x="6547923" y="3048000"/>
                </a:lnTo>
                <a:lnTo>
                  <a:pt x="6590127" y="3035300"/>
                </a:lnTo>
                <a:lnTo>
                  <a:pt x="6631676" y="3009900"/>
                </a:lnTo>
                <a:lnTo>
                  <a:pt x="6672563" y="2997200"/>
                </a:lnTo>
                <a:lnTo>
                  <a:pt x="6712779" y="2971800"/>
                </a:lnTo>
                <a:lnTo>
                  <a:pt x="6752316" y="2946400"/>
                </a:lnTo>
                <a:lnTo>
                  <a:pt x="6791165" y="2933700"/>
                </a:lnTo>
                <a:lnTo>
                  <a:pt x="6829319" y="2908300"/>
                </a:lnTo>
                <a:lnTo>
                  <a:pt x="6866770" y="2882900"/>
                </a:lnTo>
                <a:lnTo>
                  <a:pt x="6903508" y="2870200"/>
                </a:lnTo>
                <a:lnTo>
                  <a:pt x="6939527" y="2844800"/>
                </a:lnTo>
                <a:lnTo>
                  <a:pt x="6974818" y="2819400"/>
                </a:lnTo>
                <a:lnTo>
                  <a:pt x="7009372" y="2794000"/>
                </a:lnTo>
                <a:lnTo>
                  <a:pt x="7043182" y="2768600"/>
                </a:lnTo>
                <a:lnTo>
                  <a:pt x="7076240" y="2755900"/>
                </a:lnTo>
                <a:lnTo>
                  <a:pt x="7108536" y="2730500"/>
                </a:lnTo>
                <a:lnTo>
                  <a:pt x="7140064" y="2705100"/>
                </a:lnTo>
                <a:lnTo>
                  <a:pt x="7170815" y="2679700"/>
                </a:lnTo>
                <a:lnTo>
                  <a:pt x="7200780" y="2654300"/>
                </a:lnTo>
                <a:lnTo>
                  <a:pt x="7229952" y="2628900"/>
                </a:lnTo>
                <a:lnTo>
                  <a:pt x="7285883" y="2578100"/>
                </a:lnTo>
                <a:lnTo>
                  <a:pt x="7338543" y="2527300"/>
                </a:lnTo>
                <a:lnTo>
                  <a:pt x="7387865" y="2476500"/>
                </a:lnTo>
                <a:lnTo>
                  <a:pt x="7433785" y="2425700"/>
                </a:lnTo>
                <a:lnTo>
                  <a:pt x="7476238" y="2374900"/>
                </a:lnTo>
                <a:lnTo>
                  <a:pt x="7515158" y="2324100"/>
                </a:lnTo>
                <a:lnTo>
                  <a:pt x="7550479" y="2273300"/>
                </a:lnTo>
                <a:lnTo>
                  <a:pt x="7566770" y="2235200"/>
                </a:lnTo>
                <a:lnTo>
                  <a:pt x="7582137" y="2209800"/>
                </a:lnTo>
                <a:lnTo>
                  <a:pt x="7610066" y="2159000"/>
                </a:lnTo>
                <a:lnTo>
                  <a:pt x="7634201" y="2108200"/>
                </a:lnTo>
                <a:lnTo>
                  <a:pt x="7644825" y="2070100"/>
                </a:lnTo>
                <a:lnTo>
                  <a:pt x="7654476" y="2044700"/>
                </a:lnTo>
                <a:lnTo>
                  <a:pt x="7663145" y="2019300"/>
                </a:lnTo>
                <a:lnTo>
                  <a:pt x="7670826" y="1981200"/>
                </a:lnTo>
                <a:lnTo>
                  <a:pt x="7677509" y="1955800"/>
                </a:lnTo>
                <a:lnTo>
                  <a:pt x="7683186" y="1930400"/>
                </a:lnTo>
                <a:lnTo>
                  <a:pt x="7687849" y="1905000"/>
                </a:lnTo>
                <a:lnTo>
                  <a:pt x="7691490" y="1866900"/>
                </a:lnTo>
                <a:lnTo>
                  <a:pt x="7694101" y="1841500"/>
                </a:lnTo>
                <a:lnTo>
                  <a:pt x="7695674" y="1816100"/>
                </a:lnTo>
                <a:lnTo>
                  <a:pt x="7696200" y="1778000"/>
                </a:lnTo>
                <a:lnTo>
                  <a:pt x="7696200" y="0"/>
                </a:lnTo>
                <a:close/>
              </a:path>
            </a:pathLst>
          </a:custGeom>
          <a:solidFill>
            <a:srgbClr val="7792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95400" y="630301"/>
            <a:ext cx="7696200" cy="3561079"/>
          </a:xfrm>
          <a:custGeom>
            <a:avLst/>
            <a:gdLst/>
            <a:ahLst/>
            <a:cxnLst/>
            <a:rect l="l" t="t" r="r" b="b"/>
            <a:pathLst>
              <a:path w="7696200" h="3561079">
                <a:moveTo>
                  <a:pt x="0" y="1780286"/>
                </a:moveTo>
                <a:lnTo>
                  <a:pt x="2098" y="1720929"/>
                </a:lnTo>
                <a:lnTo>
                  <a:pt x="8350" y="1662058"/>
                </a:lnTo>
                <a:lnTo>
                  <a:pt x="18690" y="1603703"/>
                </a:lnTo>
                <a:lnTo>
                  <a:pt x="33054" y="1545895"/>
                </a:lnTo>
                <a:lnTo>
                  <a:pt x="51374" y="1488664"/>
                </a:lnTo>
                <a:lnTo>
                  <a:pt x="73587" y="1432040"/>
                </a:lnTo>
                <a:lnTo>
                  <a:pt x="99627" y="1376053"/>
                </a:lnTo>
                <a:lnTo>
                  <a:pt x="129429" y="1320734"/>
                </a:lnTo>
                <a:lnTo>
                  <a:pt x="162927" y="1266112"/>
                </a:lnTo>
                <a:lnTo>
                  <a:pt x="200055" y="1212218"/>
                </a:lnTo>
                <a:lnTo>
                  <a:pt x="240750" y="1159082"/>
                </a:lnTo>
                <a:lnTo>
                  <a:pt x="284944" y="1106735"/>
                </a:lnTo>
                <a:lnTo>
                  <a:pt x="332574" y="1055206"/>
                </a:lnTo>
                <a:lnTo>
                  <a:pt x="383573" y="1004526"/>
                </a:lnTo>
                <a:lnTo>
                  <a:pt x="437877" y="954725"/>
                </a:lnTo>
                <a:lnTo>
                  <a:pt x="495419" y="905833"/>
                </a:lnTo>
                <a:lnTo>
                  <a:pt x="525384" y="881737"/>
                </a:lnTo>
                <a:lnTo>
                  <a:pt x="556135" y="857880"/>
                </a:lnTo>
                <a:lnTo>
                  <a:pt x="587663" y="834265"/>
                </a:lnTo>
                <a:lnTo>
                  <a:pt x="619959" y="810897"/>
                </a:lnTo>
                <a:lnTo>
                  <a:pt x="653017" y="787779"/>
                </a:lnTo>
                <a:lnTo>
                  <a:pt x="686827" y="764914"/>
                </a:lnTo>
                <a:lnTo>
                  <a:pt x="721381" y="742307"/>
                </a:lnTo>
                <a:lnTo>
                  <a:pt x="756672" y="719961"/>
                </a:lnTo>
                <a:lnTo>
                  <a:pt x="792691" y="697880"/>
                </a:lnTo>
                <a:lnTo>
                  <a:pt x="829429" y="676068"/>
                </a:lnTo>
                <a:lnTo>
                  <a:pt x="866880" y="654529"/>
                </a:lnTo>
                <a:lnTo>
                  <a:pt x="905034" y="633266"/>
                </a:lnTo>
                <a:lnTo>
                  <a:pt x="943883" y="612283"/>
                </a:lnTo>
                <a:lnTo>
                  <a:pt x="983420" y="591585"/>
                </a:lnTo>
                <a:lnTo>
                  <a:pt x="1023636" y="571174"/>
                </a:lnTo>
                <a:lnTo>
                  <a:pt x="1064523" y="551054"/>
                </a:lnTo>
                <a:lnTo>
                  <a:pt x="1106072" y="531230"/>
                </a:lnTo>
                <a:lnTo>
                  <a:pt x="1148276" y="511705"/>
                </a:lnTo>
                <a:lnTo>
                  <a:pt x="1191127" y="492483"/>
                </a:lnTo>
                <a:lnTo>
                  <a:pt x="1234615" y="473567"/>
                </a:lnTo>
                <a:lnTo>
                  <a:pt x="1278734" y="454962"/>
                </a:lnTo>
                <a:lnTo>
                  <a:pt x="1323475" y="436671"/>
                </a:lnTo>
                <a:lnTo>
                  <a:pt x="1368830" y="418697"/>
                </a:lnTo>
                <a:lnTo>
                  <a:pt x="1414790" y="401046"/>
                </a:lnTo>
                <a:lnTo>
                  <a:pt x="1461347" y="383720"/>
                </a:lnTo>
                <a:lnTo>
                  <a:pt x="1508494" y="366724"/>
                </a:lnTo>
                <a:lnTo>
                  <a:pt x="1556222" y="350060"/>
                </a:lnTo>
                <a:lnTo>
                  <a:pt x="1604523" y="333733"/>
                </a:lnTo>
                <a:lnTo>
                  <a:pt x="1653389" y="317747"/>
                </a:lnTo>
                <a:lnTo>
                  <a:pt x="1702811" y="302106"/>
                </a:lnTo>
                <a:lnTo>
                  <a:pt x="1752782" y="286812"/>
                </a:lnTo>
                <a:lnTo>
                  <a:pt x="1803293" y="271871"/>
                </a:lnTo>
                <a:lnTo>
                  <a:pt x="1854336" y="257285"/>
                </a:lnTo>
                <a:lnTo>
                  <a:pt x="1905903" y="243059"/>
                </a:lnTo>
                <a:lnTo>
                  <a:pt x="1957985" y="229196"/>
                </a:lnTo>
                <a:lnTo>
                  <a:pt x="2010576" y="215700"/>
                </a:lnTo>
                <a:lnTo>
                  <a:pt x="2063666" y="202575"/>
                </a:lnTo>
                <a:lnTo>
                  <a:pt x="2117247" y="189824"/>
                </a:lnTo>
                <a:lnTo>
                  <a:pt x="2171311" y="177452"/>
                </a:lnTo>
                <a:lnTo>
                  <a:pt x="2225850" y="165462"/>
                </a:lnTo>
                <a:lnTo>
                  <a:pt x="2280856" y="153858"/>
                </a:lnTo>
                <a:lnTo>
                  <a:pt x="2336321" y="142644"/>
                </a:lnTo>
                <a:lnTo>
                  <a:pt x="2392236" y="131823"/>
                </a:lnTo>
                <a:lnTo>
                  <a:pt x="2448593" y="121400"/>
                </a:lnTo>
                <a:lnTo>
                  <a:pt x="2505384" y="111378"/>
                </a:lnTo>
                <a:lnTo>
                  <a:pt x="2562602" y="101760"/>
                </a:lnTo>
                <a:lnTo>
                  <a:pt x="2620237" y="92551"/>
                </a:lnTo>
                <a:lnTo>
                  <a:pt x="2678282" y="83755"/>
                </a:lnTo>
                <a:lnTo>
                  <a:pt x="2736728" y="75374"/>
                </a:lnTo>
                <a:lnTo>
                  <a:pt x="2795567" y="67414"/>
                </a:lnTo>
                <a:lnTo>
                  <a:pt x="2854792" y="59877"/>
                </a:lnTo>
                <a:lnTo>
                  <a:pt x="2914394" y="52768"/>
                </a:lnTo>
                <a:lnTo>
                  <a:pt x="2974364" y="46090"/>
                </a:lnTo>
                <a:lnTo>
                  <a:pt x="3034695" y="39847"/>
                </a:lnTo>
                <a:lnTo>
                  <a:pt x="3095379" y="34043"/>
                </a:lnTo>
                <a:lnTo>
                  <a:pt x="3156406" y="28682"/>
                </a:lnTo>
                <a:lnTo>
                  <a:pt x="3217770" y="23767"/>
                </a:lnTo>
                <a:lnTo>
                  <a:pt x="3279462" y="19302"/>
                </a:lnTo>
                <a:lnTo>
                  <a:pt x="3341474" y="15291"/>
                </a:lnTo>
                <a:lnTo>
                  <a:pt x="3403797" y="11738"/>
                </a:lnTo>
                <a:lnTo>
                  <a:pt x="3466424" y="8646"/>
                </a:lnTo>
                <a:lnTo>
                  <a:pt x="3529346" y="6020"/>
                </a:lnTo>
                <a:lnTo>
                  <a:pt x="3592555" y="3863"/>
                </a:lnTo>
                <a:lnTo>
                  <a:pt x="3656043" y="2178"/>
                </a:lnTo>
                <a:lnTo>
                  <a:pt x="3719802" y="970"/>
                </a:lnTo>
                <a:lnTo>
                  <a:pt x="3783823" y="243"/>
                </a:lnTo>
                <a:lnTo>
                  <a:pt x="3848100" y="0"/>
                </a:lnTo>
                <a:lnTo>
                  <a:pt x="3898732" y="0"/>
                </a:lnTo>
                <a:lnTo>
                  <a:pt x="3949365" y="0"/>
                </a:lnTo>
                <a:lnTo>
                  <a:pt x="7696200" y="0"/>
                </a:lnTo>
                <a:lnTo>
                  <a:pt x="7696200" y="50858"/>
                </a:lnTo>
                <a:lnTo>
                  <a:pt x="7696200" y="1780286"/>
                </a:lnTo>
                <a:lnTo>
                  <a:pt x="7695674" y="1810027"/>
                </a:lnTo>
                <a:lnTo>
                  <a:pt x="7691490" y="1869152"/>
                </a:lnTo>
                <a:lnTo>
                  <a:pt x="7683186" y="1927775"/>
                </a:lnTo>
                <a:lnTo>
                  <a:pt x="7670826" y="1985867"/>
                </a:lnTo>
                <a:lnTo>
                  <a:pt x="7654476" y="2043397"/>
                </a:lnTo>
                <a:lnTo>
                  <a:pt x="7634201" y="2100334"/>
                </a:lnTo>
                <a:lnTo>
                  <a:pt x="7610066" y="2156650"/>
                </a:lnTo>
                <a:lnTo>
                  <a:pt x="7582137" y="2212312"/>
                </a:lnTo>
                <a:lnTo>
                  <a:pt x="7550479" y="2267292"/>
                </a:lnTo>
                <a:lnTo>
                  <a:pt x="7515158" y="2321559"/>
                </a:lnTo>
                <a:lnTo>
                  <a:pt x="7476238" y="2375082"/>
                </a:lnTo>
                <a:lnTo>
                  <a:pt x="7433785" y="2427832"/>
                </a:lnTo>
                <a:lnTo>
                  <a:pt x="7387865" y="2479779"/>
                </a:lnTo>
                <a:lnTo>
                  <a:pt x="7338543" y="2530891"/>
                </a:lnTo>
                <a:lnTo>
                  <a:pt x="7285883" y="2581140"/>
                </a:lnTo>
                <a:lnTo>
                  <a:pt x="7229952" y="2630494"/>
                </a:lnTo>
                <a:lnTo>
                  <a:pt x="7170815" y="2678923"/>
                </a:lnTo>
                <a:lnTo>
                  <a:pt x="7140064" y="2702782"/>
                </a:lnTo>
                <a:lnTo>
                  <a:pt x="7108536" y="2726398"/>
                </a:lnTo>
                <a:lnTo>
                  <a:pt x="7076240" y="2749768"/>
                </a:lnTo>
                <a:lnTo>
                  <a:pt x="7043182" y="2772888"/>
                </a:lnTo>
                <a:lnTo>
                  <a:pt x="7009372" y="2795754"/>
                </a:lnTo>
                <a:lnTo>
                  <a:pt x="6974818" y="2818363"/>
                </a:lnTo>
                <a:lnTo>
                  <a:pt x="6939527" y="2840710"/>
                </a:lnTo>
                <a:lnTo>
                  <a:pt x="6903508" y="2862792"/>
                </a:lnTo>
                <a:lnTo>
                  <a:pt x="6866770" y="2884605"/>
                </a:lnTo>
                <a:lnTo>
                  <a:pt x="6829319" y="2906146"/>
                </a:lnTo>
                <a:lnTo>
                  <a:pt x="6791165" y="2927410"/>
                </a:lnTo>
                <a:lnTo>
                  <a:pt x="6752316" y="2948394"/>
                </a:lnTo>
                <a:lnTo>
                  <a:pt x="6712779" y="2969094"/>
                </a:lnTo>
                <a:lnTo>
                  <a:pt x="6672563" y="2989506"/>
                </a:lnTo>
                <a:lnTo>
                  <a:pt x="6631676" y="3009627"/>
                </a:lnTo>
                <a:lnTo>
                  <a:pt x="6590127" y="3029452"/>
                </a:lnTo>
                <a:lnTo>
                  <a:pt x="6547923" y="3048978"/>
                </a:lnTo>
                <a:lnTo>
                  <a:pt x="6505072" y="3068201"/>
                </a:lnTo>
                <a:lnTo>
                  <a:pt x="6461584" y="3087118"/>
                </a:lnTo>
                <a:lnTo>
                  <a:pt x="6417465" y="3105724"/>
                </a:lnTo>
                <a:lnTo>
                  <a:pt x="6372724" y="3124016"/>
                </a:lnTo>
                <a:lnTo>
                  <a:pt x="6327369" y="3141989"/>
                </a:lnTo>
                <a:lnTo>
                  <a:pt x="6281409" y="3159642"/>
                </a:lnTo>
                <a:lnTo>
                  <a:pt x="6234852" y="3176968"/>
                </a:lnTo>
                <a:lnTo>
                  <a:pt x="6187705" y="3193965"/>
                </a:lnTo>
                <a:lnTo>
                  <a:pt x="6139977" y="3210630"/>
                </a:lnTo>
                <a:lnTo>
                  <a:pt x="6091676" y="3226957"/>
                </a:lnTo>
                <a:lnTo>
                  <a:pt x="6042810" y="3242943"/>
                </a:lnTo>
                <a:lnTo>
                  <a:pt x="5993388" y="3258586"/>
                </a:lnTo>
                <a:lnTo>
                  <a:pt x="5943417" y="3273880"/>
                </a:lnTo>
                <a:lnTo>
                  <a:pt x="5892906" y="3288822"/>
                </a:lnTo>
                <a:lnTo>
                  <a:pt x="5841863" y="3303408"/>
                </a:lnTo>
                <a:lnTo>
                  <a:pt x="5790296" y="3317635"/>
                </a:lnTo>
                <a:lnTo>
                  <a:pt x="5738214" y="3331498"/>
                </a:lnTo>
                <a:lnTo>
                  <a:pt x="5685623" y="3344994"/>
                </a:lnTo>
                <a:lnTo>
                  <a:pt x="5632533" y="3358120"/>
                </a:lnTo>
                <a:lnTo>
                  <a:pt x="5578952" y="3370871"/>
                </a:lnTo>
                <a:lnTo>
                  <a:pt x="5524888" y="3383243"/>
                </a:lnTo>
                <a:lnTo>
                  <a:pt x="5470349" y="3395233"/>
                </a:lnTo>
                <a:lnTo>
                  <a:pt x="5415343" y="3406837"/>
                </a:lnTo>
                <a:lnTo>
                  <a:pt x="5359878" y="3418052"/>
                </a:lnTo>
                <a:lnTo>
                  <a:pt x="5303963" y="3428873"/>
                </a:lnTo>
                <a:lnTo>
                  <a:pt x="5247606" y="3439296"/>
                </a:lnTo>
                <a:lnTo>
                  <a:pt x="5190815" y="3449319"/>
                </a:lnTo>
                <a:lnTo>
                  <a:pt x="5133597" y="3458937"/>
                </a:lnTo>
                <a:lnTo>
                  <a:pt x="5075962" y="3468146"/>
                </a:lnTo>
                <a:lnTo>
                  <a:pt x="5017917" y="3476942"/>
                </a:lnTo>
                <a:lnTo>
                  <a:pt x="4959471" y="3485323"/>
                </a:lnTo>
                <a:lnTo>
                  <a:pt x="4900632" y="3493283"/>
                </a:lnTo>
                <a:lnTo>
                  <a:pt x="4841407" y="3500820"/>
                </a:lnTo>
                <a:lnTo>
                  <a:pt x="4781805" y="3507929"/>
                </a:lnTo>
                <a:lnTo>
                  <a:pt x="4721835" y="3514607"/>
                </a:lnTo>
                <a:lnTo>
                  <a:pt x="4661504" y="3520850"/>
                </a:lnTo>
                <a:lnTo>
                  <a:pt x="4600820" y="3526654"/>
                </a:lnTo>
                <a:lnTo>
                  <a:pt x="4539793" y="3532016"/>
                </a:lnTo>
                <a:lnTo>
                  <a:pt x="4478429" y="3536931"/>
                </a:lnTo>
                <a:lnTo>
                  <a:pt x="4416737" y="3541396"/>
                </a:lnTo>
                <a:lnTo>
                  <a:pt x="4354725" y="3545407"/>
                </a:lnTo>
                <a:lnTo>
                  <a:pt x="4292402" y="3548960"/>
                </a:lnTo>
                <a:lnTo>
                  <a:pt x="4229775" y="3552052"/>
                </a:lnTo>
                <a:lnTo>
                  <a:pt x="4166853" y="3554678"/>
                </a:lnTo>
                <a:lnTo>
                  <a:pt x="4103644" y="3556835"/>
                </a:lnTo>
                <a:lnTo>
                  <a:pt x="4040156" y="3558520"/>
                </a:lnTo>
                <a:lnTo>
                  <a:pt x="3976397" y="3559728"/>
                </a:lnTo>
                <a:lnTo>
                  <a:pt x="3912376" y="3560455"/>
                </a:lnTo>
                <a:lnTo>
                  <a:pt x="3848100" y="3560699"/>
                </a:lnTo>
                <a:lnTo>
                  <a:pt x="3783823" y="3560455"/>
                </a:lnTo>
                <a:lnTo>
                  <a:pt x="3719802" y="3559728"/>
                </a:lnTo>
                <a:lnTo>
                  <a:pt x="3656043" y="3558520"/>
                </a:lnTo>
                <a:lnTo>
                  <a:pt x="3592555" y="3556835"/>
                </a:lnTo>
                <a:lnTo>
                  <a:pt x="3529346" y="3554678"/>
                </a:lnTo>
                <a:lnTo>
                  <a:pt x="3466424" y="3552052"/>
                </a:lnTo>
                <a:lnTo>
                  <a:pt x="3403797" y="3548960"/>
                </a:lnTo>
                <a:lnTo>
                  <a:pt x="3341474" y="3545407"/>
                </a:lnTo>
                <a:lnTo>
                  <a:pt x="3279462" y="3541396"/>
                </a:lnTo>
                <a:lnTo>
                  <a:pt x="3217770" y="3536931"/>
                </a:lnTo>
                <a:lnTo>
                  <a:pt x="3156406" y="3532016"/>
                </a:lnTo>
                <a:lnTo>
                  <a:pt x="3095379" y="3526654"/>
                </a:lnTo>
                <a:lnTo>
                  <a:pt x="3034695" y="3520850"/>
                </a:lnTo>
                <a:lnTo>
                  <a:pt x="2974364" y="3514607"/>
                </a:lnTo>
                <a:lnTo>
                  <a:pt x="2914394" y="3507929"/>
                </a:lnTo>
                <a:lnTo>
                  <a:pt x="2854792" y="3500820"/>
                </a:lnTo>
                <a:lnTo>
                  <a:pt x="2795567" y="3493283"/>
                </a:lnTo>
                <a:lnTo>
                  <a:pt x="2736728" y="3485323"/>
                </a:lnTo>
                <a:lnTo>
                  <a:pt x="2678282" y="3476942"/>
                </a:lnTo>
                <a:lnTo>
                  <a:pt x="2620237" y="3468146"/>
                </a:lnTo>
                <a:lnTo>
                  <a:pt x="2562602" y="3458937"/>
                </a:lnTo>
                <a:lnTo>
                  <a:pt x="2505384" y="3449319"/>
                </a:lnTo>
                <a:lnTo>
                  <a:pt x="2448593" y="3439296"/>
                </a:lnTo>
                <a:lnTo>
                  <a:pt x="2392236" y="3428873"/>
                </a:lnTo>
                <a:lnTo>
                  <a:pt x="2336321" y="3418052"/>
                </a:lnTo>
                <a:lnTo>
                  <a:pt x="2280856" y="3406837"/>
                </a:lnTo>
                <a:lnTo>
                  <a:pt x="2225850" y="3395233"/>
                </a:lnTo>
                <a:lnTo>
                  <a:pt x="2171311" y="3383243"/>
                </a:lnTo>
                <a:lnTo>
                  <a:pt x="2117247" y="3370871"/>
                </a:lnTo>
                <a:lnTo>
                  <a:pt x="2063666" y="3358120"/>
                </a:lnTo>
                <a:lnTo>
                  <a:pt x="2010576" y="3344994"/>
                </a:lnTo>
                <a:lnTo>
                  <a:pt x="1957985" y="3331498"/>
                </a:lnTo>
                <a:lnTo>
                  <a:pt x="1905903" y="3317635"/>
                </a:lnTo>
                <a:lnTo>
                  <a:pt x="1854336" y="3303408"/>
                </a:lnTo>
                <a:lnTo>
                  <a:pt x="1803293" y="3288822"/>
                </a:lnTo>
                <a:lnTo>
                  <a:pt x="1752782" y="3273880"/>
                </a:lnTo>
                <a:lnTo>
                  <a:pt x="1702811" y="3258586"/>
                </a:lnTo>
                <a:lnTo>
                  <a:pt x="1653389" y="3242943"/>
                </a:lnTo>
                <a:lnTo>
                  <a:pt x="1604523" y="3226957"/>
                </a:lnTo>
                <a:lnTo>
                  <a:pt x="1556222" y="3210630"/>
                </a:lnTo>
                <a:lnTo>
                  <a:pt x="1508494" y="3193965"/>
                </a:lnTo>
                <a:lnTo>
                  <a:pt x="1461347" y="3176968"/>
                </a:lnTo>
                <a:lnTo>
                  <a:pt x="1414790" y="3159642"/>
                </a:lnTo>
                <a:lnTo>
                  <a:pt x="1368830" y="3141989"/>
                </a:lnTo>
                <a:lnTo>
                  <a:pt x="1323475" y="3124016"/>
                </a:lnTo>
                <a:lnTo>
                  <a:pt x="1278734" y="3105724"/>
                </a:lnTo>
                <a:lnTo>
                  <a:pt x="1234615" y="3087118"/>
                </a:lnTo>
                <a:lnTo>
                  <a:pt x="1191127" y="3068201"/>
                </a:lnTo>
                <a:lnTo>
                  <a:pt x="1148276" y="3048978"/>
                </a:lnTo>
                <a:lnTo>
                  <a:pt x="1106072" y="3029452"/>
                </a:lnTo>
                <a:lnTo>
                  <a:pt x="1064523" y="3009627"/>
                </a:lnTo>
                <a:lnTo>
                  <a:pt x="1023636" y="2989506"/>
                </a:lnTo>
                <a:lnTo>
                  <a:pt x="983420" y="2969094"/>
                </a:lnTo>
                <a:lnTo>
                  <a:pt x="943883" y="2948394"/>
                </a:lnTo>
                <a:lnTo>
                  <a:pt x="905034" y="2927410"/>
                </a:lnTo>
                <a:lnTo>
                  <a:pt x="866880" y="2906146"/>
                </a:lnTo>
                <a:lnTo>
                  <a:pt x="829429" y="2884605"/>
                </a:lnTo>
                <a:lnTo>
                  <a:pt x="792691" y="2862792"/>
                </a:lnTo>
                <a:lnTo>
                  <a:pt x="756672" y="2840710"/>
                </a:lnTo>
                <a:lnTo>
                  <a:pt x="721381" y="2818363"/>
                </a:lnTo>
                <a:lnTo>
                  <a:pt x="686827" y="2795754"/>
                </a:lnTo>
                <a:lnTo>
                  <a:pt x="653017" y="2772888"/>
                </a:lnTo>
                <a:lnTo>
                  <a:pt x="619959" y="2749768"/>
                </a:lnTo>
                <a:lnTo>
                  <a:pt x="587663" y="2726398"/>
                </a:lnTo>
                <a:lnTo>
                  <a:pt x="556135" y="2702782"/>
                </a:lnTo>
                <a:lnTo>
                  <a:pt x="525384" y="2678923"/>
                </a:lnTo>
                <a:lnTo>
                  <a:pt x="495419" y="2654826"/>
                </a:lnTo>
                <a:lnTo>
                  <a:pt x="437877" y="2605930"/>
                </a:lnTo>
                <a:lnTo>
                  <a:pt x="383573" y="2556125"/>
                </a:lnTo>
                <a:lnTo>
                  <a:pt x="332574" y="2505441"/>
                </a:lnTo>
                <a:lnTo>
                  <a:pt x="284944" y="2453908"/>
                </a:lnTo>
                <a:lnTo>
                  <a:pt x="240750" y="2401556"/>
                </a:lnTo>
                <a:lnTo>
                  <a:pt x="200055" y="2348415"/>
                </a:lnTo>
                <a:lnTo>
                  <a:pt x="162927" y="2294516"/>
                </a:lnTo>
                <a:lnTo>
                  <a:pt x="129429" y="2239889"/>
                </a:lnTo>
                <a:lnTo>
                  <a:pt x="99627" y="2184564"/>
                </a:lnTo>
                <a:lnTo>
                  <a:pt x="73587" y="2128572"/>
                </a:lnTo>
                <a:lnTo>
                  <a:pt x="51374" y="2071941"/>
                </a:lnTo>
                <a:lnTo>
                  <a:pt x="33054" y="2014704"/>
                </a:lnTo>
                <a:lnTo>
                  <a:pt x="18690" y="1956889"/>
                </a:lnTo>
                <a:lnTo>
                  <a:pt x="8350" y="1898528"/>
                </a:lnTo>
                <a:lnTo>
                  <a:pt x="2098" y="1839650"/>
                </a:lnTo>
                <a:lnTo>
                  <a:pt x="525" y="1810027"/>
                </a:lnTo>
                <a:lnTo>
                  <a:pt x="0" y="1780286"/>
                </a:lnTo>
                <a:close/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501645" y="1443228"/>
            <a:ext cx="5099685" cy="1932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O</a:t>
            </a:r>
            <a:r>
              <a:rPr sz="1800" spc="-1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ICS </a:t>
            </a:r>
            <a:r>
              <a:rPr lang="en-US" dirty="0" smtClean="0">
                <a:latin typeface="Times New Roman"/>
                <a:cs typeface="Times New Roman"/>
              </a:rPr>
              <a:t>International’s </a:t>
            </a:r>
            <a:r>
              <a:rPr sz="1800" dirty="0" smtClean="0">
                <a:latin typeface="Times New Roman"/>
                <a:cs typeface="Times New Roman"/>
              </a:rPr>
              <a:t>Open</a:t>
            </a:r>
            <a:r>
              <a:rPr sz="1800" spc="-100" dirty="0" smtClean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Access Me</a:t>
            </a:r>
            <a:r>
              <a:rPr sz="1800" spc="-1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bership en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bl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5" dirty="0">
                <a:latin typeface="Times New Roman"/>
                <a:cs typeface="Times New Roman"/>
              </a:rPr>
              <a:t>c</a:t>
            </a:r>
            <a:r>
              <a:rPr sz="1800" dirty="0">
                <a:latin typeface="Times New Roman"/>
                <a:cs typeface="Times New Roman"/>
              </a:rPr>
              <a:t>ad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spc="-1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ic and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resear</a:t>
            </a:r>
            <a:r>
              <a:rPr sz="1800" spc="5" dirty="0">
                <a:latin typeface="Times New Roman"/>
                <a:cs typeface="Times New Roman"/>
              </a:rPr>
              <a:t>c</a:t>
            </a:r>
            <a:r>
              <a:rPr sz="1800" dirty="0">
                <a:latin typeface="Times New Roman"/>
                <a:cs typeface="Times New Roman"/>
              </a:rPr>
              <a:t>h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inst</a:t>
            </a:r>
            <a:r>
              <a:rPr sz="1800" spc="5" dirty="0">
                <a:latin typeface="Times New Roman"/>
                <a:cs typeface="Times New Roman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tu</a:t>
            </a:r>
            <a:r>
              <a:rPr sz="1800" spc="5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ions,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funders 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nd corporat</a:t>
            </a:r>
            <a:r>
              <a:rPr sz="1800" spc="5" dirty="0">
                <a:latin typeface="Times New Roman"/>
                <a:cs typeface="Times New Roman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ons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5" dirty="0">
                <a:latin typeface="Times New Roman"/>
                <a:cs typeface="Times New Roman"/>
              </a:rPr>
              <a:t>c</a:t>
            </a:r>
            <a:r>
              <a:rPr sz="1800" dirty="0">
                <a:latin typeface="Times New Roman"/>
                <a:cs typeface="Times New Roman"/>
              </a:rPr>
              <a:t>t</a:t>
            </a:r>
            <a:r>
              <a:rPr sz="1800" spc="5" dirty="0">
                <a:latin typeface="Times New Roman"/>
                <a:cs typeface="Times New Roman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ve</a:t>
            </a:r>
            <a:r>
              <a:rPr sz="1800" spc="5" dirty="0">
                <a:latin typeface="Times New Roman"/>
                <a:cs typeface="Times New Roman"/>
              </a:rPr>
              <a:t>l</a:t>
            </a:r>
            <a:r>
              <a:rPr sz="1800" dirty="0">
                <a:latin typeface="Times New Roman"/>
                <a:cs typeface="Times New Roman"/>
              </a:rPr>
              <a:t>y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en</a:t>
            </a:r>
            <a:r>
              <a:rPr sz="1800" spc="5" dirty="0">
                <a:latin typeface="Times New Roman"/>
                <a:cs typeface="Times New Roman"/>
              </a:rPr>
              <a:t>c</a:t>
            </a:r>
            <a:r>
              <a:rPr sz="1800" dirty="0">
                <a:latin typeface="Times New Roman"/>
                <a:cs typeface="Times New Roman"/>
              </a:rPr>
              <a:t>ourage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open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5" dirty="0">
                <a:latin typeface="Times New Roman"/>
                <a:cs typeface="Times New Roman"/>
              </a:rPr>
              <a:t>c</a:t>
            </a:r>
            <a:r>
              <a:rPr sz="1800" dirty="0">
                <a:latin typeface="Times New Roman"/>
                <a:cs typeface="Times New Roman"/>
              </a:rPr>
              <a:t>c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ss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 schol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rly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com</a:t>
            </a:r>
            <a:r>
              <a:rPr sz="1800" spc="-15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uni</a:t>
            </a:r>
            <a:r>
              <a:rPr sz="1800" spc="5" dirty="0">
                <a:latin typeface="Times New Roman"/>
                <a:cs typeface="Times New Roman"/>
              </a:rPr>
              <a:t>c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5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ion and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disse</a:t>
            </a:r>
            <a:r>
              <a:rPr sz="1800" spc="-1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t</a:t>
            </a:r>
            <a:r>
              <a:rPr sz="1800" spc="5" dirty="0">
                <a:latin typeface="Times New Roman"/>
                <a:cs typeface="Times New Roman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on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 resear</a:t>
            </a:r>
            <a:r>
              <a:rPr sz="1800" spc="5" dirty="0">
                <a:latin typeface="Times New Roman"/>
                <a:cs typeface="Times New Roman"/>
              </a:rPr>
              <a:t>c</a:t>
            </a:r>
            <a:r>
              <a:rPr sz="1800" dirty="0">
                <a:latin typeface="Times New Roman"/>
                <a:cs typeface="Times New Roman"/>
              </a:rPr>
              <a:t>h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publ</a:t>
            </a:r>
            <a:r>
              <a:rPr sz="1800" spc="5" dirty="0">
                <a:latin typeface="Times New Roman"/>
                <a:cs typeface="Times New Roman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shed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by th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ir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au</a:t>
            </a:r>
            <a:r>
              <a:rPr sz="1800" spc="5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hors.</a:t>
            </a:r>
          </a:p>
          <a:p>
            <a:pPr marL="12700" marR="140335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For </a:t>
            </a:r>
            <a:r>
              <a:rPr sz="1800" spc="-1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ore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</a:t>
            </a:r>
            <a:r>
              <a:rPr sz="1800" spc="5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5" dirty="0">
                <a:latin typeface="Times New Roman"/>
                <a:cs typeface="Times New Roman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ls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 ben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fi</a:t>
            </a:r>
            <a:r>
              <a:rPr sz="1800" spc="5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s,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</a:t>
            </a:r>
            <a:r>
              <a:rPr sz="1800" spc="5" dirty="0">
                <a:latin typeface="Times New Roman"/>
                <a:cs typeface="Times New Roman"/>
              </a:rPr>
              <a:t>l</a:t>
            </a:r>
            <a:r>
              <a:rPr sz="1800" dirty="0">
                <a:latin typeface="Times New Roman"/>
                <a:cs typeface="Times New Roman"/>
              </a:rPr>
              <a:t>i</a:t>
            </a:r>
            <a:r>
              <a:rPr sz="1800" spc="5" dirty="0">
                <a:latin typeface="Times New Roman"/>
                <a:cs typeface="Times New Roman"/>
              </a:rPr>
              <a:t>c</a:t>
            </a:r>
            <a:r>
              <a:rPr sz="1800" dirty="0">
                <a:latin typeface="Times New Roman"/>
                <a:cs typeface="Times New Roman"/>
              </a:rPr>
              <a:t>k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on the l</a:t>
            </a:r>
            <a:r>
              <a:rPr sz="1800" spc="5" dirty="0">
                <a:latin typeface="Times New Roman"/>
                <a:cs typeface="Times New Roman"/>
              </a:rPr>
              <a:t>i</a:t>
            </a:r>
            <a:r>
              <a:rPr sz="1800" dirty="0">
                <a:latin typeface="Times New Roman"/>
                <a:cs typeface="Times New Roman"/>
              </a:rPr>
              <a:t>nk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</a:t>
            </a:r>
            <a:r>
              <a:rPr sz="1800" spc="5" dirty="0">
                <a:latin typeface="Times New Roman"/>
                <a:cs typeface="Times New Roman"/>
              </a:rPr>
              <a:t>l</a:t>
            </a:r>
            <a:r>
              <a:rPr sz="1800" dirty="0">
                <a:latin typeface="Times New Roman"/>
                <a:cs typeface="Times New Roman"/>
              </a:rPr>
              <a:t>ow: </a:t>
            </a:r>
            <a:r>
              <a:rPr sz="1800" u="sng" dirty="0">
                <a:solidFill>
                  <a:srgbClr val="0000FF"/>
                </a:solidFill>
                <a:latin typeface="Times New Roman"/>
                <a:cs typeface="Times New Roman"/>
                <a:hlinkClick r:id="rId5"/>
              </a:rPr>
              <a:t>ht</a:t>
            </a:r>
            <a:r>
              <a:rPr sz="1800" u="sng" spc="5" dirty="0">
                <a:solidFill>
                  <a:srgbClr val="0000FF"/>
                </a:solidFill>
                <a:latin typeface="Times New Roman"/>
                <a:cs typeface="Times New Roman"/>
                <a:hlinkClick r:id="rId5"/>
              </a:rPr>
              <a:t>t</a:t>
            </a:r>
            <a:r>
              <a:rPr sz="1800" u="sng" dirty="0">
                <a:solidFill>
                  <a:srgbClr val="0000FF"/>
                </a:solidFill>
                <a:latin typeface="Times New Roman"/>
                <a:cs typeface="Times New Roman"/>
                <a:hlinkClick r:id="rId5"/>
              </a:rPr>
              <a:t>p:</a:t>
            </a:r>
            <a:r>
              <a:rPr sz="1800" u="sng" spc="5" dirty="0">
                <a:solidFill>
                  <a:srgbClr val="0000FF"/>
                </a:solidFill>
                <a:latin typeface="Times New Roman"/>
                <a:cs typeface="Times New Roman"/>
                <a:hlinkClick r:id="rId5"/>
              </a:rPr>
              <a:t>/</a:t>
            </a:r>
            <a:r>
              <a:rPr sz="1800" u="sng" dirty="0">
                <a:solidFill>
                  <a:srgbClr val="0000FF"/>
                </a:solidFill>
                <a:latin typeface="Times New Roman"/>
                <a:cs typeface="Times New Roman"/>
                <a:hlinkClick r:id="rId5"/>
              </a:rPr>
              <a:t>/omicsonl</a:t>
            </a:r>
            <a:r>
              <a:rPr sz="1800" u="sng" spc="5" dirty="0">
                <a:solidFill>
                  <a:srgbClr val="0000FF"/>
                </a:solidFill>
                <a:latin typeface="Times New Roman"/>
                <a:cs typeface="Times New Roman"/>
                <a:hlinkClick r:id="rId5"/>
              </a:rPr>
              <a:t>i</a:t>
            </a:r>
            <a:r>
              <a:rPr sz="1800" u="sng" dirty="0">
                <a:solidFill>
                  <a:srgbClr val="0000FF"/>
                </a:solidFill>
                <a:latin typeface="Times New Roman"/>
                <a:cs typeface="Times New Roman"/>
                <a:hlinkClick r:id="rId5"/>
              </a:rPr>
              <a:t>ne</a:t>
            </a:r>
            <a:r>
              <a:rPr sz="1800" u="sng" spc="5" dirty="0">
                <a:solidFill>
                  <a:srgbClr val="0000FF"/>
                </a:solidFill>
                <a:latin typeface="Times New Roman"/>
                <a:cs typeface="Times New Roman"/>
                <a:hlinkClick r:id="rId5"/>
              </a:rPr>
              <a:t>.</a:t>
            </a:r>
            <a:r>
              <a:rPr sz="1800" u="sng" dirty="0">
                <a:solidFill>
                  <a:srgbClr val="0000FF"/>
                </a:solidFill>
                <a:latin typeface="Times New Roman"/>
                <a:cs typeface="Times New Roman"/>
                <a:hlinkClick r:id="rId5"/>
              </a:rPr>
              <a:t>o</a:t>
            </a:r>
            <a:r>
              <a:rPr sz="1800" u="sng" spc="-40" dirty="0">
                <a:solidFill>
                  <a:srgbClr val="0000FF"/>
                </a:solidFill>
                <a:latin typeface="Times New Roman"/>
                <a:cs typeface="Times New Roman"/>
                <a:hlinkClick r:id="rId5"/>
              </a:rPr>
              <a:t>r</a:t>
            </a:r>
            <a:r>
              <a:rPr sz="1800" u="sng" dirty="0">
                <a:solidFill>
                  <a:srgbClr val="0000FF"/>
                </a:solidFill>
                <a:latin typeface="Times New Roman"/>
                <a:cs typeface="Times New Roman"/>
                <a:hlinkClick r:id="rId5"/>
              </a:rPr>
              <a:t>g/me</a:t>
            </a:r>
            <a:r>
              <a:rPr sz="1800" u="sng" spc="-10" dirty="0">
                <a:solidFill>
                  <a:srgbClr val="0000FF"/>
                </a:solidFill>
                <a:latin typeface="Times New Roman"/>
                <a:cs typeface="Times New Roman"/>
                <a:hlinkClick r:id="rId5"/>
              </a:rPr>
              <a:t>m</a:t>
            </a:r>
            <a:r>
              <a:rPr sz="1800" u="sng" dirty="0">
                <a:solidFill>
                  <a:srgbClr val="0000FF"/>
                </a:solidFill>
                <a:latin typeface="Times New Roman"/>
                <a:cs typeface="Times New Roman"/>
                <a:hlinkClick r:id="rId5"/>
              </a:rPr>
              <a:t>bership.php</a:t>
            </a:r>
            <a:endParaRPr sz="1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325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288" y="831850"/>
            <a:ext cx="9130030" cy="4959350"/>
          </a:xfrm>
          <a:custGeom>
            <a:avLst/>
            <a:gdLst/>
            <a:ahLst/>
            <a:cxnLst/>
            <a:rect l="l" t="t" r="r" b="b"/>
            <a:pathLst>
              <a:path w="9130030" h="4959350">
                <a:moveTo>
                  <a:pt x="7608124" y="0"/>
                </a:moveTo>
                <a:lnTo>
                  <a:pt x="1521649" y="0"/>
                </a:lnTo>
                <a:lnTo>
                  <a:pt x="0" y="2479675"/>
                </a:lnTo>
                <a:lnTo>
                  <a:pt x="1521649" y="4959350"/>
                </a:lnTo>
                <a:lnTo>
                  <a:pt x="7608124" y="4959350"/>
                </a:lnTo>
                <a:lnTo>
                  <a:pt x="7680785" y="4956572"/>
                </a:lnTo>
                <a:lnTo>
                  <a:pt x="7752567" y="4948322"/>
                </a:lnTo>
                <a:lnTo>
                  <a:pt x="7823395" y="4934724"/>
                </a:lnTo>
                <a:lnTo>
                  <a:pt x="7893191" y="4915903"/>
                </a:lnTo>
                <a:lnTo>
                  <a:pt x="7961881" y="4891982"/>
                </a:lnTo>
                <a:lnTo>
                  <a:pt x="8029386" y="4863086"/>
                </a:lnTo>
                <a:lnTo>
                  <a:pt x="8095632" y="4829340"/>
                </a:lnTo>
                <a:lnTo>
                  <a:pt x="8160542" y="4790868"/>
                </a:lnTo>
                <a:lnTo>
                  <a:pt x="8192472" y="4769898"/>
                </a:lnTo>
                <a:lnTo>
                  <a:pt x="8224039" y="4747794"/>
                </a:lnTo>
                <a:lnTo>
                  <a:pt x="8255234" y="4724570"/>
                </a:lnTo>
                <a:lnTo>
                  <a:pt x="8286048" y="4700242"/>
                </a:lnTo>
                <a:lnTo>
                  <a:pt x="8316470" y="4674826"/>
                </a:lnTo>
                <a:lnTo>
                  <a:pt x="8346491" y="4648337"/>
                </a:lnTo>
                <a:lnTo>
                  <a:pt x="8376102" y="4620791"/>
                </a:lnTo>
                <a:lnTo>
                  <a:pt x="8405293" y="4592203"/>
                </a:lnTo>
                <a:lnTo>
                  <a:pt x="8434055" y="4562590"/>
                </a:lnTo>
                <a:lnTo>
                  <a:pt x="8462378" y="4531965"/>
                </a:lnTo>
                <a:lnTo>
                  <a:pt x="8490252" y="4500346"/>
                </a:lnTo>
                <a:lnTo>
                  <a:pt x="8517668" y="4467747"/>
                </a:lnTo>
                <a:lnTo>
                  <a:pt x="8544617" y="4434184"/>
                </a:lnTo>
                <a:lnTo>
                  <a:pt x="8571089" y="4399673"/>
                </a:lnTo>
                <a:lnTo>
                  <a:pt x="8597074" y="4364229"/>
                </a:lnTo>
                <a:lnTo>
                  <a:pt x="8622563" y="4327867"/>
                </a:lnTo>
                <a:lnTo>
                  <a:pt x="8647546" y="4290604"/>
                </a:lnTo>
                <a:lnTo>
                  <a:pt x="8672014" y="4252455"/>
                </a:lnTo>
                <a:lnTo>
                  <a:pt x="8695957" y="4213434"/>
                </a:lnTo>
                <a:lnTo>
                  <a:pt x="8719366" y="4173559"/>
                </a:lnTo>
                <a:lnTo>
                  <a:pt x="8742231" y="4132844"/>
                </a:lnTo>
                <a:lnTo>
                  <a:pt x="8764543" y="4091305"/>
                </a:lnTo>
                <a:lnTo>
                  <a:pt x="8786292" y="4048958"/>
                </a:lnTo>
                <a:lnTo>
                  <a:pt x="8807468" y="4005818"/>
                </a:lnTo>
                <a:lnTo>
                  <a:pt x="8828063" y="3961900"/>
                </a:lnTo>
                <a:lnTo>
                  <a:pt x="8848066" y="3917220"/>
                </a:lnTo>
                <a:lnTo>
                  <a:pt x="8867468" y="3871794"/>
                </a:lnTo>
                <a:lnTo>
                  <a:pt x="8886259" y="3825637"/>
                </a:lnTo>
                <a:lnTo>
                  <a:pt x="8904430" y="3778765"/>
                </a:lnTo>
                <a:lnTo>
                  <a:pt x="8921972" y="3731194"/>
                </a:lnTo>
                <a:lnTo>
                  <a:pt x="8938874" y="3682938"/>
                </a:lnTo>
                <a:lnTo>
                  <a:pt x="8955128" y="3634013"/>
                </a:lnTo>
                <a:lnTo>
                  <a:pt x="8970723" y="3584436"/>
                </a:lnTo>
                <a:lnTo>
                  <a:pt x="8985651" y="3534220"/>
                </a:lnTo>
                <a:lnTo>
                  <a:pt x="8999901" y="3483383"/>
                </a:lnTo>
                <a:lnTo>
                  <a:pt x="9013464" y="3431940"/>
                </a:lnTo>
                <a:lnTo>
                  <a:pt x="9026331" y="3379905"/>
                </a:lnTo>
                <a:lnTo>
                  <a:pt x="9038492" y="3327295"/>
                </a:lnTo>
                <a:lnTo>
                  <a:pt x="9049938" y="3274126"/>
                </a:lnTo>
                <a:lnTo>
                  <a:pt x="9060658" y="3220412"/>
                </a:lnTo>
                <a:lnTo>
                  <a:pt x="9070644" y="3166169"/>
                </a:lnTo>
                <a:lnTo>
                  <a:pt x="9079886" y="3111413"/>
                </a:lnTo>
                <a:lnTo>
                  <a:pt x="9088375" y="3056160"/>
                </a:lnTo>
                <a:lnTo>
                  <a:pt x="9096100" y="3000424"/>
                </a:lnTo>
                <a:lnTo>
                  <a:pt x="9103052" y="2944222"/>
                </a:lnTo>
                <a:lnTo>
                  <a:pt x="9109222" y="2887569"/>
                </a:lnTo>
                <a:lnTo>
                  <a:pt x="9114601" y="2830480"/>
                </a:lnTo>
                <a:lnTo>
                  <a:pt x="9119178" y="2772972"/>
                </a:lnTo>
                <a:lnTo>
                  <a:pt x="9122944" y="2715059"/>
                </a:lnTo>
                <a:lnTo>
                  <a:pt x="9125890" y="2656757"/>
                </a:lnTo>
                <a:lnTo>
                  <a:pt x="9128006" y="2598082"/>
                </a:lnTo>
                <a:lnTo>
                  <a:pt x="9129283" y="2539049"/>
                </a:lnTo>
                <a:lnTo>
                  <a:pt x="9129711" y="2479675"/>
                </a:lnTo>
                <a:lnTo>
                  <a:pt x="9129283" y="2420300"/>
                </a:lnTo>
                <a:lnTo>
                  <a:pt x="9128006" y="2361267"/>
                </a:lnTo>
                <a:lnTo>
                  <a:pt x="9125890" y="2302592"/>
                </a:lnTo>
                <a:lnTo>
                  <a:pt x="9122944" y="2244290"/>
                </a:lnTo>
                <a:lnTo>
                  <a:pt x="9119178" y="2186377"/>
                </a:lnTo>
                <a:lnTo>
                  <a:pt x="9114601" y="2128869"/>
                </a:lnTo>
                <a:lnTo>
                  <a:pt x="9109222" y="2071780"/>
                </a:lnTo>
                <a:lnTo>
                  <a:pt x="9103052" y="2015127"/>
                </a:lnTo>
                <a:lnTo>
                  <a:pt x="9096100" y="1958925"/>
                </a:lnTo>
                <a:lnTo>
                  <a:pt x="9088375" y="1903189"/>
                </a:lnTo>
                <a:lnTo>
                  <a:pt x="9079886" y="1847936"/>
                </a:lnTo>
                <a:lnTo>
                  <a:pt x="9070644" y="1793180"/>
                </a:lnTo>
                <a:lnTo>
                  <a:pt x="9060658" y="1738937"/>
                </a:lnTo>
                <a:lnTo>
                  <a:pt x="9049938" y="1685223"/>
                </a:lnTo>
                <a:lnTo>
                  <a:pt x="9038492" y="1632054"/>
                </a:lnTo>
                <a:lnTo>
                  <a:pt x="9026331" y="1579444"/>
                </a:lnTo>
                <a:lnTo>
                  <a:pt x="9013464" y="1527409"/>
                </a:lnTo>
                <a:lnTo>
                  <a:pt x="8999901" y="1475966"/>
                </a:lnTo>
                <a:lnTo>
                  <a:pt x="8985651" y="1425129"/>
                </a:lnTo>
                <a:lnTo>
                  <a:pt x="8970723" y="1374913"/>
                </a:lnTo>
                <a:lnTo>
                  <a:pt x="8955128" y="1325336"/>
                </a:lnTo>
                <a:lnTo>
                  <a:pt x="8938874" y="1276411"/>
                </a:lnTo>
                <a:lnTo>
                  <a:pt x="8921972" y="1228155"/>
                </a:lnTo>
                <a:lnTo>
                  <a:pt x="8904430" y="1180584"/>
                </a:lnTo>
                <a:lnTo>
                  <a:pt x="8886259" y="1133712"/>
                </a:lnTo>
                <a:lnTo>
                  <a:pt x="8867468" y="1087555"/>
                </a:lnTo>
                <a:lnTo>
                  <a:pt x="8848066" y="1042129"/>
                </a:lnTo>
                <a:lnTo>
                  <a:pt x="8828063" y="997449"/>
                </a:lnTo>
                <a:lnTo>
                  <a:pt x="8807468" y="953531"/>
                </a:lnTo>
                <a:lnTo>
                  <a:pt x="8786292" y="910391"/>
                </a:lnTo>
                <a:lnTo>
                  <a:pt x="8764543" y="868044"/>
                </a:lnTo>
                <a:lnTo>
                  <a:pt x="8742231" y="826505"/>
                </a:lnTo>
                <a:lnTo>
                  <a:pt x="8719366" y="785790"/>
                </a:lnTo>
                <a:lnTo>
                  <a:pt x="8695957" y="745915"/>
                </a:lnTo>
                <a:lnTo>
                  <a:pt x="8672014" y="706894"/>
                </a:lnTo>
                <a:lnTo>
                  <a:pt x="8647546" y="668745"/>
                </a:lnTo>
                <a:lnTo>
                  <a:pt x="8622563" y="631482"/>
                </a:lnTo>
                <a:lnTo>
                  <a:pt x="8597074" y="595120"/>
                </a:lnTo>
                <a:lnTo>
                  <a:pt x="8571089" y="559676"/>
                </a:lnTo>
                <a:lnTo>
                  <a:pt x="8544617" y="525165"/>
                </a:lnTo>
                <a:lnTo>
                  <a:pt x="8517668" y="491602"/>
                </a:lnTo>
                <a:lnTo>
                  <a:pt x="8490252" y="459003"/>
                </a:lnTo>
                <a:lnTo>
                  <a:pt x="8462378" y="427384"/>
                </a:lnTo>
                <a:lnTo>
                  <a:pt x="8434055" y="396759"/>
                </a:lnTo>
                <a:lnTo>
                  <a:pt x="8405293" y="367146"/>
                </a:lnTo>
                <a:lnTo>
                  <a:pt x="8376102" y="338558"/>
                </a:lnTo>
                <a:lnTo>
                  <a:pt x="8346491" y="311012"/>
                </a:lnTo>
                <a:lnTo>
                  <a:pt x="8316470" y="284523"/>
                </a:lnTo>
                <a:lnTo>
                  <a:pt x="8286048" y="259107"/>
                </a:lnTo>
                <a:lnTo>
                  <a:pt x="8255234" y="234779"/>
                </a:lnTo>
                <a:lnTo>
                  <a:pt x="8224039" y="211555"/>
                </a:lnTo>
                <a:lnTo>
                  <a:pt x="8192472" y="189451"/>
                </a:lnTo>
                <a:lnTo>
                  <a:pt x="8160542" y="168481"/>
                </a:lnTo>
                <a:lnTo>
                  <a:pt x="8095632" y="130009"/>
                </a:lnTo>
                <a:lnTo>
                  <a:pt x="8029386" y="96263"/>
                </a:lnTo>
                <a:lnTo>
                  <a:pt x="7961881" y="67367"/>
                </a:lnTo>
                <a:lnTo>
                  <a:pt x="7893191" y="43446"/>
                </a:lnTo>
                <a:lnTo>
                  <a:pt x="7823395" y="24625"/>
                </a:lnTo>
                <a:lnTo>
                  <a:pt x="7752567" y="11027"/>
                </a:lnTo>
                <a:lnTo>
                  <a:pt x="7680785" y="2777"/>
                </a:lnTo>
                <a:lnTo>
                  <a:pt x="76081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288" y="831850"/>
            <a:ext cx="9130030" cy="4959350"/>
          </a:xfrm>
          <a:custGeom>
            <a:avLst/>
            <a:gdLst/>
            <a:ahLst/>
            <a:cxnLst/>
            <a:rect l="l" t="t" r="r" b="b"/>
            <a:pathLst>
              <a:path w="9130030" h="4959350">
                <a:moveTo>
                  <a:pt x="0" y="2479675"/>
                </a:moveTo>
                <a:lnTo>
                  <a:pt x="1521649" y="0"/>
                </a:lnTo>
                <a:lnTo>
                  <a:pt x="7608124" y="0"/>
                </a:lnTo>
                <a:lnTo>
                  <a:pt x="7680785" y="2777"/>
                </a:lnTo>
                <a:lnTo>
                  <a:pt x="7752567" y="11027"/>
                </a:lnTo>
                <a:lnTo>
                  <a:pt x="7823395" y="24625"/>
                </a:lnTo>
                <a:lnTo>
                  <a:pt x="7893191" y="43446"/>
                </a:lnTo>
                <a:lnTo>
                  <a:pt x="7961881" y="67367"/>
                </a:lnTo>
                <a:lnTo>
                  <a:pt x="8029386" y="96263"/>
                </a:lnTo>
                <a:lnTo>
                  <a:pt x="8095632" y="130009"/>
                </a:lnTo>
                <a:lnTo>
                  <a:pt x="8160542" y="168481"/>
                </a:lnTo>
                <a:lnTo>
                  <a:pt x="8192472" y="189451"/>
                </a:lnTo>
                <a:lnTo>
                  <a:pt x="8224039" y="211555"/>
                </a:lnTo>
                <a:lnTo>
                  <a:pt x="8255234" y="234779"/>
                </a:lnTo>
                <a:lnTo>
                  <a:pt x="8286048" y="259107"/>
                </a:lnTo>
                <a:lnTo>
                  <a:pt x="8316470" y="284523"/>
                </a:lnTo>
                <a:lnTo>
                  <a:pt x="8346491" y="311012"/>
                </a:lnTo>
                <a:lnTo>
                  <a:pt x="8376102" y="338558"/>
                </a:lnTo>
                <a:lnTo>
                  <a:pt x="8405293" y="367146"/>
                </a:lnTo>
                <a:lnTo>
                  <a:pt x="8434055" y="396759"/>
                </a:lnTo>
                <a:lnTo>
                  <a:pt x="8462378" y="427384"/>
                </a:lnTo>
                <a:lnTo>
                  <a:pt x="8490252" y="459003"/>
                </a:lnTo>
                <a:lnTo>
                  <a:pt x="8517668" y="491602"/>
                </a:lnTo>
                <a:lnTo>
                  <a:pt x="8544617" y="525165"/>
                </a:lnTo>
                <a:lnTo>
                  <a:pt x="8571089" y="559676"/>
                </a:lnTo>
                <a:lnTo>
                  <a:pt x="8597074" y="595120"/>
                </a:lnTo>
                <a:lnTo>
                  <a:pt x="8622563" y="631482"/>
                </a:lnTo>
                <a:lnTo>
                  <a:pt x="8647546" y="668745"/>
                </a:lnTo>
                <a:lnTo>
                  <a:pt x="8672014" y="706894"/>
                </a:lnTo>
                <a:lnTo>
                  <a:pt x="8695957" y="745915"/>
                </a:lnTo>
                <a:lnTo>
                  <a:pt x="8719366" y="785790"/>
                </a:lnTo>
                <a:lnTo>
                  <a:pt x="8742231" y="826505"/>
                </a:lnTo>
                <a:lnTo>
                  <a:pt x="8764543" y="868044"/>
                </a:lnTo>
                <a:lnTo>
                  <a:pt x="8786292" y="910391"/>
                </a:lnTo>
                <a:lnTo>
                  <a:pt x="8807468" y="953531"/>
                </a:lnTo>
                <a:lnTo>
                  <a:pt x="8828063" y="997449"/>
                </a:lnTo>
                <a:lnTo>
                  <a:pt x="8848066" y="1042129"/>
                </a:lnTo>
                <a:lnTo>
                  <a:pt x="8867468" y="1087555"/>
                </a:lnTo>
                <a:lnTo>
                  <a:pt x="8886259" y="1133712"/>
                </a:lnTo>
                <a:lnTo>
                  <a:pt x="8904430" y="1180584"/>
                </a:lnTo>
                <a:lnTo>
                  <a:pt x="8921972" y="1228155"/>
                </a:lnTo>
                <a:lnTo>
                  <a:pt x="8938874" y="1276411"/>
                </a:lnTo>
                <a:lnTo>
                  <a:pt x="8955128" y="1325336"/>
                </a:lnTo>
                <a:lnTo>
                  <a:pt x="8970723" y="1374913"/>
                </a:lnTo>
                <a:lnTo>
                  <a:pt x="8985651" y="1425129"/>
                </a:lnTo>
                <a:lnTo>
                  <a:pt x="8999901" y="1475966"/>
                </a:lnTo>
                <a:lnTo>
                  <a:pt x="9013464" y="1527409"/>
                </a:lnTo>
                <a:lnTo>
                  <a:pt x="9026331" y="1579444"/>
                </a:lnTo>
                <a:lnTo>
                  <a:pt x="9038492" y="1632054"/>
                </a:lnTo>
                <a:lnTo>
                  <a:pt x="9049938" y="1685223"/>
                </a:lnTo>
                <a:lnTo>
                  <a:pt x="9060658" y="1738937"/>
                </a:lnTo>
                <a:lnTo>
                  <a:pt x="9070644" y="1793180"/>
                </a:lnTo>
                <a:lnTo>
                  <a:pt x="9079886" y="1847936"/>
                </a:lnTo>
                <a:lnTo>
                  <a:pt x="9088375" y="1903189"/>
                </a:lnTo>
                <a:lnTo>
                  <a:pt x="9096100" y="1958925"/>
                </a:lnTo>
                <a:lnTo>
                  <a:pt x="9103052" y="2015127"/>
                </a:lnTo>
                <a:lnTo>
                  <a:pt x="9109222" y="2071780"/>
                </a:lnTo>
                <a:lnTo>
                  <a:pt x="9114601" y="2128869"/>
                </a:lnTo>
                <a:lnTo>
                  <a:pt x="9119178" y="2186377"/>
                </a:lnTo>
                <a:lnTo>
                  <a:pt x="9122944" y="2244290"/>
                </a:lnTo>
                <a:lnTo>
                  <a:pt x="9125890" y="2302592"/>
                </a:lnTo>
                <a:lnTo>
                  <a:pt x="9128006" y="2361267"/>
                </a:lnTo>
                <a:lnTo>
                  <a:pt x="9129283" y="2420300"/>
                </a:lnTo>
                <a:lnTo>
                  <a:pt x="9129711" y="2479675"/>
                </a:lnTo>
                <a:lnTo>
                  <a:pt x="9129283" y="2539049"/>
                </a:lnTo>
                <a:lnTo>
                  <a:pt x="9128006" y="2598082"/>
                </a:lnTo>
                <a:lnTo>
                  <a:pt x="9125890" y="2656757"/>
                </a:lnTo>
                <a:lnTo>
                  <a:pt x="9122944" y="2715059"/>
                </a:lnTo>
                <a:lnTo>
                  <a:pt x="9119178" y="2772972"/>
                </a:lnTo>
                <a:lnTo>
                  <a:pt x="9114601" y="2830480"/>
                </a:lnTo>
                <a:lnTo>
                  <a:pt x="9109222" y="2887569"/>
                </a:lnTo>
                <a:lnTo>
                  <a:pt x="9103052" y="2944222"/>
                </a:lnTo>
                <a:lnTo>
                  <a:pt x="9096100" y="3000424"/>
                </a:lnTo>
                <a:lnTo>
                  <a:pt x="9088375" y="3056160"/>
                </a:lnTo>
                <a:lnTo>
                  <a:pt x="9079886" y="3111413"/>
                </a:lnTo>
                <a:lnTo>
                  <a:pt x="9070644" y="3166169"/>
                </a:lnTo>
                <a:lnTo>
                  <a:pt x="9060658" y="3220412"/>
                </a:lnTo>
                <a:lnTo>
                  <a:pt x="9049938" y="3274126"/>
                </a:lnTo>
                <a:lnTo>
                  <a:pt x="9038492" y="3327295"/>
                </a:lnTo>
                <a:lnTo>
                  <a:pt x="9026331" y="3379905"/>
                </a:lnTo>
                <a:lnTo>
                  <a:pt x="9013464" y="3431940"/>
                </a:lnTo>
                <a:lnTo>
                  <a:pt x="8999901" y="3483383"/>
                </a:lnTo>
                <a:lnTo>
                  <a:pt x="8985651" y="3534220"/>
                </a:lnTo>
                <a:lnTo>
                  <a:pt x="8970723" y="3584436"/>
                </a:lnTo>
                <a:lnTo>
                  <a:pt x="8955128" y="3634013"/>
                </a:lnTo>
                <a:lnTo>
                  <a:pt x="8938874" y="3682938"/>
                </a:lnTo>
                <a:lnTo>
                  <a:pt x="8921972" y="3731194"/>
                </a:lnTo>
                <a:lnTo>
                  <a:pt x="8904430" y="3778765"/>
                </a:lnTo>
                <a:lnTo>
                  <a:pt x="8886259" y="3825637"/>
                </a:lnTo>
                <a:lnTo>
                  <a:pt x="8867468" y="3871794"/>
                </a:lnTo>
                <a:lnTo>
                  <a:pt x="8848066" y="3917220"/>
                </a:lnTo>
                <a:lnTo>
                  <a:pt x="8828063" y="3961900"/>
                </a:lnTo>
                <a:lnTo>
                  <a:pt x="8807468" y="4005818"/>
                </a:lnTo>
                <a:lnTo>
                  <a:pt x="8786292" y="4048958"/>
                </a:lnTo>
                <a:lnTo>
                  <a:pt x="8764543" y="4091305"/>
                </a:lnTo>
                <a:lnTo>
                  <a:pt x="8742231" y="4132844"/>
                </a:lnTo>
                <a:lnTo>
                  <a:pt x="8719366" y="4173559"/>
                </a:lnTo>
                <a:lnTo>
                  <a:pt x="8695957" y="4213434"/>
                </a:lnTo>
                <a:lnTo>
                  <a:pt x="8672014" y="4252455"/>
                </a:lnTo>
                <a:lnTo>
                  <a:pt x="8647546" y="4290604"/>
                </a:lnTo>
                <a:lnTo>
                  <a:pt x="8622563" y="4327867"/>
                </a:lnTo>
                <a:lnTo>
                  <a:pt x="8597074" y="4364229"/>
                </a:lnTo>
                <a:lnTo>
                  <a:pt x="8571089" y="4399673"/>
                </a:lnTo>
                <a:lnTo>
                  <a:pt x="8544617" y="4434184"/>
                </a:lnTo>
                <a:lnTo>
                  <a:pt x="8517668" y="4467747"/>
                </a:lnTo>
                <a:lnTo>
                  <a:pt x="8490252" y="4500346"/>
                </a:lnTo>
                <a:lnTo>
                  <a:pt x="8462378" y="4531965"/>
                </a:lnTo>
                <a:lnTo>
                  <a:pt x="8434055" y="4562590"/>
                </a:lnTo>
                <a:lnTo>
                  <a:pt x="8405293" y="4592203"/>
                </a:lnTo>
                <a:lnTo>
                  <a:pt x="8376102" y="4620791"/>
                </a:lnTo>
                <a:lnTo>
                  <a:pt x="8346491" y="4648337"/>
                </a:lnTo>
                <a:lnTo>
                  <a:pt x="8316470" y="4674826"/>
                </a:lnTo>
                <a:lnTo>
                  <a:pt x="8286048" y="4700242"/>
                </a:lnTo>
                <a:lnTo>
                  <a:pt x="8255234" y="4724570"/>
                </a:lnTo>
                <a:lnTo>
                  <a:pt x="8224039" y="4747794"/>
                </a:lnTo>
                <a:lnTo>
                  <a:pt x="8192472" y="4769898"/>
                </a:lnTo>
                <a:lnTo>
                  <a:pt x="8160542" y="4790868"/>
                </a:lnTo>
                <a:lnTo>
                  <a:pt x="8095632" y="4829340"/>
                </a:lnTo>
                <a:lnTo>
                  <a:pt x="8029386" y="4863086"/>
                </a:lnTo>
                <a:lnTo>
                  <a:pt x="7961881" y="4891982"/>
                </a:lnTo>
                <a:lnTo>
                  <a:pt x="7893191" y="4915903"/>
                </a:lnTo>
                <a:lnTo>
                  <a:pt x="7823395" y="4934724"/>
                </a:lnTo>
                <a:lnTo>
                  <a:pt x="7752567" y="4948322"/>
                </a:lnTo>
                <a:lnTo>
                  <a:pt x="7680785" y="4956572"/>
                </a:lnTo>
                <a:lnTo>
                  <a:pt x="7608124" y="4959350"/>
                </a:lnTo>
                <a:lnTo>
                  <a:pt x="1521649" y="4959350"/>
                </a:lnTo>
                <a:lnTo>
                  <a:pt x="0" y="2479675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19200" y="1219200"/>
            <a:ext cx="7202360" cy="4001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1440" marR="85090" indent="-635" algn="ctr">
              <a:lnSpc>
                <a:spcPct val="100000"/>
              </a:lnSpc>
            </a:pP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OMICS</a:t>
            </a:r>
            <a:r>
              <a:rPr sz="2000" spc="-10" dirty="0">
                <a:solidFill>
                  <a:srgbClr val="01070A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01070A"/>
                </a:solidFill>
                <a:latin typeface="Times New Roman"/>
                <a:cs typeface="Times New Roman"/>
              </a:rPr>
              <a:t>International </a:t>
            </a:r>
            <a:r>
              <a:rPr sz="2000" dirty="0" smtClean="0">
                <a:solidFill>
                  <a:srgbClr val="01070A"/>
                </a:solidFill>
                <a:latin typeface="Times New Roman"/>
                <a:cs typeface="Times New Roman"/>
              </a:rPr>
              <a:t>welco</a:t>
            </a:r>
            <a:r>
              <a:rPr sz="2000" spc="-20" dirty="0" smtClean="0">
                <a:solidFill>
                  <a:srgbClr val="01070A"/>
                </a:solidFill>
                <a:latin typeface="Times New Roman"/>
                <a:cs typeface="Times New Roman"/>
              </a:rPr>
              <a:t>m</a:t>
            </a:r>
            <a:r>
              <a:rPr sz="2000" dirty="0" smtClean="0">
                <a:solidFill>
                  <a:srgbClr val="01070A"/>
                </a:solidFill>
                <a:latin typeface="Times New Roman"/>
                <a:cs typeface="Times New Roman"/>
              </a:rPr>
              <a:t>es</a:t>
            </a:r>
            <a:r>
              <a:rPr sz="2000" spc="-10" dirty="0" smtClean="0">
                <a:solidFill>
                  <a:srgbClr val="01070A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sub</a:t>
            </a:r>
            <a:r>
              <a:rPr sz="2000" spc="-20" dirty="0">
                <a:solidFill>
                  <a:srgbClr val="01070A"/>
                </a:solidFill>
                <a:latin typeface="Times New Roman"/>
                <a:cs typeface="Times New Roman"/>
              </a:rPr>
              <a:t>m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iss</a:t>
            </a:r>
            <a:r>
              <a:rPr sz="2000" spc="-10" dirty="0">
                <a:solidFill>
                  <a:srgbClr val="01070A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o</a:t>
            </a:r>
            <a:r>
              <a:rPr sz="2000" spc="10" dirty="0">
                <a:solidFill>
                  <a:srgbClr val="01070A"/>
                </a:solidFill>
                <a:latin typeface="Times New Roman"/>
                <a:cs typeface="Times New Roman"/>
              </a:rPr>
              <a:t>n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s</a:t>
            </a:r>
            <a:r>
              <a:rPr sz="2000" spc="-45" dirty="0">
                <a:solidFill>
                  <a:srgbClr val="01070A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that</a:t>
            </a:r>
            <a:r>
              <a:rPr sz="2000" spc="-15" dirty="0">
                <a:solidFill>
                  <a:srgbClr val="01070A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are</a:t>
            </a:r>
            <a:r>
              <a:rPr sz="2000" spc="-20" dirty="0">
                <a:solidFill>
                  <a:srgbClr val="01070A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o</a:t>
            </a:r>
            <a:r>
              <a:rPr sz="2000" spc="5" dirty="0">
                <a:solidFill>
                  <a:srgbClr val="01070A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iginal and</a:t>
            </a:r>
            <a:r>
              <a:rPr sz="2000" spc="-15" dirty="0">
                <a:solidFill>
                  <a:srgbClr val="01070A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t</a:t>
            </a:r>
            <a:r>
              <a:rPr sz="2000" spc="-10" dirty="0">
                <a:solidFill>
                  <a:srgbClr val="01070A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ch</a:t>
            </a:r>
            <a:r>
              <a:rPr sz="2000" spc="5" dirty="0">
                <a:solidFill>
                  <a:srgbClr val="01070A"/>
                </a:solidFill>
                <a:latin typeface="Times New Roman"/>
                <a:cs typeface="Times New Roman"/>
              </a:rPr>
              <a:t>n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i</a:t>
            </a:r>
            <a:r>
              <a:rPr sz="2000" spc="-10" dirty="0">
                <a:solidFill>
                  <a:srgbClr val="01070A"/>
                </a:solidFill>
                <a:latin typeface="Times New Roman"/>
                <a:cs typeface="Times New Roman"/>
              </a:rPr>
              <a:t>c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a</a:t>
            </a:r>
            <a:r>
              <a:rPr sz="2000" spc="-10" dirty="0">
                <a:solidFill>
                  <a:srgbClr val="01070A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ly</a:t>
            </a:r>
            <a:r>
              <a:rPr sz="2000" spc="-35" dirty="0">
                <a:solidFill>
                  <a:srgbClr val="01070A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so</a:t>
            </a:r>
            <a:r>
              <a:rPr sz="2000" spc="-5" dirty="0">
                <a:solidFill>
                  <a:srgbClr val="01070A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as</a:t>
            </a:r>
            <a:r>
              <a:rPr sz="2000" spc="-10" dirty="0">
                <a:solidFill>
                  <a:srgbClr val="01070A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to</a:t>
            </a:r>
            <a:r>
              <a:rPr sz="2000" spc="-10" dirty="0">
                <a:solidFill>
                  <a:srgbClr val="01070A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ser</a:t>
            </a:r>
            <a:r>
              <a:rPr sz="2000" spc="5" dirty="0">
                <a:solidFill>
                  <a:srgbClr val="01070A"/>
                </a:solidFill>
                <a:latin typeface="Times New Roman"/>
                <a:cs typeface="Times New Roman"/>
              </a:rPr>
              <a:t>v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e</a:t>
            </a:r>
            <a:r>
              <a:rPr sz="2000" spc="-35" dirty="0">
                <a:solidFill>
                  <a:srgbClr val="01070A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b</a:t>
            </a:r>
            <a:r>
              <a:rPr sz="2000" spc="10" dirty="0">
                <a:solidFill>
                  <a:srgbClr val="01070A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th</a:t>
            </a:r>
            <a:r>
              <a:rPr sz="2000" spc="-20" dirty="0">
                <a:solidFill>
                  <a:srgbClr val="01070A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the</a:t>
            </a:r>
            <a:r>
              <a:rPr sz="2000" spc="-10" dirty="0">
                <a:solidFill>
                  <a:srgbClr val="01070A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de</a:t>
            </a:r>
            <a:r>
              <a:rPr sz="2000" spc="5" dirty="0">
                <a:solidFill>
                  <a:srgbClr val="01070A"/>
                </a:solidFill>
                <a:latin typeface="Times New Roman"/>
                <a:cs typeface="Times New Roman"/>
              </a:rPr>
              <a:t>v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e</a:t>
            </a:r>
            <a:r>
              <a:rPr sz="2000" spc="-10" dirty="0">
                <a:solidFill>
                  <a:srgbClr val="01070A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o</a:t>
            </a:r>
            <a:r>
              <a:rPr sz="2000" spc="10" dirty="0">
                <a:solidFill>
                  <a:srgbClr val="01070A"/>
                </a:solidFill>
                <a:latin typeface="Times New Roman"/>
                <a:cs typeface="Times New Roman"/>
              </a:rPr>
              <a:t>p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i</a:t>
            </a:r>
            <a:r>
              <a:rPr sz="2000" spc="-15" dirty="0">
                <a:solidFill>
                  <a:srgbClr val="01070A"/>
                </a:solidFill>
                <a:latin typeface="Times New Roman"/>
                <a:cs typeface="Times New Roman"/>
              </a:rPr>
              <a:t>n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g</a:t>
            </a:r>
            <a:r>
              <a:rPr sz="2000" spc="-40" dirty="0">
                <a:solidFill>
                  <a:srgbClr val="01070A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w</a:t>
            </a:r>
            <a:r>
              <a:rPr sz="2000" spc="10" dirty="0">
                <a:solidFill>
                  <a:srgbClr val="01070A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rld and</a:t>
            </a:r>
            <a:r>
              <a:rPr sz="2000" spc="-20" dirty="0">
                <a:solidFill>
                  <a:srgbClr val="01070A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deve</a:t>
            </a:r>
            <a:r>
              <a:rPr sz="2000" spc="-10" dirty="0">
                <a:solidFill>
                  <a:srgbClr val="01070A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o</a:t>
            </a:r>
            <a:r>
              <a:rPr sz="2000" spc="5" dirty="0">
                <a:solidFill>
                  <a:srgbClr val="01070A"/>
                </a:solidFill>
                <a:latin typeface="Times New Roman"/>
                <a:cs typeface="Times New Roman"/>
              </a:rPr>
              <a:t>p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ed</a:t>
            </a:r>
            <a:r>
              <a:rPr sz="2000" spc="-45" dirty="0">
                <a:solidFill>
                  <a:srgbClr val="01070A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countries</a:t>
            </a:r>
            <a:r>
              <a:rPr sz="2000" spc="-55" dirty="0">
                <a:solidFill>
                  <a:srgbClr val="01070A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in</a:t>
            </a:r>
            <a:r>
              <a:rPr sz="2000" spc="-10" dirty="0">
                <a:solidFill>
                  <a:srgbClr val="01070A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the</a:t>
            </a:r>
            <a:r>
              <a:rPr sz="2000" spc="-15" dirty="0">
                <a:solidFill>
                  <a:srgbClr val="01070A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best</a:t>
            </a:r>
            <a:r>
              <a:rPr sz="2000" spc="-25" dirty="0">
                <a:solidFill>
                  <a:srgbClr val="01070A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p</a:t>
            </a:r>
            <a:r>
              <a:rPr sz="2000" spc="5" dirty="0">
                <a:solidFill>
                  <a:srgbClr val="01070A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ss</a:t>
            </a:r>
            <a:r>
              <a:rPr sz="2000" spc="-10" dirty="0">
                <a:solidFill>
                  <a:srgbClr val="01070A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ble</a:t>
            </a:r>
            <a:r>
              <a:rPr sz="2000" spc="-40" dirty="0">
                <a:solidFill>
                  <a:srgbClr val="01070A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wa</a:t>
            </a:r>
            <a:r>
              <a:rPr sz="2000" spc="-140" dirty="0">
                <a:solidFill>
                  <a:srgbClr val="01070A"/>
                </a:solidFill>
                <a:latin typeface="Times New Roman"/>
                <a:cs typeface="Times New Roman"/>
              </a:rPr>
              <a:t>y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  <a:p>
            <a:pPr marL="17145" marR="8890" indent="-1905" algn="ctr">
              <a:lnSpc>
                <a:spcPct val="100000"/>
              </a:lnSpc>
            </a:pP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OMICS</a:t>
            </a:r>
            <a:r>
              <a:rPr sz="2000" spc="-10" dirty="0">
                <a:solidFill>
                  <a:srgbClr val="01070A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Jou</a:t>
            </a:r>
            <a:r>
              <a:rPr sz="2000" spc="5" dirty="0">
                <a:solidFill>
                  <a:srgbClr val="01070A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na</a:t>
            </a:r>
            <a:r>
              <a:rPr sz="2000" spc="-15" dirty="0">
                <a:solidFill>
                  <a:srgbClr val="01070A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s </a:t>
            </a:r>
            <a:r>
              <a:rPr sz="2000" spc="-30" dirty="0">
                <a:solidFill>
                  <a:srgbClr val="01070A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are</a:t>
            </a:r>
            <a:r>
              <a:rPr sz="2000" spc="-15" dirty="0">
                <a:solidFill>
                  <a:srgbClr val="01070A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p</a:t>
            </a:r>
            <a:r>
              <a:rPr sz="2000" spc="10" dirty="0">
                <a:solidFill>
                  <a:srgbClr val="01070A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is</a:t>
            </a:r>
            <a:r>
              <a:rPr sz="2000" spc="-10" dirty="0">
                <a:solidFill>
                  <a:srgbClr val="01070A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d</a:t>
            </a:r>
            <a:r>
              <a:rPr sz="2000" spc="-25" dirty="0">
                <a:solidFill>
                  <a:srgbClr val="01070A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in</a:t>
            </a:r>
            <a:r>
              <a:rPr sz="2000" spc="-10" dirty="0">
                <a:solidFill>
                  <a:srgbClr val="01070A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excel</a:t>
            </a:r>
            <a:r>
              <a:rPr sz="2000" spc="-10" dirty="0">
                <a:solidFill>
                  <a:srgbClr val="01070A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ence</a:t>
            </a:r>
            <a:r>
              <a:rPr sz="2000" spc="-20" dirty="0">
                <a:solidFill>
                  <a:srgbClr val="01070A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by</a:t>
            </a:r>
            <a:r>
              <a:rPr sz="2000" spc="-10" dirty="0">
                <a:solidFill>
                  <a:srgbClr val="01070A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p</a:t>
            </a:r>
            <a:r>
              <a:rPr sz="2000" spc="10" dirty="0">
                <a:solidFill>
                  <a:srgbClr val="01070A"/>
                </a:solidFill>
                <a:latin typeface="Times New Roman"/>
                <a:cs typeface="Times New Roman"/>
              </a:rPr>
              <a:t>u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blish</a:t>
            </a:r>
            <a:r>
              <a:rPr sz="2000" spc="-15" dirty="0">
                <a:solidFill>
                  <a:srgbClr val="01070A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ng high</a:t>
            </a:r>
            <a:r>
              <a:rPr sz="2000" spc="-25" dirty="0">
                <a:solidFill>
                  <a:srgbClr val="01070A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q</a:t>
            </a:r>
            <a:r>
              <a:rPr sz="2000" spc="10" dirty="0">
                <a:solidFill>
                  <a:srgbClr val="01070A"/>
                </a:solidFill>
                <a:latin typeface="Times New Roman"/>
                <a:cs typeface="Times New Roman"/>
              </a:rPr>
              <a:t>u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a</a:t>
            </a:r>
            <a:r>
              <a:rPr sz="2000" spc="-10" dirty="0">
                <a:solidFill>
                  <a:srgbClr val="01070A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i</a:t>
            </a:r>
            <a:r>
              <a:rPr sz="2000" spc="-10" dirty="0">
                <a:solidFill>
                  <a:srgbClr val="01070A"/>
                </a:solidFill>
                <a:latin typeface="Times New Roman"/>
                <a:cs typeface="Times New Roman"/>
              </a:rPr>
              <a:t>t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y</a:t>
            </a:r>
            <a:r>
              <a:rPr sz="2000" spc="-15" dirty="0">
                <a:solidFill>
                  <a:srgbClr val="01070A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researc</a:t>
            </a:r>
            <a:r>
              <a:rPr sz="2000" spc="5" dirty="0">
                <a:solidFill>
                  <a:srgbClr val="01070A"/>
                </a:solidFill>
                <a:latin typeface="Times New Roman"/>
                <a:cs typeface="Times New Roman"/>
              </a:rPr>
              <a:t>h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.</a:t>
            </a:r>
            <a:r>
              <a:rPr sz="2000" spc="-35" dirty="0">
                <a:solidFill>
                  <a:srgbClr val="01070A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OMICS</a:t>
            </a:r>
            <a:r>
              <a:rPr sz="2000" spc="-10" dirty="0">
                <a:solidFill>
                  <a:srgbClr val="01070A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01070A"/>
                </a:solidFill>
                <a:latin typeface="Times New Roman"/>
                <a:cs typeface="Times New Roman"/>
              </a:rPr>
              <a:t>International</a:t>
            </a:r>
            <a:r>
              <a:rPr sz="2000" spc="-25" dirty="0" smtClean="0">
                <a:solidFill>
                  <a:srgbClr val="01070A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f</a:t>
            </a:r>
            <a:r>
              <a:rPr sz="2000" spc="5" dirty="0">
                <a:solidFill>
                  <a:srgbClr val="01070A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l</a:t>
            </a:r>
            <a:r>
              <a:rPr sz="2000" spc="-10" dirty="0">
                <a:solidFill>
                  <a:srgbClr val="01070A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o</a:t>
            </a:r>
            <a:r>
              <a:rPr sz="2000" spc="10" dirty="0">
                <a:solidFill>
                  <a:srgbClr val="01070A"/>
                </a:solidFill>
                <a:latin typeface="Times New Roman"/>
                <a:cs typeface="Times New Roman"/>
              </a:rPr>
              <a:t>w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s</a:t>
            </a:r>
            <a:r>
              <a:rPr sz="2000" spc="-45" dirty="0">
                <a:solidFill>
                  <a:srgbClr val="01070A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an Edi</a:t>
            </a:r>
            <a:r>
              <a:rPr sz="2000" spc="-10" dirty="0">
                <a:solidFill>
                  <a:srgbClr val="01070A"/>
                </a:solidFill>
                <a:latin typeface="Times New Roman"/>
                <a:cs typeface="Times New Roman"/>
              </a:rPr>
              <a:t>t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o</a:t>
            </a:r>
            <a:r>
              <a:rPr sz="2000" spc="5" dirty="0">
                <a:solidFill>
                  <a:srgbClr val="01070A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i</a:t>
            </a:r>
            <a:r>
              <a:rPr sz="2000" spc="-10" dirty="0">
                <a:solidFill>
                  <a:srgbClr val="01070A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l M</a:t>
            </a:r>
            <a:r>
              <a:rPr sz="2000" spc="-10" dirty="0">
                <a:solidFill>
                  <a:srgbClr val="01070A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na</a:t>
            </a:r>
            <a:r>
              <a:rPr sz="2000" spc="5" dirty="0">
                <a:solidFill>
                  <a:srgbClr val="01070A"/>
                </a:solidFill>
                <a:latin typeface="Times New Roman"/>
                <a:cs typeface="Times New Roman"/>
              </a:rPr>
              <a:t>g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er®</a:t>
            </a:r>
            <a:r>
              <a:rPr sz="2000" spc="-30" dirty="0">
                <a:solidFill>
                  <a:srgbClr val="01070A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Sys</a:t>
            </a:r>
            <a:r>
              <a:rPr sz="2000" spc="-10" dirty="0">
                <a:solidFill>
                  <a:srgbClr val="01070A"/>
                </a:solidFill>
                <a:latin typeface="Times New Roman"/>
                <a:cs typeface="Times New Roman"/>
              </a:rPr>
              <a:t>t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em</a:t>
            </a:r>
            <a:r>
              <a:rPr sz="2000" spc="-15" dirty="0">
                <a:solidFill>
                  <a:srgbClr val="01070A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peer</a:t>
            </a:r>
            <a:r>
              <a:rPr sz="2000" spc="-15" dirty="0">
                <a:solidFill>
                  <a:srgbClr val="01070A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re</a:t>
            </a:r>
            <a:r>
              <a:rPr sz="2000" spc="5" dirty="0">
                <a:solidFill>
                  <a:srgbClr val="01070A"/>
                </a:solidFill>
                <a:latin typeface="Times New Roman"/>
                <a:cs typeface="Times New Roman"/>
              </a:rPr>
              <a:t>v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i</a:t>
            </a:r>
            <a:r>
              <a:rPr sz="2000" spc="-10" dirty="0">
                <a:solidFill>
                  <a:srgbClr val="01070A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w</a:t>
            </a:r>
            <a:r>
              <a:rPr sz="2000" spc="-15" dirty="0">
                <a:solidFill>
                  <a:srgbClr val="01070A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p</a:t>
            </a:r>
            <a:r>
              <a:rPr sz="2000" spc="5" dirty="0">
                <a:solidFill>
                  <a:srgbClr val="01070A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ocess</a:t>
            </a:r>
            <a:r>
              <a:rPr sz="2000" spc="-45" dirty="0">
                <a:solidFill>
                  <a:srgbClr val="01070A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and b</a:t>
            </a:r>
            <a:r>
              <a:rPr sz="2000" spc="10" dirty="0">
                <a:solidFill>
                  <a:srgbClr val="01070A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as</a:t>
            </a:r>
            <a:r>
              <a:rPr sz="2000" spc="-10" dirty="0">
                <a:solidFill>
                  <a:srgbClr val="01070A"/>
                </a:solidFill>
                <a:latin typeface="Times New Roman"/>
                <a:cs typeface="Times New Roman"/>
              </a:rPr>
              <a:t>t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s</a:t>
            </a:r>
            <a:r>
              <a:rPr sz="2000" spc="-35" dirty="0">
                <a:solidFill>
                  <a:srgbClr val="01070A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of</a:t>
            </a:r>
            <a:r>
              <a:rPr sz="2000" spc="-15" dirty="0">
                <a:solidFill>
                  <a:srgbClr val="01070A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a stro</a:t>
            </a:r>
            <a:r>
              <a:rPr sz="2000" spc="10" dirty="0">
                <a:solidFill>
                  <a:srgbClr val="01070A"/>
                </a:solidFill>
                <a:latin typeface="Times New Roman"/>
                <a:cs typeface="Times New Roman"/>
              </a:rPr>
              <a:t>n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g</a:t>
            </a:r>
            <a:r>
              <a:rPr sz="2000" spc="-40" dirty="0">
                <a:solidFill>
                  <a:srgbClr val="01070A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and ac</a:t>
            </a:r>
            <a:r>
              <a:rPr sz="2000" spc="-10" dirty="0">
                <a:solidFill>
                  <a:srgbClr val="01070A"/>
                </a:solidFill>
                <a:latin typeface="Times New Roman"/>
                <a:cs typeface="Times New Roman"/>
              </a:rPr>
              <a:t>t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ive</a:t>
            </a:r>
            <a:r>
              <a:rPr sz="2000" spc="-25" dirty="0">
                <a:solidFill>
                  <a:srgbClr val="01070A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editorial</a:t>
            </a:r>
            <a:r>
              <a:rPr sz="2000" spc="-40" dirty="0">
                <a:solidFill>
                  <a:srgbClr val="01070A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b</a:t>
            </a:r>
            <a:r>
              <a:rPr sz="2000" spc="10" dirty="0">
                <a:solidFill>
                  <a:srgbClr val="01070A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ar</a:t>
            </a:r>
            <a:r>
              <a:rPr sz="2000" spc="5" dirty="0">
                <a:solidFill>
                  <a:srgbClr val="01070A"/>
                </a:solidFill>
                <a:latin typeface="Times New Roman"/>
                <a:cs typeface="Times New Roman"/>
              </a:rPr>
              <a:t>d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  <a:p>
            <a:pPr marL="53340" marR="48260" indent="-635" algn="ctr">
              <a:lnSpc>
                <a:spcPct val="100000"/>
              </a:lnSpc>
            </a:pP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Edi</a:t>
            </a:r>
            <a:r>
              <a:rPr sz="2000" spc="-10" dirty="0">
                <a:solidFill>
                  <a:srgbClr val="01070A"/>
                </a:solidFill>
                <a:latin typeface="Times New Roman"/>
                <a:cs typeface="Times New Roman"/>
              </a:rPr>
              <a:t>t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o</a:t>
            </a:r>
            <a:r>
              <a:rPr sz="2000" spc="5" dirty="0">
                <a:solidFill>
                  <a:srgbClr val="01070A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s</a:t>
            </a:r>
            <a:r>
              <a:rPr sz="2000" spc="-35" dirty="0">
                <a:solidFill>
                  <a:srgbClr val="01070A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and</a:t>
            </a:r>
            <a:r>
              <a:rPr sz="2000" spc="-20" dirty="0">
                <a:solidFill>
                  <a:srgbClr val="01070A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reviewers</a:t>
            </a:r>
            <a:r>
              <a:rPr sz="2000" spc="-35" dirty="0">
                <a:solidFill>
                  <a:srgbClr val="01070A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are</a:t>
            </a:r>
            <a:r>
              <a:rPr sz="2000" spc="-15" dirty="0">
                <a:solidFill>
                  <a:srgbClr val="01070A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experts</a:t>
            </a:r>
            <a:r>
              <a:rPr sz="2000" spc="-50" dirty="0">
                <a:solidFill>
                  <a:srgbClr val="01070A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in</a:t>
            </a:r>
            <a:r>
              <a:rPr sz="2000" spc="-10" dirty="0">
                <a:solidFill>
                  <a:srgbClr val="01070A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the</a:t>
            </a:r>
            <a:r>
              <a:rPr sz="2000" spc="-10" dirty="0">
                <a:solidFill>
                  <a:srgbClr val="01070A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r</a:t>
            </a:r>
            <a:r>
              <a:rPr sz="2000" spc="-20" dirty="0">
                <a:solidFill>
                  <a:srgbClr val="01070A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fie</a:t>
            </a:r>
            <a:r>
              <a:rPr sz="2000" spc="-10" dirty="0">
                <a:solidFill>
                  <a:srgbClr val="01070A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d</a:t>
            </a:r>
            <a:r>
              <a:rPr sz="2000" spc="-15" dirty="0">
                <a:solidFill>
                  <a:srgbClr val="01070A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and p</a:t>
            </a:r>
            <a:r>
              <a:rPr sz="2000" spc="5" dirty="0">
                <a:solidFill>
                  <a:srgbClr val="01070A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o</a:t>
            </a:r>
            <a:r>
              <a:rPr sz="2000" spc="10" dirty="0">
                <a:solidFill>
                  <a:srgbClr val="01070A"/>
                </a:solidFill>
                <a:latin typeface="Times New Roman"/>
                <a:cs typeface="Times New Roman"/>
              </a:rPr>
              <a:t>v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i</a:t>
            </a:r>
            <a:r>
              <a:rPr sz="2000" spc="-15" dirty="0">
                <a:solidFill>
                  <a:srgbClr val="01070A"/>
                </a:solidFill>
                <a:latin typeface="Times New Roman"/>
                <a:cs typeface="Times New Roman"/>
              </a:rPr>
              <a:t>d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e</a:t>
            </a:r>
            <a:r>
              <a:rPr sz="2000" spc="-35" dirty="0">
                <a:solidFill>
                  <a:srgbClr val="01070A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an</a:t>
            </a:r>
            <a:r>
              <a:rPr sz="2000" spc="5" dirty="0">
                <a:solidFill>
                  <a:srgbClr val="01070A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ny</a:t>
            </a:r>
            <a:r>
              <a:rPr sz="2000" spc="-25" dirty="0">
                <a:solidFill>
                  <a:srgbClr val="01070A"/>
                </a:solidFill>
                <a:latin typeface="Times New Roman"/>
                <a:cs typeface="Times New Roman"/>
              </a:rPr>
              <a:t>m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o</a:t>
            </a:r>
            <a:r>
              <a:rPr sz="2000" spc="10" dirty="0">
                <a:solidFill>
                  <a:srgbClr val="01070A"/>
                </a:solidFill>
                <a:latin typeface="Times New Roman"/>
                <a:cs typeface="Times New Roman"/>
              </a:rPr>
              <a:t>u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s,</a:t>
            </a:r>
            <a:r>
              <a:rPr sz="2000" spc="-30" dirty="0">
                <a:solidFill>
                  <a:srgbClr val="01070A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u</a:t>
            </a:r>
            <a:r>
              <a:rPr sz="2000" spc="10" dirty="0">
                <a:solidFill>
                  <a:srgbClr val="01070A"/>
                </a:solidFill>
                <a:latin typeface="Times New Roman"/>
                <a:cs typeface="Times New Roman"/>
              </a:rPr>
              <a:t>n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biased</a:t>
            </a:r>
            <a:r>
              <a:rPr sz="2000" spc="-45" dirty="0">
                <a:solidFill>
                  <a:srgbClr val="01070A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and deta</a:t>
            </a:r>
            <a:r>
              <a:rPr sz="2000" spc="-10" dirty="0">
                <a:solidFill>
                  <a:srgbClr val="01070A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l</a:t>
            </a:r>
            <a:r>
              <a:rPr sz="2000" spc="-10" dirty="0">
                <a:solidFill>
                  <a:srgbClr val="01070A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d</a:t>
            </a:r>
            <a:r>
              <a:rPr sz="2000" spc="-25" dirty="0">
                <a:solidFill>
                  <a:srgbClr val="01070A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re</a:t>
            </a:r>
            <a:r>
              <a:rPr sz="2000" spc="5" dirty="0">
                <a:solidFill>
                  <a:srgbClr val="01070A"/>
                </a:solidFill>
                <a:latin typeface="Times New Roman"/>
                <a:cs typeface="Times New Roman"/>
              </a:rPr>
              <a:t>v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i</a:t>
            </a:r>
            <a:r>
              <a:rPr sz="2000" spc="-10" dirty="0">
                <a:solidFill>
                  <a:srgbClr val="01070A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ws</a:t>
            </a:r>
            <a:r>
              <a:rPr sz="2000" spc="-15" dirty="0">
                <a:solidFill>
                  <a:srgbClr val="01070A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of</a:t>
            </a:r>
            <a:r>
              <a:rPr sz="2000" spc="-15" dirty="0">
                <a:solidFill>
                  <a:srgbClr val="01070A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a</a:t>
            </a:r>
            <a:r>
              <a:rPr sz="2000" spc="-10" dirty="0">
                <a:solidFill>
                  <a:srgbClr val="01070A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l sub</a:t>
            </a:r>
            <a:r>
              <a:rPr sz="2000" spc="-20" dirty="0">
                <a:solidFill>
                  <a:srgbClr val="01070A"/>
                </a:solidFill>
                <a:latin typeface="Times New Roman"/>
                <a:cs typeface="Times New Roman"/>
              </a:rPr>
              <a:t>m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iss</a:t>
            </a:r>
            <a:r>
              <a:rPr sz="2000" spc="-10" dirty="0">
                <a:solidFill>
                  <a:srgbClr val="01070A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o</a:t>
            </a:r>
            <a:r>
              <a:rPr sz="2000" spc="10" dirty="0">
                <a:solidFill>
                  <a:srgbClr val="01070A"/>
                </a:solidFill>
                <a:latin typeface="Times New Roman"/>
                <a:cs typeface="Times New Roman"/>
              </a:rPr>
              <a:t>n</a:t>
            </a:r>
            <a:r>
              <a:rPr sz="2000" spc="-15" dirty="0">
                <a:solidFill>
                  <a:srgbClr val="01070A"/>
                </a:solidFill>
                <a:latin typeface="Times New Roman"/>
                <a:cs typeface="Times New Roman"/>
              </a:rPr>
              <a:t>s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  <a:p>
            <a:pPr marL="12700" marR="5080" indent="-1905" algn="ctr">
              <a:lnSpc>
                <a:spcPct val="100000"/>
              </a:lnSpc>
            </a:pP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The j</a:t>
            </a:r>
            <a:r>
              <a:rPr sz="2000" spc="5" dirty="0">
                <a:solidFill>
                  <a:srgbClr val="01070A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u</a:t>
            </a:r>
            <a:r>
              <a:rPr sz="2000" spc="5" dirty="0">
                <a:solidFill>
                  <a:srgbClr val="01070A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solidFill>
                  <a:srgbClr val="01070A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l</a:t>
            </a:r>
            <a:r>
              <a:rPr sz="2000" spc="-40" dirty="0">
                <a:solidFill>
                  <a:srgbClr val="01070A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gives</a:t>
            </a:r>
            <a:r>
              <a:rPr sz="2000" spc="-35" dirty="0">
                <a:solidFill>
                  <a:srgbClr val="01070A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the</a:t>
            </a:r>
            <a:r>
              <a:rPr sz="2000" spc="-10" dirty="0">
                <a:solidFill>
                  <a:srgbClr val="01070A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o</a:t>
            </a:r>
            <a:r>
              <a:rPr sz="2000" spc="10" dirty="0">
                <a:solidFill>
                  <a:srgbClr val="01070A"/>
                </a:solidFill>
                <a:latin typeface="Times New Roman"/>
                <a:cs typeface="Times New Roman"/>
              </a:rPr>
              <a:t>p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t</a:t>
            </a:r>
            <a:r>
              <a:rPr sz="2000" spc="-10" dirty="0">
                <a:solidFill>
                  <a:srgbClr val="01070A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o</a:t>
            </a:r>
            <a:r>
              <a:rPr sz="2000" spc="10" dirty="0">
                <a:solidFill>
                  <a:srgbClr val="01070A"/>
                </a:solidFill>
                <a:latin typeface="Times New Roman"/>
                <a:cs typeface="Times New Roman"/>
              </a:rPr>
              <a:t>n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s</a:t>
            </a:r>
            <a:r>
              <a:rPr sz="2000" spc="-45" dirty="0">
                <a:solidFill>
                  <a:srgbClr val="01070A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of </a:t>
            </a:r>
            <a:r>
              <a:rPr sz="2000" spc="-25" dirty="0">
                <a:solidFill>
                  <a:srgbClr val="01070A"/>
                </a:solidFill>
                <a:latin typeface="Times New Roman"/>
                <a:cs typeface="Times New Roman"/>
              </a:rPr>
              <a:t>m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ult</a:t>
            </a:r>
            <a:r>
              <a:rPr sz="2000" spc="-10" dirty="0">
                <a:solidFill>
                  <a:srgbClr val="01070A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ple</a:t>
            </a:r>
            <a:r>
              <a:rPr sz="2000" spc="-25" dirty="0">
                <a:solidFill>
                  <a:srgbClr val="01070A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l</a:t>
            </a:r>
            <a:r>
              <a:rPr sz="2000" spc="-10" dirty="0">
                <a:solidFill>
                  <a:srgbClr val="01070A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n</a:t>
            </a:r>
            <a:r>
              <a:rPr sz="2000" spc="10" dirty="0">
                <a:solidFill>
                  <a:srgbClr val="01070A"/>
                </a:solidFill>
                <a:latin typeface="Times New Roman"/>
                <a:cs typeface="Times New Roman"/>
              </a:rPr>
              <a:t>g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ua</a:t>
            </a:r>
            <a:r>
              <a:rPr sz="2000" spc="5" dirty="0">
                <a:solidFill>
                  <a:srgbClr val="01070A"/>
                </a:solidFill>
                <a:latin typeface="Times New Roman"/>
                <a:cs typeface="Times New Roman"/>
              </a:rPr>
              <a:t>g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e transla</a:t>
            </a:r>
            <a:r>
              <a:rPr sz="2000" spc="-10" dirty="0">
                <a:solidFill>
                  <a:srgbClr val="01070A"/>
                </a:solidFill>
                <a:latin typeface="Times New Roman"/>
                <a:cs typeface="Times New Roman"/>
              </a:rPr>
              <a:t>t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ions</a:t>
            </a:r>
            <a:r>
              <a:rPr sz="2000" spc="-50" dirty="0">
                <a:solidFill>
                  <a:srgbClr val="01070A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f</a:t>
            </a:r>
            <a:r>
              <a:rPr sz="2000" spc="5" dirty="0">
                <a:solidFill>
                  <a:srgbClr val="01070A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r</a:t>
            </a:r>
            <a:r>
              <a:rPr sz="2000" spc="-15" dirty="0">
                <a:solidFill>
                  <a:srgbClr val="01070A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a</a:t>
            </a:r>
            <a:r>
              <a:rPr sz="2000" spc="-10" dirty="0">
                <a:solidFill>
                  <a:srgbClr val="01070A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l</a:t>
            </a:r>
            <a:r>
              <a:rPr sz="2000" spc="-15" dirty="0">
                <a:solidFill>
                  <a:srgbClr val="01070A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the</a:t>
            </a:r>
            <a:r>
              <a:rPr sz="2000" spc="-10" dirty="0">
                <a:solidFill>
                  <a:srgbClr val="01070A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art</a:t>
            </a:r>
            <a:r>
              <a:rPr sz="2000" spc="-10" dirty="0">
                <a:solidFill>
                  <a:srgbClr val="01070A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c</a:t>
            </a:r>
            <a:r>
              <a:rPr sz="2000" spc="-10" dirty="0">
                <a:solidFill>
                  <a:srgbClr val="01070A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es</a:t>
            </a:r>
            <a:r>
              <a:rPr sz="2000" spc="-25" dirty="0">
                <a:solidFill>
                  <a:srgbClr val="01070A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and</a:t>
            </a:r>
            <a:r>
              <a:rPr sz="2000" spc="-15" dirty="0">
                <a:solidFill>
                  <a:srgbClr val="01070A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a</a:t>
            </a:r>
            <a:r>
              <a:rPr sz="2000" spc="-10" dirty="0">
                <a:solidFill>
                  <a:srgbClr val="01070A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l</a:t>
            </a:r>
            <a:r>
              <a:rPr sz="2000" spc="-15" dirty="0">
                <a:solidFill>
                  <a:srgbClr val="01070A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arc</a:t>
            </a:r>
            <a:r>
              <a:rPr sz="2000" spc="5" dirty="0">
                <a:solidFill>
                  <a:srgbClr val="01070A"/>
                </a:solidFill>
                <a:latin typeface="Times New Roman"/>
                <a:cs typeface="Times New Roman"/>
              </a:rPr>
              <a:t>h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ived</a:t>
            </a:r>
            <a:r>
              <a:rPr sz="2000" spc="-30" dirty="0">
                <a:solidFill>
                  <a:srgbClr val="01070A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art</a:t>
            </a:r>
            <a:r>
              <a:rPr sz="2000" spc="-10" dirty="0">
                <a:solidFill>
                  <a:srgbClr val="01070A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c</a:t>
            </a:r>
            <a:r>
              <a:rPr sz="2000" spc="-10" dirty="0">
                <a:solidFill>
                  <a:srgbClr val="01070A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es</a:t>
            </a:r>
            <a:r>
              <a:rPr sz="2000" spc="-25" dirty="0">
                <a:solidFill>
                  <a:srgbClr val="01070A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are ava</a:t>
            </a:r>
            <a:r>
              <a:rPr sz="2000" spc="-10" dirty="0">
                <a:solidFill>
                  <a:srgbClr val="01070A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l</a:t>
            </a:r>
            <a:r>
              <a:rPr sz="2000" spc="-10" dirty="0">
                <a:solidFill>
                  <a:srgbClr val="01070A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ble</a:t>
            </a:r>
            <a:r>
              <a:rPr sz="2000" spc="-25" dirty="0">
                <a:solidFill>
                  <a:srgbClr val="01070A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in</a:t>
            </a:r>
            <a:r>
              <a:rPr sz="2000" spc="-25" dirty="0">
                <a:solidFill>
                  <a:srgbClr val="01070A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HT</a:t>
            </a:r>
            <a:r>
              <a:rPr sz="2000" spc="-5" dirty="0">
                <a:solidFill>
                  <a:srgbClr val="01070A"/>
                </a:solidFill>
                <a:latin typeface="Times New Roman"/>
                <a:cs typeface="Times New Roman"/>
              </a:rPr>
              <a:t>M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L, X</a:t>
            </a:r>
            <a:r>
              <a:rPr sz="2000" spc="-5" dirty="0">
                <a:solidFill>
                  <a:srgbClr val="01070A"/>
                </a:solidFill>
                <a:latin typeface="Times New Roman"/>
                <a:cs typeface="Times New Roman"/>
              </a:rPr>
              <a:t>M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L,</a:t>
            </a:r>
            <a:r>
              <a:rPr sz="2000" spc="-10" dirty="0">
                <a:solidFill>
                  <a:srgbClr val="01070A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PDF </a:t>
            </a:r>
            <a:r>
              <a:rPr sz="2000" spc="-10" dirty="0">
                <a:solidFill>
                  <a:srgbClr val="01070A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nd</a:t>
            </a:r>
            <a:r>
              <a:rPr sz="2000" spc="-15" dirty="0">
                <a:solidFill>
                  <a:srgbClr val="01070A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audio</a:t>
            </a:r>
            <a:r>
              <a:rPr sz="2000" spc="-25" dirty="0">
                <a:solidFill>
                  <a:srgbClr val="01070A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f</a:t>
            </a:r>
            <a:r>
              <a:rPr sz="2000" spc="5" dirty="0">
                <a:solidFill>
                  <a:srgbClr val="01070A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r</a:t>
            </a:r>
            <a:r>
              <a:rPr sz="2000" spc="-20" dirty="0">
                <a:solidFill>
                  <a:srgbClr val="01070A"/>
                </a:solidFill>
                <a:latin typeface="Times New Roman"/>
                <a:cs typeface="Times New Roman"/>
              </a:rPr>
              <a:t>m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a</a:t>
            </a:r>
            <a:r>
              <a:rPr sz="2000" spc="-10" dirty="0">
                <a:solidFill>
                  <a:srgbClr val="01070A"/>
                </a:solidFill>
                <a:latin typeface="Times New Roman"/>
                <a:cs typeface="Times New Roman"/>
              </a:rPr>
              <a:t>t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s.</a:t>
            </a:r>
            <a:r>
              <a:rPr sz="2000" spc="-140" dirty="0">
                <a:solidFill>
                  <a:srgbClr val="01070A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Also, a</a:t>
            </a:r>
            <a:r>
              <a:rPr sz="2000" spc="-10" dirty="0">
                <a:solidFill>
                  <a:srgbClr val="01070A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l</a:t>
            </a:r>
            <a:r>
              <a:rPr sz="2000" spc="-15" dirty="0">
                <a:solidFill>
                  <a:srgbClr val="01070A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the</a:t>
            </a:r>
            <a:r>
              <a:rPr sz="2000" spc="-10" dirty="0">
                <a:solidFill>
                  <a:srgbClr val="01070A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p</a:t>
            </a:r>
            <a:r>
              <a:rPr sz="2000" spc="10" dirty="0">
                <a:solidFill>
                  <a:srgbClr val="01070A"/>
                </a:solidFill>
                <a:latin typeface="Times New Roman"/>
                <a:cs typeface="Times New Roman"/>
              </a:rPr>
              <a:t>u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blished</a:t>
            </a:r>
            <a:r>
              <a:rPr sz="2000" spc="-40" dirty="0">
                <a:solidFill>
                  <a:srgbClr val="01070A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art</a:t>
            </a:r>
            <a:r>
              <a:rPr sz="2000" spc="-10" dirty="0">
                <a:solidFill>
                  <a:srgbClr val="01070A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c</a:t>
            </a:r>
            <a:r>
              <a:rPr sz="2000" spc="-10" dirty="0">
                <a:solidFill>
                  <a:srgbClr val="01070A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es</a:t>
            </a:r>
            <a:r>
              <a:rPr sz="2000" spc="-35" dirty="0">
                <a:solidFill>
                  <a:srgbClr val="01070A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are</a:t>
            </a:r>
            <a:r>
              <a:rPr sz="2000" spc="-10" dirty="0">
                <a:solidFill>
                  <a:srgbClr val="01070A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arc</a:t>
            </a:r>
            <a:r>
              <a:rPr sz="2000" spc="5" dirty="0">
                <a:solidFill>
                  <a:srgbClr val="01070A"/>
                </a:solidFill>
                <a:latin typeface="Times New Roman"/>
                <a:cs typeface="Times New Roman"/>
              </a:rPr>
              <a:t>h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ived</a:t>
            </a:r>
            <a:r>
              <a:rPr sz="2000" spc="-30" dirty="0">
                <a:solidFill>
                  <a:srgbClr val="01070A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in</a:t>
            </a:r>
            <a:r>
              <a:rPr sz="2000" spc="-10" dirty="0">
                <a:solidFill>
                  <a:srgbClr val="01070A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re</a:t>
            </a:r>
            <a:r>
              <a:rPr sz="2000" spc="5" dirty="0">
                <a:solidFill>
                  <a:srgbClr val="01070A"/>
                </a:solidFill>
                <a:latin typeface="Times New Roman"/>
                <a:cs typeface="Times New Roman"/>
              </a:rPr>
              <a:t>p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osi</a:t>
            </a:r>
            <a:r>
              <a:rPr sz="2000" spc="-10" dirty="0">
                <a:solidFill>
                  <a:srgbClr val="01070A"/>
                </a:solidFill>
                <a:latin typeface="Times New Roman"/>
                <a:cs typeface="Times New Roman"/>
              </a:rPr>
              <a:t>t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o</a:t>
            </a:r>
            <a:r>
              <a:rPr sz="2000" spc="-15" dirty="0">
                <a:solidFill>
                  <a:srgbClr val="01070A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i</a:t>
            </a:r>
            <a:r>
              <a:rPr sz="2000" spc="-10" dirty="0">
                <a:solidFill>
                  <a:srgbClr val="01070A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s</a:t>
            </a:r>
            <a:r>
              <a:rPr sz="2000" spc="-45" dirty="0">
                <a:solidFill>
                  <a:srgbClr val="01070A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and indexing</a:t>
            </a:r>
            <a:r>
              <a:rPr sz="2000" spc="-35" dirty="0">
                <a:solidFill>
                  <a:srgbClr val="01070A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ser</a:t>
            </a:r>
            <a:r>
              <a:rPr sz="2000" spc="5" dirty="0">
                <a:solidFill>
                  <a:srgbClr val="01070A"/>
                </a:solidFill>
                <a:latin typeface="Times New Roman"/>
                <a:cs typeface="Times New Roman"/>
              </a:rPr>
              <a:t>v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i</a:t>
            </a:r>
            <a:r>
              <a:rPr sz="2000" spc="-10" dirty="0">
                <a:solidFill>
                  <a:srgbClr val="01070A"/>
                </a:solidFill>
                <a:latin typeface="Times New Roman"/>
                <a:cs typeface="Times New Roman"/>
              </a:rPr>
              <a:t>c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es</a:t>
            </a:r>
            <a:r>
              <a:rPr sz="2000" spc="-35" dirty="0">
                <a:solidFill>
                  <a:srgbClr val="01070A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l</a:t>
            </a:r>
            <a:r>
              <a:rPr sz="2000" spc="-10" dirty="0">
                <a:solidFill>
                  <a:srgbClr val="01070A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ke DO</a:t>
            </a:r>
            <a:r>
              <a:rPr sz="2000" spc="5" dirty="0">
                <a:solidFill>
                  <a:srgbClr val="01070A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J,</a:t>
            </a:r>
            <a:r>
              <a:rPr sz="2000" spc="-20" dirty="0">
                <a:solidFill>
                  <a:srgbClr val="01070A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CAS, G</a:t>
            </a:r>
            <a:r>
              <a:rPr sz="2000" spc="5" dirty="0">
                <a:solidFill>
                  <a:srgbClr val="01070A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o</a:t>
            </a:r>
            <a:r>
              <a:rPr sz="2000" spc="10" dirty="0">
                <a:solidFill>
                  <a:srgbClr val="01070A"/>
                </a:solidFill>
                <a:latin typeface="Times New Roman"/>
                <a:cs typeface="Times New Roman"/>
              </a:rPr>
              <a:t>g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le</a:t>
            </a:r>
            <a:r>
              <a:rPr sz="2000" spc="-25" dirty="0">
                <a:solidFill>
                  <a:srgbClr val="01070A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Sch</a:t>
            </a:r>
            <a:r>
              <a:rPr sz="2000" spc="10" dirty="0">
                <a:solidFill>
                  <a:srgbClr val="01070A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l</a:t>
            </a:r>
            <a:r>
              <a:rPr sz="2000" spc="-10" dirty="0">
                <a:solidFill>
                  <a:srgbClr val="01070A"/>
                </a:solidFill>
                <a:latin typeface="Times New Roman"/>
                <a:cs typeface="Times New Roman"/>
              </a:rPr>
              <a:t>a</a:t>
            </a:r>
            <a:r>
              <a:rPr sz="2000" spc="-85" dirty="0">
                <a:solidFill>
                  <a:srgbClr val="01070A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, Sci</a:t>
            </a:r>
            <a:r>
              <a:rPr sz="2000" spc="-10" dirty="0">
                <a:solidFill>
                  <a:srgbClr val="01070A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ntific</a:t>
            </a:r>
            <a:r>
              <a:rPr sz="2000" spc="-40" dirty="0">
                <a:solidFill>
                  <a:srgbClr val="01070A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Co</a:t>
            </a:r>
            <a:r>
              <a:rPr sz="2000" spc="-25" dirty="0">
                <a:solidFill>
                  <a:srgbClr val="01070A"/>
                </a:solidFill>
                <a:latin typeface="Times New Roman"/>
                <a:cs typeface="Times New Roman"/>
              </a:rPr>
              <a:t>mm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o</a:t>
            </a:r>
            <a:r>
              <a:rPr sz="2000" spc="10" dirty="0">
                <a:solidFill>
                  <a:srgbClr val="01070A"/>
                </a:solidFill>
                <a:latin typeface="Times New Roman"/>
                <a:cs typeface="Times New Roman"/>
              </a:rPr>
              <a:t>n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s,</a:t>
            </a:r>
            <a:r>
              <a:rPr sz="2000" spc="5" dirty="0">
                <a:solidFill>
                  <a:srgbClr val="01070A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I</a:t>
            </a:r>
            <a:r>
              <a:rPr sz="2000" spc="5" dirty="0">
                <a:solidFill>
                  <a:srgbClr val="01070A"/>
                </a:solidFill>
                <a:latin typeface="Times New Roman"/>
                <a:cs typeface="Times New Roman"/>
              </a:rPr>
              <a:t>n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dex</a:t>
            </a:r>
            <a:r>
              <a:rPr sz="2000" spc="-25" dirty="0">
                <a:solidFill>
                  <a:srgbClr val="01070A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Co</a:t>
            </a:r>
            <a:r>
              <a:rPr sz="2000" spc="5" dirty="0">
                <a:solidFill>
                  <a:srgbClr val="01070A"/>
                </a:solidFill>
                <a:latin typeface="Times New Roman"/>
                <a:cs typeface="Times New Roman"/>
              </a:rPr>
              <a:t>p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er</a:t>
            </a:r>
            <a:r>
              <a:rPr sz="2000" spc="5" dirty="0">
                <a:solidFill>
                  <a:srgbClr val="01070A"/>
                </a:solidFill>
                <a:latin typeface="Times New Roman"/>
                <a:cs typeface="Times New Roman"/>
              </a:rPr>
              <a:t>n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i</a:t>
            </a:r>
            <a:r>
              <a:rPr sz="2000" spc="-10" dirty="0">
                <a:solidFill>
                  <a:srgbClr val="01070A"/>
                </a:solidFill>
                <a:latin typeface="Times New Roman"/>
                <a:cs typeface="Times New Roman"/>
              </a:rPr>
              <a:t>c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us,</a:t>
            </a:r>
            <a:r>
              <a:rPr sz="2000" spc="-50" dirty="0">
                <a:solidFill>
                  <a:srgbClr val="01070A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EBS</a:t>
            </a:r>
            <a:r>
              <a:rPr sz="2000" spc="-10" dirty="0">
                <a:solidFill>
                  <a:srgbClr val="01070A"/>
                </a:solidFill>
                <a:latin typeface="Times New Roman"/>
                <a:cs typeface="Times New Roman"/>
              </a:rPr>
              <a:t>C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O, H</a:t>
            </a:r>
            <a:r>
              <a:rPr sz="2000" spc="5" dirty="0">
                <a:solidFill>
                  <a:srgbClr val="01070A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N</a:t>
            </a:r>
            <a:r>
              <a:rPr sz="2000" spc="5" dirty="0">
                <a:solidFill>
                  <a:srgbClr val="01070A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RI</a:t>
            </a:r>
            <a:r>
              <a:rPr sz="2000" spc="-20" dirty="0">
                <a:solidFill>
                  <a:srgbClr val="01070A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and</a:t>
            </a:r>
            <a:r>
              <a:rPr sz="2000" spc="-15" dirty="0">
                <a:solidFill>
                  <a:srgbClr val="01070A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G</a:t>
            </a:r>
            <a:r>
              <a:rPr sz="2000" spc="5" dirty="0">
                <a:solidFill>
                  <a:srgbClr val="01070A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srgbClr val="01070A"/>
                </a:solidFill>
                <a:latin typeface="Times New Roman"/>
                <a:cs typeface="Times New Roman"/>
              </a:rPr>
              <a:t>LE.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19087" y="5910262"/>
            <a:ext cx="7010400" cy="922655"/>
          </a:xfrm>
          <a:custGeom>
            <a:avLst/>
            <a:gdLst/>
            <a:ahLst/>
            <a:cxnLst/>
            <a:rect l="l" t="t" r="r" b="b"/>
            <a:pathLst>
              <a:path w="7010400" h="922654">
                <a:moveTo>
                  <a:pt x="0" y="922337"/>
                </a:moveTo>
                <a:lnTo>
                  <a:pt x="7010400" y="922337"/>
                </a:lnTo>
                <a:lnTo>
                  <a:pt x="7010400" y="0"/>
                </a:lnTo>
                <a:lnTo>
                  <a:pt x="0" y="0"/>
                </a:lnTo>
                <a:lnTo>
                  <a:pt x="0" y="9223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19087" y="5910262"/>
            <a:ext cx="7010400" cy="922655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marL="78740">
              <a:lnSpc>
                <a:spcPct val="100000"/>
              </a:lnSpc>
              <a:spcBef>
                <a:spcPts val="195"/>
              </a:spcBef>
            </a:pPr>
            <a:r>
              <a:rPr sz="1800" b="1" spc="-5" dirty="0">
                <a:solidFill>
                  <a:srgbClr val="006FC0"/>
                </a:solidFill>
                <a:latin typeface="Microsoft YaHei"/>
                <a:cs typeface="Microsoft YaHei"/>
              </a:rPr>
              <a:t>F</a:t>
            </a:r>
            <a:r>
              <a:rPr sz="1800" b="1" dirty="0">
                <a:solidFill>
                  <a:srgbClr val="006FC0"/>
                </a:solidFill>
                <a:latin typeface="Microsoft YaHei"/>
                <a:cs typeface="Microsoft YaHei"/>
              </a:rPr>
              <a:t>or </a:t>
            </a:r>
            <a:r>
              <a:rPr sz="1800" b="1" spc="-15" dirty="0">
                <a:solidFill>
                  <a:srgbClr val="006FC0"/>
                </a:solidFill>
                <a:latin typeface="Microsoft YaHei"/>
                <a:cs typeface="Microsoft YaHei"/>
              </a:rPr>
              <a:t>m</a:t>
            </a:r>
            <a:r>
              <a:rPr sz="1800" b="1" spc="-5" dirty="0">
                <a:solidFill>
                  <a:srgbClr val="006FC0"/>
                </a:solidFill>
                <a:latin typeface="Microsoft YaHei"/>
                <a:cs typeface="Microsoft YaHei"/>
              </a:rPr>
              <a:t>or</a:t>
            </a:r>
            <a:r>
              <a:rPr sz="1800" b="1" dirty="0">
                <a:solidFill>
                  <a:srgbClr val="006FC0"/>
                </a:solidFill>
                <a:latin typeface="Microsoft YaHei"/>
                <a:cs typeface="Microsoft YaHei"/>
              </a:rPr>
              <a:t>e</a:t>
            </a:r>
            <a:r>
              <a:rPr sz="1800" b="1" spc="-10" dirty="0">
                <a:solidFill>
                  <a:srgbClr val="006FC0"/>
                </a:solidFill>
                <a:latin typeface="Microsoft YaHei"/>
                <a:cs typeface="Microsoft YaHe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Microsoft YaHei"/>
                <a:cs typeface="Microsoft YaHei"/>
              </a:rPr>
              <a:t>deta</a:t>
            </a:r>
            <a:r>
              <a:rPr sz="1800" b="1" spc="-10" dirty="0">
                <a:solidFill>
                  <a:srgbClr val="006FC0"/>
                </a:solidFill>
                <a:latin typeface="Microsoft YaHei"/>
                <a:cs typeface="Microsoft YaHei"/>
              </a:rPr>
              <a:t>il</a:t>
            </a:r>
            <a:r>
              <a:rPr sz="1800" b="1" dirty="0">
                <a:solidFill>
                  <a:srgbClr val="006FC0"/>
                </a:solidFill>
                <a:latin typeface="Microsoft YaHei"/>
                <a:cs typeface="Microsoft YaHei"/>
              </a:rPr>
              <a:t>s</a:t>
            </a:r>
            <a:r>
              <a:rPr sz="1800" b="1" spc="10" dirty="0">
                <a:solidFill>
                  <a:srgbClr val="006FC0"/>
                </a:solidFill>
                <a:latin typeface="Microsoft YaHei"/>
                <a:cs typeface="Microsoft YaHe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Microsoft YaHei"/>
                <a:cs typeface="Microsoft YaHei"/>
              </a:rPr>
              <a:t>p</a:t>
            </a:r>
            <a:r>
              <a:rPr sz="1800" b="1" spc="-10" dirty="0">
                <a:solidFill>
                  <a:srgbClr val="006FC0"/>
                </a:solidFill>
                <a:latin typeface="Microsoft YaHei"/>
                <a:cs typeface="Microsoft YaHei"/>
              </a:rPr>
              <a:t>l</a:t>
            </a:r>
            <a:r>
              <a:rPr sz="1800" b="1" dirty="0">
                <a:solidFill>
                  <a:srgbClr val="006FC0"/>
                </a:solidFill>
                <a:latin typeface="Microsoft YaHei"/>
                <a:cs typeface="Microsoft YaHei"/>
              </a:rPr>
              <a:t>ease </a:t>
            </a:r>
            <a:r>
              <a:rPr sz="1800" b="1" spc="-5" dirty="0">
                <a:solidFill>
                  <a:srgbClr val="006FC0"/>
                </a:solidFill>
                <a:latin typeface="Microsoft YaHei"/>
                <a:cs typeface="Microsoft YaHei"/>
              </a:rPr>
              <a:t>vis</a:t>
            </a:r>
            <a:r>
              <a:rPr sz="1800" b="1" spc="-10" dirty="0">
                <a:solidFill>
                  <a:srgbClr val="006FC0"/>
                </a:solidFill>
                <a:latin typeface="Microsoft YaHei"/>
                <a:cs typeface="Microsoft YaHei"/>
              </a:rPr>
              <a:t>i</a:t>
            </a:r>
            <a:r>
              <a:rPr sz="1800" b="1" dirty="0">
                <a:solidFill>
                  <a:srgbClr val="006FC0"/>
                </a:solidFill>
                <a:latin typeface="Microsoft YaHei"/>
                <a:cs typeface="Microsoft YaHei"/>
              </a:rPr>
              <a:t>t</a:t>
            </a:r>
            <a:r>
              <a:rPr sz="1800" b="1" spc="20" dirty="0">
                <a:solidFill>
                  <a:srgbClr val="006FC0"/>
                </a:solidFill>
                <a:latin typeface="Microsoft YaHei"/>
                <a:cs typeface="Microsoft YaHei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Microsoft YaHei"/>
                <a:cs typeface="Microsoft YaHei"/>
              </a:rPr>
              <a:t>ou</a:t>
            </a:r>
            <a:r>
              <a:rPr sz="1800" b="1" dirty="0">
                <a:solidFill>
                  <a:srgbClr val="006FC0"/>
                </a:solidFill>
                <a:latin typeface="Microsoft YaHei"/>
                <a:cs typeface="Microsoft YaHei"/>
              </a:rPr>
              <a:t>r</a:t>
            </a:r>
            <a:r>
              <a:rPr sz="1800" b="1" spc="-5" dirty="0">
                <a:solidFill>
                  <a:srgbClr val="006FC0"/>
                </a:solidFill>
                <a:latin typeface="Microsoft YaHei"/>
                <a:cs typeface="Microsoft YaHe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Microsoft YaHei"/>
                <a:cs typeface="Microsoft YaHei"/>
              </a:rPr>
              <a:t>w</a:t>
            </a:r>
            <a:r>
              <a:rPr sz="1800" b="1" dirty="0">
                <a:solidFill>
                  <a:srgbClr val="006FC0"/>
                </a:solidFill>
                <a:latin typeface="Microsoft YaHei"/>
                <a:cs typeface="Microsoft YaHei"/>
              </a:rPr>
              <a:t>eb</a:t>
            </a:r>
            <a:r>
              <a:rPr sz="1800" b="1" spc="-10" dirty="0">
                <a:solidFill>
                  <a:srgbClr val="006FC0"/>
                </a:solidFill>
                <a:latin typeface="Microsoft YaHei"/>
                <a:cs typeface="Microsoft YaHei"/>
              </a:rPr>
              <a:t>si</a:t>
            </a:r>
            <a:r>
              <a:rPr sz="1800" b="1" spc="-15" dirty="0">
                <a:solidFill>
                  <a:srgbClr val="006FC0"/>
                </a:solidFill>
                <a:latin typeface="Microsoft YaHei"/>
                <a:cs typeface="Microsoft YaHei"/>
              </a:rPr>
              <a:t>t</a:t>
            </a:r>
            <a:r>
              <a:rPr sz="1800" b="1" spc="-5" dirty="0">
                <a:solidFill>
                  <a:srgbClr val="006FC0"/>
                </a:solidFill>
                <a:latin typeface="Microsoft YaHei"/>
                <a:cs typeface="Microsoft YaHei"/>
              </a:rPr>
              <a:t>e:</a:t>
            </a:r>
            <a:endParaRPr sz="1800">
              <a:latin typeface="Microsoft YaHei"/>
              <a:cs typeface="Microsoft YaHei"/>
            </a:endParaRPr>
          </a:p>
          <a:p>
            <a:pPr marL="78740">
              <a:lnSpc>
                <a:spcPct val="100000"/>
              </a:lnSpc>
            </a:pPr>
            <a:r>
              <a:rPr sz="1800" b="1" u="heavy" spc="-5" dirty="0">
                <a:solidFill>
                  <a:srgbClr val="0000FF"/>
                </a:solidFill>
                <a:latin typeface="Microsoft YaHei"/>
                <a:cs typeface="Microsoft YaHei"/>
                <a:hlinkClick r:id="rId3"/>
              </a:rPr>
              <a:t>http://om</a:t>
            </a:r>
            <a:r>
              <a:rPr sz="1800" b="1" u="heavy" spc="-10" dirty="0">
                <a:solidFill>
                  <a:srgbClr val="0000FF"/>
                </a:solidFill>
                <a:latin typeface="Microsoft YaHei"/>
                <a:cs typeface="Microsoft YaHei"/>
                <a:hlinkClick r:id="rId3"/>
              </a:rPr>
              <a:t>i</a:t>
            </a:r>
            <a:r>
              <a:rPr sz="1800" b="1" u="heavy" spc="-15" dirty="0">
                <a:solidFill>
                  <a:srgbClr val="0000FF"/>
                </a:solidFill>
                <a:latin typeface="Microsoft YaHei"/>
                <a:cs typeface="Microsoft YaHei"/>
                <a:hlinkClick r:id="rId3"/>
              </a:rPr>
              <a:t>c</a:t>
            </a:r>
            <a:r>
              <a:rPr sz="1800" b="1" u="heavy" spc="-5" dirty="0">
                <a:solidFill>
                  <a:srgbClr val="0000FF"/>
                </a:solidFill>
                <a:latin typeface="Microsoft YaHei"/>
                <a:cs typeface="Microsoft YaHei"/>
                <a:hlinkClick r:id="rId3"/>
              </a:rPr>
              <a:t>sonl</a:t>
            </a:r>
            <a:r>
              <a:rPr sz="1800" b="1" u="heavy" spc="-10" dirty="0">
                <a:solidFill>
                  <a:srgbClr val="0000FF"/>
                </a:solidFill>
                <a:latin typeface="Microsoft YaHei"/>
                <a:cs typeface="Microsoft YaHei"/>
                <a:hlinkClick r:id="rId3"/>
              </a:rPr>
              <a:t>i</a:t>
            </a:r>
            <a:r>
              <a:rPr sz="1800" b="1" u="heavy" dirty="0">
                <a:solidFill>
                  <a:srgbClr val="0000FF"/>
                </a:solidFill>
                <a:latin typeface="Microsoft YaHei"/>
                <a:cs typeface="Microsoft YaHei"/>
                <a:hlinkClick r:id="rId3"/>
              </a:rPr>
              <a:t>n</a:t>
            </a:r>
            <a:r>
              <a:rPr sz="1800" b="1" u="heavy" spc="-10" dirty="0">
                <a:solidFill>
                  <a:srgbClr val="0000FF"/>
                </a:solidFill>
                <a:latin typeface="Microsoft YaHei"/>
                <a:cs typeface="Microsoft YaHei"/>
                <a:hlinkClick r:id="rId3"/>
              </a:rPr>
              <a:t>e</a:t>
            </a:r>
            <a:r>
              <a:rPr sz="1800" b="1" u="heavy" dirty="0">
                <a:solidFill>
                  <a:srgbClr val="0000FF"/>
                </a:solidFill>
                <a:latin typeface="Microsoft YaHei"/>
                <a:cs typeface="Microsoft YaHei"/>
                <a:hlinkClick r:id="rId3"/>
              </a:rPr>
              <a:t>.o</a:t>
            </a:r>
            <a:r>
              <a:rPr sz="1800" b="1" u="heavy" spc="-15" dirty="0">
                <a:solidFill>
                  <a:srgbClr val="0000FF"/>
                </a:solidFill>
                <a:latin typeface="Microsoft YaHei"/>
                <a:cs typeface="Microsoft YaHei"/>
                <a:hlinkClick r:id="rId3"/>
              </a:rPr>
              <a:t>r</a:t>
            </a:r>
            <a:r>
              <a:rPr sz="1800" b="1" u="heavy" spc="-5" dirty="0">
                <a:solidFill>
                  <a:srgbClr val="0000FF"/>
                </a:solidFill>
                <a:latin typeface="Microsoft YaHei"/>
                <a:cs typeface="Microsoft YaHei"/>
                <a:hlinkClick r:id="rId3"/>
              </a:rPr>
              <a:t>g/Subm</a:t>
            </a:r>
            <a:r>
              <a:rPr sz="1800" b="1" u="heavy" spc="-20" dirty="0">
                <a:solidFill>
                  <a:srgbClr val="0000FF"/>
                </a:solidFill>
                <a:latin typeface="Microsoft YaHei"/>
                <a:cs typeface="Microsoft YaHei"/>
                <a:hlinkClick r:id="rId3"/>
              </a:rPr>
              <a:t>i</a:t>
            </a:r>
            <a:r>
              <a:rPr sz="1800" b="1" u="heavy" spc="-10" dirty="0">
                <a:solidFill>
                  <a:srgbClr val="0000FF"/>
                </a:solidFill>
                <a:latin typeface="Microsoft YaHei"/>
                <a:cs typeface="Microsoft YaHei"/>
                <a:hlinkClick r:id="rId3"/>
              </a:rPr>
              <a:t>tmanu</a:t>
            </a:r>
            <a:r>
              <a:rPr sz="1800" b="1" u="heavy" spc="-5" dirty="0">
                <a:solidFill>
                  <a:srgbClr val="0000FF"/>
                </a:solidFill>
                <a:latin typeface="Microsoft YaHei"/>
                <a:cs typeface="Microsoft YaHei"/>
                <a:hlinkClick r:id="rId3"/>
              </a:rPr>
              <a:t>s</a:t>
            </a:r>
            <a:r>
              <a:rPr sz="1800" b="1" u="heavy" spc="-15" dirty="0">
                <a:solidFill>
                  <a:srgbClr val="0000FF"/>
                </a:solidFill>
                <a:latin typeface="Microsoft YaHei"/>
                <a:cs typeface="Microsoft YaHei"/>
                <a:hlinkClick r:id="rId3"/>
              </a:rPr>
              <a:t>c</a:t>
            </a:r>
            <a:r>
              <a:rPr sz="1800" b="1" u="heavy" spc="-5" dirty="0">
                <a:solidFill>
                  <a:srgbClr val="0000FF"/>
                </a:solidFill>
                <a:latin typeface="Microsoft YaHei"/>
                <a:cs typeface="Microsoft YaHei"/>
                <a:hlinkClick r:id="rId3"/>
              </a:rPr>
              <a:t>ript.php</a:t>
            </a:r>
            <a:endParaRPr sz="1800">
              <a:latin typeface="Microsoft YaHei"/>
              <a:cs typeface="Microsoft YaHe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94080" y="0"/>
            <a:ext cx="7383145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dirty="0">
                <a:solidFill>
                  <a:srgbClr val="120517"/>
                </a:solidFill>
                <a:latin typeface="Times New Roman"/>
                <a:cs typeface="Times New Roman"/>
              </a:rPr>
              <a:t>OM</a:t>
            </a:r>
            <a:r>
              <a:rPr sz="3000" spc="-10" dirty="0">
                <a:solidFill>
                  <a:srgbClr val="120517"/>
                </a:solidFill>
                <a:latin typeface="Times New Roman"/>
                <a:cs typeface="Times New Roman"/>
              </a:rPr>
              <a:t>I</a:t>
            </a:r>
            <a:r>
              <a:rPr sz="3000" dirty="0">
                <a:solidFill>
                  <a:srgbClr val="120517"/>
                </a:solidFill>
                <a:latin typeface="Times New Roman"/>
                <a:cs typeface="Times New Roman"/>
              </a:rPr>
              <a:t>CS Journals a</a:t>
            </a:r>
            <a:r>
              <a:rPr sz="3000" spc="-55" dirty="0">
                <a:solidFill>
                  <a:srgbClr val="120517"/>
                </a:solidFill>
                <a:latin typeface="Times New Roman"/>
                <a:cs typeface="Times New Roman"/>
              </a:rPr>
              <a:t>r</a:t>
            </a:r>
            <a:r>
              <a:rPr sz="3000" dirty="0">
                <a:solidFill>
                  <a:srgbClr val="120517"/>
                </a:solidFill>
                <a:latin typeface="Times New Roman"/>
                <a:cs typeface="Times New Roman"/>
              </a:rPr>
              <a:t>e </a:t>
            </a:r>
            <a:r>
              <a:rPr sz="3000" spc="5" dirty="0">
                <a:solidFill>
                  <a:srgbClr val="120517"/>
                </a:solidFill>
                <a:latin typeface="Times New Roman"/>
                <a:cs typeface="Times New Roman"/>
              </a:rPr>
              <a:t>w</a:t>
            </a:r>
            <a:r>
              <a:rPr sz="3000" dirty="0">
                <a:solidFill>
                  <a:srgbClr val="120517"/>
                </a:solidFill>
                <a:latin typeface="Times New Roman"/>
                <a:cs typeface="Times New Roman"/>
              </a:rPr>
              <a:t>elco</a:t>
            </a:r>
            <a:r>
              <a:rPr sz="3000" spc="-10" dirty="0">
                <a:solidFill>
                  <a:srgbClr val="120517"/>
                </a:solidFill>
                <a:latin typeface="Times New Roman"/>
                <a:cs typeface="Times New Roman"/>
              </a:rPr>
              <a:t>m</a:t>
            </a:r>
            <a:r>
              <a:rPr sz="3000" dirty="0">
                <a:solidFill>
                  <a:srgbClr val="120517"/>
                </a:solidFill>
                <a:latin typeface="Times New Roman"/>
                <a:cs typeface="Times New Roman"/>
              </a:rPr>
              <a:t>ing</a:t>
            </a:r>
            <a:r>
              <a:rPr sz="3000" spc="5" dirty="0">
                <a:solidFill>
                  <a:srgbClr val="120517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120517"/>
                </a:solidFill>
                <a:latin typeface="Times New Roman"/>
                <a:cs typeface="Times New Roman"/>
              </a:rPr>
              <a:t>Submi</a:t>
            </a:r>
            <a:r>
              <a:rPr sz="3000" spc="-15" dirty="0">
                <a:solidFill>
                  <a:srgbClr val="120517"/>
                </a:solidFill>
                <a:latin typeface="Times New Roman"/>
                <a:cs typeface="Times New Roman"/>
              </a:rPr>
              <a:t>s</a:t>
            </a:r>
            <a:r>
              <a:rPr sz="3000" dirty="0">
                <a:solidFill>
                  <a:srgbClr val="120517"/>
                </a:solidFill>
                <a:latin typeface="Times New Roman"/>
                <a:cs typeface="Times New Roman"/>
              </a:rPr>
              <a:t>s</a:t>
            </a:r>
            <a:r>
              <a:rPr sz="3000" spc="-10" dirty="0">
                <a:solidFill>
                  <a:srgbClr val="120517"/>
                </a:solidFill>
                <a:latin typeface="Times New Roman"/>
                <a:cs typeface="Times New Roman"/>
              </a:rPr>
              <a:t>i</a:t>
            </a:r>
            <a:r>
              <a:rPr sz="3000" dirty="0">
                <a:solidFill>
                  <a:srgbClr val="120517"/>
                </a:solidFill>
                <a:latin typeface="Times New Roman"/>
                <a:cs typeface="Times New Roman"/>
              </a:rPr>
              <a:t>ons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215001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05071" y="2477008"/>
            <a:ext cx="2700020" cy="53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0" b="1" dirty="0">
                <a:solidFill>
                  <a:srgbClr val="FFFFFF"/>
                </a:solidFill>
                <a:latin typeface="Calibri"/>
                <a:cs typeface="Calibri"/>
              </a:rPr>
              <a:t>LAM</a:t>
            </a:r>
            <a:r>
              <a:rPr sz="35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500" b="1" dirty="0">
                <a:solidFill>
                  <a:srgbClr val="FFFFFF"/>
                </a:solidFill>
                <a:latin typeface="Calibri"/>
                <a:cs typeface="Calibri"/>
              </a:rPr>
              <a:t>MAN</a:t>
            </a:r>
            <a:r>
              <a:rPr sz="35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500" b="1" dirty="0">
                <a:solidFill>
                  <a:srgbClr val="FFFFFF"/>
                </a:solidFill>
                <a:latin typeface="Calibri"/>
                <a:cs typeface="Calibri"/>
              </a:rPr>
              <a:t>KEE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73726" y="3270250"/>
            <a:ext cx="134747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spc="-4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di</a:t>
            </a:r>
            <a:r>
              <a:rPr sz="2500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r P</a:t>
            </a:r>
            <a:r>
              <a:rPr sz="2500" spc="-3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15258" y="566165"/>
            <a:ext cx="1885314" cy="568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0" dirty="0"/>
              <a:t>Biog</a:t>
            </a:r>
            <a:r>
              <a:rPr sz="3500" spc="-75" dirty="0"/>
              <a:t>r</a:t>
            </a:r>
            <a:r>
              <a:rPr sz="3500" dirty="0"/>
              <a:t>ap</a:t>
            </a:r>
            <a:r>
              <a:rPr sz="3500" spc="-60" dirty="0"/>
              <a:t>h</a:t>
            </a:r>
            <a:r>
              <a:rPr sz="3500" dirty="0"/>
              <a:t>y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762406" y="1650491"/>
            <a:ext cx="7621905" cy="323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indent="-457200" algn="just">
              <a:lnSpc>
                <a:spcPct val="100000"/>
              </a:lnSpc>
              <a:buFont typeface="Arial"/>
              <a:buChar char="•"/>
              <a:tabLst>
                <a:tab pos="469900" algn="l"/>
              </a:tabLst>
            </a:pP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000" spc="-3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. </a:t>
            </a:r>
            <a:r>
              <a:rPr sz="3000" spc="-2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m </a:t>
            </a:r>
            <a:r>
              <a:rPr sz="3000" spc="-2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Man </a:t>
            </a:r>
            <a:r>
              <a:rPr sz="3000" spc="-2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5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ee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3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s </a:t>
            </a:r>
            <a:r>
              <a:rPr sz="3000" spc="-2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cur</a:t>
            </a:r>
            <a:r>
              <a:rPr sz="3000" spc="-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spc="-3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ly </a:t>
            </a:r>
            <a:r>
              <a:rPr sz="3000" spc="-2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3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orkin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g </a:t>
            </a:r>
            <a:r>
              <a:rPr sz="3000" spc="-2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t </a:t>
            </a:r>
            <a:r>
              <a:rPr sz="3000" spc="-2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Departme</a:t>
            </a:r>
            <a:r>
              <a:rPr sz="3000" spc="-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t     </a:t>
            </a:r>
            <a:r>
              <a:rPr sz="3000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of     </a:t>
            </a:r>
            <a:r>
              <a:rPr sz="300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Ch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mi</a:t>
            </a:r>
            <a:r>
              <a:rPr sz="3000" spc="-2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al     </a:t>
            </a:r>
            <a:r>
              <a:rPr sz="3000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spc="4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spc="-3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spc="-6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sit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26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eknologi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PET</a:t>
            </a:r>
            <a:r>
              <a:rPr sz="3000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ONAS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Mal</a:t>
            </a:r>
            <a:r>
              <a:rPr sz="3000" spc="-6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spc="-3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si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a.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FFFFF"/>
              </a:buClr>
              <a:buFont typeface="Arial"/>
              <a:buChar char="•"/>
            </a:pPr>
            <a:endParaRPr sz="3100">
              <a:latin typeface="Times New Roman"/>
              <a:cs typeface="Times New Roman"/>
            </a:endParaRPr>
          </a:p>
          <a:p>
            <a:pPr marL="469900" marR="6350" indent="-457200" algn="just">
              <a:lnSpc>
                <a:spcPct val="100000"/>
              </a:lnSpc>
              <a:buFont typeface="Arial"/>
              <a:buChar char="•"/>
              <a:tabLst>
                <a:tab pos="469900" algn="l"/>
              </a:tabLst>
            </a:pP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Hi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s </a:t>
            </a:r>
            <a:r>
              <a:rPr sz="30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4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esea</a:t>
            </a:r>
            <a:r>
              <a:rPr sz="3000" spc="-6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ch </a:t>
            </a:r>
            <a:r>
              <a:rPr sz="30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spc="-3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spc="-4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spc="-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spc="-4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ts </a:t>
            </a:r>
            <a:r>
              <a:rPr sz="30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cl</a:t>
            </a:r>
            <a:r>
              <a:rPr sz="3000" spc="-2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30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iod</a:t>
            </a:r>
            <a:r>
              <a:rPr sz="3000" spc="-2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esel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000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thanol</a:t>
            </a:r>
            <a:r>
              <a:rPr sz="30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3000" spc="-6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oduct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3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spc="-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000" spc="-2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000" spc="1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3000" spc="-22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30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mic</a:t>
            </a:r>
            <a:r>
              <a:rPr sz="3000" spc="-5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oal</a:t>
            </a:r>
            <a:r>
              <a:rPr sz="3000" spc="-6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ae cult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spc="-5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000" spc="-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tion,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3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000" spc="-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spc="-4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3000" spc="-3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si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and l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spc="-8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000" spc="-4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cle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assess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spc="-4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spc="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21635" y="566165"/>
            <a:ext cx="3554095" cy="568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0" b="0" spc="-60" dirty="0">
                <a:latin typeface="Calibri"/>
                <a:cs typeface="Calibri"/>
              </a:rPr>
              <a:t>R</a:t>
            </a:r>
            <a:r>
              <a:rPr sz="3500" b="0" dirty="0">
                <a:latin typeface="Calibri"/>
                <a:cs typeface="Calibri"/>
              </a:rPr>
              <a:t>e</a:t>
            </a:r>
            <a:r>
              <a:rPr sz="3500" b="0" spc="-10" dirty="0">
                <a:latin typeface="Calibri"/>
                <a:cs typeface="Calibri"/>
              </a:rPr>
              <a:t>c</a:t>
            </a:r>
            <a:r>
              <a:rPr sz="3500" b="0" dirty="0">
                <a:latin typeface="Calibri"/>
                <a:cs typeface="Calibri"/>
              </a:rPr>
              <a:t>e</a:t>
            </a:r>
            <a:r>
              <a:rPr sz="3500" b="0" spc="-50" dirty="0">
                <a:latin typeface="Calibri"/>
                <a:cs typeface="Calibri"/>
              </a:rPr>
              <a:t>n</a:t>
            </a:r>
            <a:r>
              <a:rPr sz="3500" b="0" dirty="0">
                <a:latin typeface="Calibri"/>
                <a:cs typeface="Calibri"/>
              </a:rPr>
              <a:t>t P</a:t>
            </a:r>
            <a:r>
              <a:rPr sz="3500" b="0" spc="-20" dirty="0">
                <a:latin typeface="Calibri"/>
                <a:cs typeface="Calibri"/>
              </a:rPr>
              <a:t>u</a:t>
            </a:r>
            <a:r>
              <a:rPr sz="3500" b="0" spc="-5" dirty="0">
                <a:latin typeface="Calibri"/>
                <a:cs typeface="Calibri"/>
              </a:rPr>
              <a:t>bli</a:t>
            </a:r>
            <a:r>
              <a:rPr sz="3500" b="0" spc="-35" dirty="0">
                <a:latin typeface="Calibri"/>
                <a:cs typeface="Calibri"/>
              </a:rPr>
              <a:t>ca</a:t>
            </a:r>
            <a:r>
              <a:rPr sz="3500" b="0" dirty="0">
                <a:latin typeface="Calibri"/>
                <a:cs typeface="Calibri"/>
              </a:rPr>
              <a:t>tions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0473" y="1657603"/>
            <a:ext cx="7980680" cy="4386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200" b="1" spc="-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200" b="1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2200" b="1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Calibri"/>
                <a:cs typeface="Calibri"/>
              </a:rPr>
              <a:t>M.</a:t>
            </a:r>
            <a:r>
              <a:rPr sz="2200" b="1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Calibri"/>
                <a:cs typeface="Calibri"/>
              </a:rPr>
              <a:t>K.</a:t>
            </a:r>
            <a:r>
              <a:rPr sz="2200" b="1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2200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e,</a:t>
            </a:r>
            <a:r>
              <a:rPr sz="220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220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2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2200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201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220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Culti</a:t>
            </a:r>
            <a:r>
              <a:rPr sz="2200" spc="-3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220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20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Chl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200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20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vul</a:t>
            </a:r>
            <a:r>
              <a:rPr sz="2200" spc="-5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20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2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pilo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-s</a:t>
            </a:r>
            <a:r>
              <a:rPr sz="2200" spc="-3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ale</a:t>
            </a:r>
            <a:r>
              <a:rPr sz="22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sz="2200" spc="-3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tial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-b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200" spc="-3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fle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200" spc="1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3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olumn</a:t>
            </a:r>
            <a:r>
              <a:rPr sz="22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ho</a:t>
            </a:r>
            <a:r>
              <a:rPr sz="2200" spc="-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bio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eac</a:t>
            </a:r>
            <a:r>
              <a:rPr sz="2200" spc="-4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2200" spc="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22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bi</a:t>
            </a:r>
            <a:r>
              <a:rPr sz="2200" spc="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mass and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biodiese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200" spc="-4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oduc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io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. </a:t>
            </a:r>
            <a:r>
              <a:rPr sz="2200" i="1" spc="-3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200" i="1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200" i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200" i="1" spc="-5" dirty="0">
                <a:solidFill>
                  <a:srgbClr val="FFFFFF"/>
                </a:solidFill>
                <a:latin typeface="Calibri"/>
                <a:cs typeface="Calibri"/>
              </a:rPr>
              <a:t>rgy</a:t>
            </a:r>
            <a:r>
              <a:rPr sz="2200" i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i="1" spc="-10" dirty="0">
                <a:solidFill>
                  <a:srgbClr val="FFFFFF"/>
                </a:solidFill>
                <a:latin typeface="Calibri"/>
                <a:cs typeface="Calibri"/>
              </a:rPr>
              <a:t>Co</a:t>
            </a:r>
            <a:r>
              <a:rPr sz="2200" i="1" spc="-4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200" i="1" spc="-5" dirty="0">
                <a:solidFill>
                  <a:srgbClr val="FFFFFF"/>
                </a:solidFill>
                <a:latin typeface="Calibri"/>
                <a:cs typeface="Calibri"/>
              </a:rPr>
              <a:t>versi</a:t>
            </a:r>
            <a:r>
              <a:rPr sz="2200" i="1" spc="-2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200" i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200" i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i="1" spc="-1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2200" i="1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200" i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i="1" spc="-1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200" i="1" spc="-10" dirty="0">
                <a:solidFill>
                  <a:srgbClr val="FFFFFF"/>
                </a:solidFill>
                <a:latin typeface="Calibri"/>
                <a:cs typeface="Calibri"/>
              </a:rPr>
              <a:t>ana</a:t>
            </a:r>
            <a:r>
              <a:rPr sz="2200" i="1" spc="-15" dirty="0">
                <a:solidFill>
                  <a:srgbClr val="FFFFFF"/>
                </a:solidFill>
                <a:latin typeface="Calibri"/>
                <a:cs typeface="Calibri"/>
              </a:rPr>
              <a:t>ge</a:t>
            </a:r>
            <a:r>
              <a:rPr sz="2200" i="1" spc="-5" dirty="0">
                <a:solidFill>
                  <a:srgbClr val="FFFFFF"/>
                </a:solidFill>
                <a:latin typeface="Calibri"/>
                <a:cs typeface="Calibri"/>
              </a:rPr>
              <a:t>me</a:t>
            </a:r>
            <a:r>
              <a:rPr sz="2200" i="1" spc="-3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200" i="1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2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0" dirty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8, 399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410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2"/>
              </a:spcBef>
              <a:buClr>
                <a:srgbClr val="FFFFFF"/>
              </a:buClr>
              <a:buFont typeface="Aria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355600" marR="5715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200" b="1" spc="-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200" b="1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22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Calibri"/>
                <a:cs typeface="Calibri"/>
              </a:rPr>
              <a:t>M.</a:t>
            </a:r>
            <a:r>
              <a:rPr sz="22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200" b="1" spc="-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22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e,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. </a:t>
            </a:r>
            <a:r>
              <a:rPr sz="22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2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. </a:t>
            </a:r>
            <a:r>
              <a:rPr sz="22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2012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. </a:t>
            </a:r>
            <a:r>
              <a:rPr sz="22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200" spc="-4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oal</a:t>
            </a:r>
            <a:r>
              <a:rPr sz="2200" spc="-5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ae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bio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uel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cri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al </a:t>
            </a:r>
            <a:r>
              <a:rPr sz="2200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vi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ues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2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blem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2200" spc="-4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200" spc="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200" spc="-3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200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d. </a:t>
            </a:r>
            <a:r>
              <a:rPr sz="22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i="1" spc="-5" dirty="0">
                <a:solidFill>
                  <a:srgbClr val="FFFFFF"/>
                </a:solidFill>
                <a:latin typeface="Calibri"/>
                <a:cs typeface="Calibri"/>
              </a:rPr>
              <a:t>Bio</a:t>
            </a:r>
            <a:r>
              <a:rPr sz="2200" i="1" spc="-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200" i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200" i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200" i="1" spc="-10" dirty="0">
                <a:solidFill>
                  <a:srgbClr val="FFFFFF"/>
                </a:solidFill>
                <a:latin typeface="Calibri"/>
                <a:cs typeface="Calibri"/>
              </a:rPr>
              <a:t>hnolo</a:t>
            </a:r>
            <a:r>
              <a:rPr sz="2200" i="1" spc="-2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200" i="1" spc="-5" dirty="0">
                <a:solidFill>
                  <a:srgbClr val="FFFFFF"/>
                </a:solidFill>
                <a:latin typeface="Calibri"/>
                <a:cs typeface="Calibri"/>
              </a:rPr>
              <a:t>y Advan</a:t>
            </a:r>
            <a:r>
              <a:rPr sz="2200" i="1" spc="-3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200" i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200" i="1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30, 673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690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2"/>
              </a:spcBef>
              <a:buClr>
                <a:srgbClr val="FFFFFF"/>
              </a:buClr>
              <a:buFont typeface="Aria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355600" marR="5715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m,</a:t>
            </a:r>
            <a:r>
              <a:rPr sz="220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2200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K.,</a:t>
            </a:r>
            <a:r>
              <a:rPr sz="2200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ee,</a:t>
            </a:r>
            <a:r>
              <a:rPr sz="2200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2200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2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.,</a:t>
            </a:r>
            <a:r>
              <a:rPr sz="220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2200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200" spc="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hamed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2200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2200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220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200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220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Sul</a:t>
            </a:r>
            <a:r>
              <a:rPr sz="2200" spc="-4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200" spc="-3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ed</a:t>
            </a:r>
            <a:r>
              <a:rPr sz="2200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tin</a:t>
            </a:r>
            <a:r>
              <a:rPr sz="220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xide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2200" spc="2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lid</a:t>
            </a:r>
            <a:r>
              <a:rPr sz="2200" spc="2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supe</a:t>
            </a:r>
            <a:r>
              <a:rPr sz="2200" spc="-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acid</a:t>
            </a:r>
            <a:r>
              <a:rPr sz="2200" spc="2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3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200" spc="-3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ys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200" spc="20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2200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200" spc="-5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200" spc="-3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rifi</a:t>
            </a:r>
            <a:r>
              <a:rPr sz="2200" spc="-3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r>
              <a:rPr sz="2200" spc="2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200" spc="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3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200" spc="-3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200" spc="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3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ooking o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il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2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2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pti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200" spc="-45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tu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200" spc="-14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. </a:t>
            </a:r>
            <a:r>
              <a:rPr sz="2200" spc="2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i="1" spc="-5" dirty="0">
                <a:solidFill>
                  <a:srgbClr val="FFFFFF"/>
                </a:solidFill>
                <a:latin typeface="Calibri"/>
                <a:cs typeface="Calibri"/>
              </a:rPr>
              <a:t>Appli</a:t>
            </a:r>
            <a:r>
              <a:rPr sz="2200" i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200" i="1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200" i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i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i="1" spc="-10" dirty="0">
                <a:solidFill>
                  <a:srgbClr val="FFFFFF"/>
                </a:solidFill>
                <a:latin typeface="Calibri"/>
                <a:cs typeface="Calibri"/>
              </a:rPr>
              <a:t>Ca</a:t>
            </a:r>
            <a:r>
              <a:rPr sz="2200" i="1" spc="-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200" i="1" spc="-10" dirty="0">
                <a:solidFill>
                  <a:srgbClr val="FFFFFF"/>
                </a:solidFill>
                <a:latin typeface="Calibri"/>
                <a:cs typeface="Calibri"/>
              </a:rPr>
              <a:t>alysi</a:t>
            </a:r>
            <a:r>
              <a:rPr sz="2200" i="1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200" i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i="1" spc="2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i="1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200" i="1" spc="-5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sz="2200" i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i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i="1" spc="-3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200" i="1" spc="-4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200" i="1" spc="-5" dirty="0">
                <a:solidFill>
                  <a:srgbClr val="FFFFFF"/>
                </a:solidFill>
                <a:latin typeface="Calibri"/>
                <a:cs typeface="Calibri"/>
              </a:rPr>
              <a:t>vironm</a:t>
            </a:r>
            <a:r>
              <a:rPr sz="2200" i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200" i="1" spc="-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200" i="1" spc="-3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200" i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200" i="1" spc="-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, 93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, 13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139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79244" y="239648"/>
            <a:ext cx="5981065" cy="409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Fuel: </a:t>
            </a:r>
            <a:r>
              <a:rPr spc="-10" dirty="0"/>
              <a:t>C</a:t>
            </a:r>
            <a:r>
              <a:rPr dirty="0"/>
              <a:t>u</a:t>
            </a:r>
            <a:r>
              <a:rPr spc="-10" dirty="0"/>
              <a:t>r</a:t>
            </a:r>
            <a:r>
              <a:rPr spc="-30" dirty="0"/>
              <a:t>r</a:t>
            </a:r>
            <a:r>
              <a:rPr spc="-10" dirty="0"/>
              <a:t>e</a:t>
            </a:r>
            <a:r>
              <a:rPr spc="-20" dirty="0"/>
              <a:t>n</a:t>
            </a:r>
            <a:r>
              <a:rPr spc="-5" dirty="0"/>
              <a:t>t</a:t>
            </a:r>
            <a:r>
              <a:rPr spc="-15" dirty="0"/>
              <a:t> </a:t>
            </a:r>
            <a:r>
              <a:rPr spc="-10" dirty="0"/>
              <a:t>e</a:t>
            </a:r>
            <a:r>
              <a:rPr spc="-35" dirty="0"/>
              <a:t>n</a:t>
            </a:r>
            <a:r>
              <a:rPr spc="-10" dirty="0"/>
              <a:t>vi</a:t>
            </a:r>
            <a:r>
              <a:rPr spc="-45" dirty="0"/>
              <a:t>r</a:t>
            </a:r>
            <a:r>
              <a:rPr spc="-5" dirty="0"/>
              <a:t>onme</a:t>
            </a:r>
            <a:r>
              <a:rPr spc="-25" dirty="0"/>
              <a:t>n</a:t>
            </a:r>
            <a:r>
              <a:rPr spc="-30" dirty="0"/>
              <a:t>t</a:t>
            </a:r>
            <a:r>
              <a:rPr spc="-5" dirty="0"/>
              <a:t>al</a:t>
            </a:r>
            <a:r>
              <a:rPr spc="5" dirty="0"/>
              <a:t> </a:t>
            </a:r>
            <a:r>
              <a:rPr spc="-5" dirty="0"/>
              <a:t>and social</a:t>
            </a:r>
            <a:r>
              <a:rPr spc="20" dirty="0"/>
              <a:t> </a:t>
            </a:r>
            <a:r>
              <a:rPr spc="-5" dirty="0"/>
              <a:t>issues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71537" y="1214437"/>
            <a:ext cx="1643380" cy="400685"/>
          </a:xfrm>
          <a:prstGeom prst="rect">
            <a:avLst/>
          </a:prstGeom>
          <a:solidFill>
            <a:srgbClr val="000000"/>
          </a:solidFill>
          <a:ln w="25400">
            <a:solidFill>
              <a:srgbClr val="FF0000"/>
            </a:solidFill>
          </a:ln>
        </p:spPr>
        <p:txBody>
          <a:bodyPr vert="horz" wrap="square" lIns="0" tIns="16510" rIns="0" bIns="0" rtlCol="0">
            <a:spAutoFit/>
          </a:bodyPr>
          <a:lstStyle/>
          <a:p>
            <a:pPr marL="300355">
              <a:lnSpc>
                <a:spcPct val="100000"/>
              </a:lnSpc>
              <a:spcBef>
                <a:spcPts val="130"/>
              </a:spcBef>
            </a:pP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os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il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fuel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43501" y="2857500"/>
            <a:ext cx="142875" cy="4000500"/>
          </a:xfrm>
          <a:custGeom>
            <a:avLst/>
            <a:gdLst/>
            <a:ahLst/>
            <a:cxnLst/>
            <a:rect l="l" t="t" r="r" b="b"/>
            <a:pathLst>
              <a:path w="142875" h="4000500">
                <a:moveTo>
                  <a:pt x="0" y="4000500"/>
                </a:moveTo>
                <a:lnTo>
                  <a:pt x="142875" y="4000500"/>
                </a:lnTo>
                <a:lnTo>
                  <a:pt x="142875" y="0"/>
                </a:lnTo>
                <a:lnTo>
                  <a:pt x="0" y="0"/>
                </a:lnTo>
                <a:lnTo>
                  <a:pt x="0" y="400050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43501" y="2857500"/>
            <a:ext cx="142875" cy="4000500"/>
          </a:xfrm>
          <a:custGeom>
            <a:avLst/>
            <a:gdLst/>
            <a:ahLst/>
            <a:cxnLst/>
            <a:rect l="l" t="t" r="r" b="b"/>
            <a:pathLst>
              <a:path w="142875" h="4000500">
                <a:moveTo>
                  <a:pt x="0" y="4000500"/>
                </a:moveTo>
                <a:lnTo>
                  <a:pt x="142875" y="4000500"/>
                </a:lnTo>
                <a:lnTo>
                  <a:pt x="142875" y="0"/>
                </a:lnTo>
                <a:lnTo>
                  <a:pt x="0" y="0"/>
                </a:lnTo>
                <a:lnTo>
                  <a:pt x="0" y="4000500"/>
                </a:lnTo>
                <a:close/>
              </a:path>
            </a:pathLst>
          </a:custGeom>
          <a:ln w="2540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86123" y="1226947"/>
            <a:ext cx="1857375" cy="21305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67073" y="1207897"/>
            <a:ext cx="1895475" cy="2169160"/>
          </a:xfrm>
          <a:custGeom>
            <a:avLst/>
            <a:gdLst/>
            <a:ahLst/>
            <a:cxnLst/>
            <a:rect l="l" t="t" r="r" b="b"/>
            <a:pathLst>
              <a:path w="1895475" h="2169160">
                <a:moveTo>
                  <a:pt x="0" y="2168652"/>
                </a:moveTo>
                <a:lnTo>
                  <a:pt x="1895475" y="2168652"/>
                </a:lnTo>
                <a:lnTo>
                  <a:pt x="1895475" y="0"/>
                </a:lnTo>
                <a:lnTo>
                  <a:pt x="0" y="0"/>
                </a:lnTo>
                <a:lnTo>
                  <a:pt x="0" y="2168652"/>
                </a:lnTo>
                <a:close/>
              </a:path>
            </a:pathLst>
          </a:custGeom>
          <a:ln w="3810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222119" y="2174113"/>
            <a:ext cx="117411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Air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pol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ution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35454" y="5889650"/>
            <a:ext cx="117157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Ac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difi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74239" y="4674996"/>
            <a:ext cx="2152650" cy="299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een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hou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ef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ect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24532" y="3460115"/>
            <a:ext cx="148272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7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ll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ut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85724" y="1785924"/>
            <a:ext cx="1769491" cy="1214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5724" y="3071748"/>
            <a:ext cx="1786001" cy="11884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5724" y="4357751"/>
            <a:ext cx="1786001" cy="11586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5724" y="5572137"/>
            <a:ext cx="1786001" cy="11430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358001" y="1214437"/>
            <a:ext cx="2143125" cy="400685"/>
          </a:xfrm>
          <a:prstGeom prst="rect">
            <a:avLst/>
          </a:prstGeom>
          <a:solidFill>
            <a:srgbClr val="000000"/>
          </a:solidFill>
          <a:ln w="25400">
            <a:solidFill>
              <a:srgbClr val="FF0000"/>
            </a:solidFill>
          </a:ln>
        </p:spPr>
        <p:txBody>
          <a:bodyPr vert="horz" wrap="square" lIns="0" tIns="16510" rIns="0" bIns="0" rtlCol="0">
            <a:spAutoFit/>
          </a:bodyPr>
          <a:lstStyle/>
          <a:p>
            <a:pPr marL="262890">
              <a:lnSpc>
                <a:spcPct val="100000"/>
              </a:lnSpc>
              <a:spcBef>
                <a:spcPts val="130"/>
              </a:spcBef>
            </a:pP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able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fuel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143750" y="2143125"/>
            <a:ext cx="1786001" cy="14107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866003" y="2688082"/>
            <a:ext cx="114236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oo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fuel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143750" y="3669284"/>
            <a:ext cx="1777365" cy="12858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937630" y="4129151"/>
            <a:ext cx="87884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gh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143750" y="5026558"/>
            <a:ext cx="1786001" cy="140284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580379" y="5344033"/>
            <a:ext cx="1292225" cy="299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00125"/>
            <a:ext cx="9144000" cy="1905"/>
          </a:xfrm>
          <a:custGeom>
            <a:avLst/>
            <a:gdLst/>
            <a:ahLst/>
            <a:cxnLst/>
            <a:rect l="l" t="t" r="r" b="b"/>
            <a:pathLst>
              <a:path w="9144000" h="1905">
                <a:moveTo>
                  <a:pt x="0" y="0"/>
                </a:moveTo>
                <a:lnTo>
                  <a:pt x="9144000" y="1524"/>
                </a:lnTo>
              </a:path>
            </a:pathLst>
          </a:custGeom>
          <a:ln w="254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6060">
              <a:lnSpc>
                <a:spcPct val="100000"/>
              </a:lnSpc>
            </a:pPr>
            <a:r>
              <a:rPr spc="-5" dirty="0"/>
              <a:t>Biodi</a:t>
            </a:r>
            <a:r>
              <a:rPr dirty="0"/>
              <a:t>e</a:t>
            </a:r>
            <a:r>
              <a:rPr spc="-5" dirty="0"/>
              <a:t>sel sou</a:t>
            </a:r>
            <a:r>
              <a:rPr spc="-35" dirty="0"/>
              <a:t>r</a:t>
            </a:r>
            <a:r>
              <a:rPr spc="-10" dirty="0"/>
              <a:t>ces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786123" y="2214587"/>
            <a:ext cx="1500505" cy="477520"/>
          </a:xfrm>
          <a:prstGeom prst="rect">
            <a:avLst/>
          </a:prstGeom>
          <a:solidFill>
            <a:srgbClr val="000000"/>
          </a:solidFill>
          <a:ln w="25399">
            <a:solidFill>
              <a:srgbClr val="FF0000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54305">
              <a:lnSpc>
                <a:spcPct val="100000"/>
              </a:lnSpc>
              <a:spcBef>
                <a:spcPts val="100"/>
              </a:spcBef>
            </a:pP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Bi</a:t>
            </a:r>
            <a:r>
              <a:rPr sz="2500" spc="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di</a:t>
            </a:r>
            <a:r>
              <a:rPr sz="2500" spc="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sel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86123" y="2785998"/>
            <a:ext cx="1439164" cy="19288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28750" y="1285862"/>
            <a:ext cx="1857375" cy="12315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28750" y="2571737"/>
            <a:ext cx="1857375" cy="12315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28750" y="3857625"/>
            <a:ext cx="1857375" cy="139128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28750" y="5286400"/>
            <a:ext cx="1857375" cy="12858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39876" y="3298561"/>
            <a:ext cx="342900" cy="12414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470"/>
              </a:lnSpc>
            </a:pPr>
            <a:r>
              <a:rPr sz="2500" spc="-35" dirty="0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sz="2500" spc="-5" dirty="0">
                <a:solidFill>
                  <a:srgbClr val="FFFF00"/>
                </a:solidFill>
                <a:latin typeface="Calibri"/>
                <a:cs typeface="Calibri"/>
              </a:rPr>
              <a:t>dibl</a:t>
            </a:r>
            <a:r>
              <a:rPr sz="2500" dirty="0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sz="2500" spc="2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FFFF00"/>
                </a:solidFill>
                <a:latin typeface="Calibri"/>
                <a:cs typeface="Calibri"/>
              </a:rPr>
              <a:t>Oil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786501" y="1571625"/>
            <a:ext cx="1857375" cy="14287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86501" y="3071876"/>
            <a:ext cx="1857375" cy="15716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86501" y="4714900"/>
            <a:ext cx="1857375" cy="17145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018144" y="2891154"/>
            <a:ext cx="342900" cy="187642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470"/>
              </a:lnSpc>
            </a:pPr>
            <a:r>
              <a:rPr sz="2500" dirty="0">
                <a:solidFill>
                  <a:srgbClr val="FFFF00"/>
                </a:solidFill>
                <a:latin typeface="Calibri"/>
                <a:cs typeface="Calibri"/>
              </a:rPr>
              <a:t>No</a:t>
            </a:r>
            <a:r>
              <a:rPr sz="2500" spc="-10" dirty="0">
                <a:solidFill>
                  <a:srgbClr val="FFFF00"/>
                </a:solidFill>
                <a:latin typeface="Calibri"/>
                <a:cs typeface="Calibri"/>
              </a:rPr>
              <a:t>n</a:t>
            </a:r>
            <a:r>
              <a:rPr sz="2500" dirty="0">
                <a:solidFill>
                  <a:srgbClr val="FFFF00"/>
                </a:solidFill>
                <a:latin typeface="Calibri"/>
                <a:cs typeface="Calibri"/>
              </a:rPr>
              <a:t>-</a:t>
            </a:r>
            <a:r>
              <a:rPr sz="2500" spc="-35" dirty="0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sz="2500" spc="-5" dirty="0">
                <a:solidFill>
                  <a:srgbClr val="FFFF00"/>
                </a:solidFill>
                <a:latin typeface="Calibri"/>
                <a:cs typeface="Calibri"/>
              </a:rPr>
              <a:t>dibl</a:t>
            </a:r>
            <a:r>
              <a:rPr sz="2500" dirty="0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sz="2500" spc="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FFFF00"/>
                </a:solidFill>
                <a:latin typeface="Calibri"/>
                <a:cs typeface="Calibri"/>
              </a:rPr>
              <a:t>Oil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00125"/>
            <a:ext cx="9144000" cy="1905"/>
          </a:xfrm>
          <a:custGeom>
            <a:avLst/>
            <a:gdLst/>
            <a:ahLst/>
            <a:cxnLst/>
            <a:rect l="l" t="t" r="r" b="b"/>
            <a:pathLst>
              <a:path w="9144000" h="1905">
                <a:moveTo>
                  <a:pt x="0" y="0"/>
                </a:moveTo>
                <a:lnTo>
                  <a:pt x="9144000" y="1524"/>
                </a:lnTo>
              </a:path>
            </a:pathLst>
          </a:custGeom>
          <a:ln w="254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pc="-5" dirty="0"/>
              <a:t>Mic</a:t>
            </a:r>
            <a:r>
              <a:rPr spc="-40" dirty="0"/>
              <a:t>r</a:t>
            </a:r>
            <a:r>
              <a:rPr spc="-5" dirty="0"/>
              <a:t>oal</a:t>
            </a:r>
            <a:r>
              <a:rPr spc="-50" dirty="0"/>
              <a:t>g</a:t>
            </a:r>
            <a:r>
              <a:rPr spc="-5" dirty="0"/>
              <a:t>ae</a:t>
            </a:r>
            <a:r>
              <a:rPr spc="35" dirty="0"/>
              <a:t> </a:t>
            </a:r>
            <a:r>
              <a:rPr spc="-5" dirty="0"/>
              <a:t>as the</a:t>
            </a:r>
            <a:r>
              <a:rPr spc="-10" dirty="0"/>
              <a:t> </a:t>
            </a:r>
            <a:r>
              <a:rPr spc="-5" dirty="0"/>
              <a:t>thi</a:t>
            </a:r>
            <a:r>
              <a:rPr spc="-45" dirty="0"/>
              <a:t>r</a:t>
            </a:r>
            <a:r>
              <a:rPr spc="-5" dirty="0"/>
              <a:t>d</a:t>
            </a:r>
            <a:r>
              <a:rPr spc="-10" dirty="0"/>
              <a:t> </a:t>
            </a:r>
            <a:r>
              <a:rPr spc="-30" dirty="0"/>
              <a:t>g</a:t>
            </a:r>
            <a:r>
              <a:rPr spc="-10" dirty="0"/>
              <a:t>e</a:t>
            </a:r>
            <a:r>
              <a:rPr dirty="0"/>
              <a:t>n</a:t>
            </a:r>
            <a:r>
              <a:rPr spc="-10" dirty="0"/>
              <a:t>e</a:t>
            </a:r>
            <a:r>
              <a:rPr spc="-60" dirty="0"/>
              <a:t>r</a:t>
            </a:r>
            <a:r>
              <a:rPr spc="-25" dirty="0"/>
              <a:t>a</a:t>
            </a:r>
            <a:r>
              <a:rPr spc="-5" dirty="0"/>
              <a:t>tion of </a:t>
            </a:r>
            <a:r>
              <a:rPr dirty="0"/>
              <a:t>b</a:t>
            </a:r>
            <a:r>
              <a:rPr spc="-5" dirty="0"/>
              <a:t>iofuel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9546" y="1356131"/>
            <a:ext cx="1500505" cy="431165"/>
          </a:xfrm>
          <a:prstGeom prst="rect">
            <a:avLst/>
          </a:prstGeom>
          <a:solidFill>
            <a:srgbClr val="000000"/>
          </a:solidFill>
          <a:ln w="25399">
            <a:solidFill>
              <a:srgbClr val="1FF90D"/>
            </a:solidFill>
          </a:ln>
        </p:spPr>
        <p:txBody>
          <a:bodyPr vert="horz" wrap="square" lIns="0" tIns="15875" rIns="0" bIns="0" rtlCol="0">
            <a:spAutoFit/>
          </a:bodyPr>
          <a:lstStyle/>
          <a:p>
            <a:pPr marL="78740">
              <a:lnSpc>
                <a:spcPct val="100000"/>
              </a:lnSpc>
              <a:spcBef>
                <a:spcPts val="125"/>
              </a:spcBef>
            </a:pP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200" spc="-4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oal</a:t>
            </a:r>
            <a:r>
              <a:rPr sz="2200" spc="-4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ae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53869" y="1321561"/>
            <a:ext cx="929005" cy="500380"/>
          </a:xfrm>
          <a:custGeom>
            <a:avLst/>
            <a:gdLst/>
            <a:ahLst/>
            <a:cxnLst/>
            <a:rect l="l" t="t" r="r" b="b"/>
            <a:pathLst>
              <a:path w="929005" h="500380">
                <a:moveTo>
                  <a:pt x="678688" y="0"/>
                </a:moveTo>
                <a:lnTo>
                  <a:pt x="678688" y="125095"/>
                </a:lnTo>
                <a:lnTo>
                  <a:pt x="0" y="125095"/>
                </a:lnTo>
                <a:lnTo>
                  <a:pt x="0" y="375030"/>
                </a:lnTo>
                <a:lnTo>
                  <a:pt x="678688" y="375030"/>
                </a:lnTo>
                <a:lnTo>
                  <a:pt x="678688" y="500125"/>
                </a:lnTo>
                <a:lnTo>
                  <a:pt x="928751" y="250062"/>
                </a:lnTo>
                <a:lnTo>
                  <a:pt x="678688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53869" y="1321561"/>
            <a:ext cx="929005" cy="500380"/>
          </a:xfrm>
          <a:custGeom>
            <a:avLst/>
            <a:gdLst/>
            <a:ahLst/>
            <a:cxnLst/>
            <a:rect l="l" t="t" r="r" b="b"/>
            <a:pathLst>
              <a:path w="929005" h="500380">
                <a:moveTo>
                  <a:pt x="0" y="125095"/>
                </a:moveTo>
                <a:lnTo>
                  <a:pt x="678688" y="125095"/>
                </a:lnTo>
                <a:lnTo>
                  <a:pt x="678688" y="0"/>
                </a:lnTo>
                <a:lnTo>
                  <a:pt x="928751" y="250062"/>
                </a:lnTo>
                <a:lnTo>
                  <a:pt x="678688" y="500125"/>
                </a:lnTo>
                <a:lnTo>
                  <a:pt x="678688" y="375030"/>
                </a:lnTo>
                <a:lnTo>
                  <a:pt x="0" y="375030"/>
                </a:lnTo>
                <a:lnTo>
                  <a:pt x="0" y="125095"/>
                </a:lnTo>
                <a:close/>
              </a:path>
            </a:pathLst>
          </a:custGeom>
          <a:ln w="2540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529329" y="1337309"/>
            <a:ext cx="5021580" cy="1245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-O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olde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oo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anism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arth</a:t>
            </a:r>
            <a:endParaRPr sz="2000">
              <a:latin typeface="Calibri"/>
              <a:cs typeface="Calibri"/>
            </a:endParaRPr>
          </a:p>
          <a:p>
            <a:pPr marL="146685" indent="-133985">
              <a:lnSpc>
                <a:spcPct val="100000"/>
              </a:lnSpc>
              <a:buChar char="-"/>
              <a:tabLst>
                <a:tab pos="147320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Mo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 than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,000 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species</a:t>
            </a:r>
            <a:endParaRPr sz="2000">
              <a:latin typeface="Calibri"/>
              <a:cs typeface="Calibri"/>
            </a:endParaRPr>
          </a:p>
          <a:p>
            <a:pPr marL="146685" indent="-133985">
              <a:lnSpc>
                <a:spcPct val="100000"/>
              </a:lnSpc>
              <a:buChar char="-"/>
              <a:tabLst>
                <a:tab pos="147320" algn="l"/>
              </a:tabLst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Marine</a:t>
            </a:r>
            <a:endParaRPr sz="2000">
              <a:latin typeface="Calibri"/>
              <a:cs typeface="Calibri"/>
            </a:endParaRPr>
          </a:p>
          <a:p>
            <a:pPr marL="146685" indent="-133985">
              <a:lnSpc>
                <a:spcPct val="100000"/>
              </a:lnSpc>
              <a:buChar char="-"/>
              <a:tabLst>
                <a:tab pos="147320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Main con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titue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ts in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 m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oal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ae cel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499990" y="5160645"/>
            <a:ext cx="643255" cy="428625"/>
          </a:xfrm>
          <a:custGeom>
            <a:avLst/>
            <a:gdLst/>
            <a:ahLst/>
            <a:cxnLst/>
            <a:rect l="l" t="t" r="r" b="b"/>
            <a:pathLst>
              <a:path w="643254" h="428625">
                <a:moveTo>
                  <a:pt x="428625" y="0"/>
                </a:moveTo>
                <a:lnTo>
                  <a:pt x="428625" y="107060"/>
                </a:lnTo>
                <a:lnTo>
                  <a:pt x="0" y="107060"/>
                </a:lnTo>
                <a:lnTo>
                  <a:pt x="0" y="321436"/>
                </a:lnTo>
                <a:lnTo>
                  <a:pt x="428625" y="321436"/>
                </a:lnTo>
                <a:lnTo>
                  <a:pt x="428625" y="428599"/>
                </a:lnTo>
                <a:lnTo>
                  <a:pt x="643001" y="214248"/>
                </a:lnTo>
                <a:lnTo>
                  <a:pt x="4286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99990" y="5160645"/>
            <a:ext cx="643255" cy="428625"/>
          </a:xfrm>
          <a:custGeom>
            <a:avLst/>
            <a:gdLst/>
            <a:ahLst/>
            <a:cxnLst/>
            <a:rect l="l" t="t" r="r" b="b"/>
            <a:pathLst>
              <a:path w="643254" h="428625">
                <a:moveTo>
                  <a:pt x="0" y="107060"/>
                </a:moveTo>
                <a:lnTo>
                  <a:pt x="428625" y="107060"/>
                </a:lnTo>
                <a:lnTo>
                  <a:pt x="428625" y="0"/>
                </a:lnTo>
                <a:lnTo>
                  <a:pt x="643001" y="214248"/>
                </a:lnTo>
                <a:lnTo>
                  <a:pt x="428625" y="428599"/>
                </a:lnTo>
                <a:lnTo>
                  <a:pt x="428625" y="321436"/>
                </a:lnTo>
                <a:lnTo>
                  <a:pt x="0" y="321436"/>
                </a:lnTo>
                <a:lnTo>
                  <a:pt x="0" y="10706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02911" y="3135122"/>
            <a:ext cx="643255" cy="428625"/>
          </a:xfrm>
          <a:custGeom>
            <a:avLst/>
            <a:gdLst/>
            <a:ahLst/>
            <a:cxnLst/>
            <a:rect l="l" t="t" r="r" b="b"/>
            <a:pathLst>
              <a:path w="643254" h="428625">
                <a:moveTo>
                  <a:pt x="428625" y="0"/>
                </a:moveTo>
                <a:lnTo>
                  <a:pt x="428625" y="107061"/>
                </a:lnTo>
                <a:lnTo>
                  <a:pt x="0" y="107061"/>
                </a:lnTo>
                <a:lnTo>
                  <a:pt x="0" y="321437"/>
                </a:lnTo>
                <a:lnTo>
                  <a:pt x="428625" y="321437"/>
                </a:lnTo>
                <a:lnTo>
                  <a:pt x="428625" y="428625"/>
                </a:lnTo>
                <a:lnTo>
                  <a:pt x="643001" y="214249"/>
                </a:lnTo>
                <a:lnTo>
                  <a:pt x="4286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02911" y="3135122"/>
            <a:ext cx="643255" cy="428625"/>
          </a:xfrm>
          <a:custGeom>
            <a:avLst/>
            <a:gdLst/>
            <a:ahLst/>
            <a:cxnLst/>
            <a:rect l="l" t="t" r="r" b="b"/>
            <a:pathLst>
              <a:path w="643254" h="428625">
                <a:moveTo>
                  <a:pt x="0" y="107061"/>
                </a:moveTo>
                <a:lnTo>
                  <a:pt x="428625" y="107061"/>
                </a:lnTo>
                <a:lnTo>
                  <a:pt x="428625" y="0"/>
                </a:lnTo>
                <a:lnTo>
                  <a:pt x="643001" y="214249"/>
                </a:lnTo>
                <a:lnTo>
                  <a:pt x="428625" y="428625"/>
                </a:lnTo>
                <a:lnTo>
                  <a:pt x="428625" y="321437"/>
                </a:lnTo>
                <a:lnTo>
                  <a:pt x="0" y="321437"/>
                </a:lnTo>
                <a:lnTo>
                  <a:pt x="0" y="107061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379081" y="5306085"/>
            <a:ext cx="1532255" cy="431165"/>
          </a:xfrm>
          <a:prstGeom prst="rect">
            <a:avLst/>
          </a:prstGeom>
          <a:solidFill>
            <a:srgbClr val="000000"/>
          </a:solidFill>
          <a:ln w="25400">
            <a:solidFill>
              <a:srgbClr val="1FF90D"/>
            </a:solidFill>
          </a:ln>
        </p:spPr>
        <p:txBody>
          <a:bodyPr vert="horz" wrap="square" lIns="0" tIns="16510" rIns="0" bIns="0" rtlCol="0">
            <a:spAutoFit/>
          </a:bodyPr>
          <a:lstStyle/>
          <a:p>
            <a:pPr marL="137160">
              <a:lnSpc>
                <a:spcPct val="100000"/>
              </a:lnSpc>
              <a:spcBef>
                <a:spcPts val="130"/>
              </a:spcBef>
            </a:pP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Bi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thanol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66583" y="3219729"/>
            <a:ext cx="1357630" cy="431165"/>
          </a:xfrm>
          <a:prstGeom prst="rect">
            <a:avLst/>
          </a:prstGeom>
          <a:solidFill>
            <a:srgbClr val="000000"/>
          </a:solidFill>
          <a:ln w="25399">
            <a:solidFill>
              <a:srgbClr val="1FF90D"/>
            </a:solidFill>
          </a:ln>
        </p:spPr>
        <p:txBody>
          <a:bodyPr vert="horz" wrap="square" lIns="0" tIns="16510" rIns="0" bIns="0" rtlCol="0">
            <a:spAutoFit/>
          </a:bodyPr>
          <a:lstStyle/>
          <a:p>
            <a:pPr marL="153035">
              <a:lnSpc>
                <a:spcPct val="100000"/>
              </a:lnSpc>
              <a:spcBef>
                <a:spcPts val="130"/>
              </a:spcBef>
            </a:pP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Bi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diesel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32396" y="2077339"/>
            <a:ext cx="1714500" cy="1543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8566" y="3492246"/>
            <a:ext cx="1714500" cy="16357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589401" y="3094990"/>
            <a:ext cx="782320" cy="409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Lipids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562860" y="5111622"/>
            <a:ext cx="1811020" cy="409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b="1" spc="-10" dirty="0">
                <a:solidFill>
                  <a:srgbClr val="FFFFFF"/>
                </a:solidFill>
                <a:latin typeface="Calibri"/>
                <a:cs typeface="Calibri"/>
              </a:rPr>
              <a:t>Car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500" b="1" spc="-5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2500" b="1" spc="-2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500" b="1" spc="-6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500" b="1" spc="-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500" b="1" spc="-4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215001" y="2943732"/>
            <a:ext cx="2093341" cy="16374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8566" y="5015319"/>
            <a:ext cx="1714627" cy="14380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215001" y="4797132"/>
            <a:ext cx="2061591" cy="15841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540" y="1370584"/>
            <a:ext cx="6851015" cy="940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-Doe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omp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oo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sup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ply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hig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pi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d 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od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ctiv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ty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ompa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ed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tr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oi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pla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2840" y="2284984"/>
            <a:ext cx="1172210" cy="940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Mic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oa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ae 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alm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oil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op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08961" y="2284984"/>
            <a:ext cx="3039110" cy="940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&gt;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126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onn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a/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ear</a:t>
            </a:r>
            <a:endParaRPr sz="2000">
              <a:latin typeface="Calibri"/>
              <a:cs typeface="Calibri"/>
            </a:endParaRPr>
          </a:p>
          <a:p>
            <a:pPr marL="26034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&gt;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3.62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– 10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e/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ha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ear</a:t>
            </a:r>
            <a:endParaRPr sz="2000">
              <a:latin typeface="Calibri"/>
              <a:cs typeface="Calibri"/>
            </a:endParaRPr>
          </a:p>
          <a:p>
            <a:pPr marL="44450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&gt;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0.14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4.13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t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e/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ha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ear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8540" y="3504438"/>
            <a:ext cx="6537959" cy="940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6685" indent="-133985">
              <a:lnSpc>
                <a:spcPct val="100000"/>
              </a:lnSpc>
              <a:buChar char="-"/>
              <a:tabLst>
                <a:tab pos="147320" algn="l"/>
              </a:tabLst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Hig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p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tic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ficien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&gt; A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 uti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950" spc="22" baseline="-21367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950" spc="202" baseline="-2136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ficie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tly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FFFFF"/>
              </a:buClr>
              <a:buFont typeface="Calibri"/>
              <a:buChar char="-"/>
            </a:pPr>
            <a:endParaRPr sz="2050">
              <a:latin typeface="Times New Roman"/>
              <a:cs typeface="Times New Roman"/>
            </a:endParaRPr>
          </a:p>
          <a:p>
            <a:pPr marL="146685" indent="-133985">
              <a:lnSpc>
                <a:spcPct val="100000"/>
              </a:lnSpc>
              <a:buChar char="-"/>
              <a:tabLst>
                <a:tab pos="147320" algn="l"/>
              </a:tabLst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Hig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wth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-&gt; 1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than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land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bas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d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pla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1000125"/>
            <a:ext cx="9144000" cy="1905"/>
          </a:xfrm>
          <a:custGeom>
            <a:avLst/>
            <a:gdLst/>
            <a:ahLst/>
            <a:cxnLst/>
            <a:rect l="l" t="t" r="r" b="b"/>
            <a:pathLst>
              <a:path w="9144000" h="1905">
                <a:moveTo>
                  <a:pt x="0" y="0"/>
                </a:moveTo>
                <a:lnTo>
                  <a:pt x="9144000" y="1524"/>
                </a:lnTo>
              </a:path>
            </a:pathLst>
          </a:custGeom>
          <a:ln w="254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1570">
              <a:lnSpc>
                <a:spcPct val="100000"/>
              </a:lnSpc>
            </a:pPr>
            <a:r>
              <a:rPr spc="-5" dirty="0"/>
              <a:t>Ad</a:t>
            </a:r>
            <a:r>
              <a:rPr spc="-45" dirty="0"/>
              <a:t>v</a:t>
            </a:r>
            <a:r>
              <a:rPr spc="-5" dirty="0"/>
              <a:t>a</a:t>
            </a:r>
            <a:r>
              <a:rPr spc="-25" dirty="0"/>
              <a:t>n</a:t>
            </a:r>
            <a:r>
              <a:rPr spc="-30" dirty="0"/>
              <a:t>t</a:t>
            </a:r>
            <a:r>
              <a:rPr spc="-5" dirty="0"/>
              <a:t>a</a:t>
            </a:r>
            <a:r>
              <a:rPr spc="-25" dirty="0"/>
              <a:t>g</a:t>
            </a:r>
            <a:r>
              <a:rPr spc="-10" dirty="0"/>
              <a:t>e</a:t>
            </a:r>
            <a:r>
              <a:rPr spc="-5" dirty="0"/>
              <a:t>s</a:t>
            </a:r>
            <a:r>
              <a:rPr dirty="0"/>
              <a:t> </a:t>
            </a:r>
            <a:r>
              <a:rPr spc="-5" dirty="0"/>
              <a:t>of</a:t>
            </a:r>
            <a:r>
              <a:rPr spc="5" dirty="0"/>
              <a:t> </a:t>
            </a:r>
            <a:r>
              <a:rPr spc="-10" dirty="0"/>
              <a:t>mic</a:t>
            </a:r>
            <a:r>
              <a:rPr spc="-45" dirty="0"/>
              <a:t>r</a:t>
            </a:r>
            <a:r>
              <a:rPr spc="-5" dirty="0"/>
              <a:t>oal</a:t>
            </a:r>
            <a:r>
              <a:rPr spc="-50" dirty="0"/>
              <a:t>g</a:t>
            </a:r>
            <a:r>
              <a:rPr spc="-5" dirty="0"/>
              <a:t>ae</a:t>
            </a:r>
            <a:r>
              <a:rPr spc="35" dirty="0"/>
              <a:t> </a:t>
            </a:r>
            <a:r>
              <a:rPr spc="-5" dirty="0"/>
              <a:t>biof</a:t>
            </a:r>
            <a:r>
              <a:rPr dirty="0"/>
              <a:t>u</a:t>
            </a:r>
            <a:r>
              <a:rPr spc="-10" dirty="0"/>
              <a:t>el</a:t>
            </a:r>
          </a:p>
        </p:txBody>
      </p:sp>
      <p:sp>
        <p:nvSpPr>
          <p:cNvPr id="8" name="object 8"/>
          <p:cNvSpPr/>
          <p:nvPr/>
        </p:nvSpPr>
        <p:spPr>
          <a:xfrm>
            <a:off x="785787" y="4797171"/>
            <a:ext cx="7458671" cy="1745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713</Words>
  <Application>Microsoft Office PowerPoint</Application>
  <PresentationFormat>On-screen Show (4:3)</PresentationFormat>
  <Paragraphs>156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OMICS International</vt:lpstr>
      <vt:lpstr>OMICS Journals are welcoming Submissions</vt:lpstr>
      <vt:lpstr>PowerPoint Presentation</vt:lpstr>
      <vt:lpstr>Biography</vt:lpstr>
      <vt:lpstr>Recent Publications</vt:lpstr>
      <vt:lpstr>Fuel: Current environmental and social issues</vt:lpstr>
      <vt:lpstr>Biodiesel sources</vt:lpstr>
      <vt:lpstr>Microalgae as the third generation of biofuel</vt:lpstr>
      <vt:lpstr>Advantages of microalgae biofuel</vt:lpstr>
      <vt:lpstr>Cultivation of microalgae biofuel</vt:lpstr>
      <vt:lpstr>An ideal microalgae biofuel production flow</vt:lpstr>
      <vt:lpstr>Biodiesel production from microalgae lipid</vt:lpstr>
      <vt:lpstr>Sequential Baffled Photobioreactor (SBP)</vt:lpstr>
      <vt:lpstr>SBP: Microalgae cultivation under indoor and outdoor environment</vt:lpstr>
      <vt:lpstr>Problems with microalgae cultivation for biofuel production</vt:lpstr>
      <vt:lpstr>Problems with microalgae cultivation for biofuel production</vt:lpstr>
      <vt:lpstr>Related Journals</vt:lpstr>
      <vt:lpstr>Signature:</vt:lpstr>
      <vt:lpstr>OMICS International Open Access Membership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MK Lam</dc:creator>
  <cp:lastModifiedBy>Naga Divya Tirumalaraju</cp:lastModifiedBy>
  <cp:revision>1</cp:revision>
  <dcterms:created xsi:type="dcterms:W3CDTF">2015-09-18T13:22:28Z</dcterms:created>
  <dcterms:modified xsi:type="dcterms:W3CDTF">2015-09-21T12:13:54Z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2014-10-30T00:00:00Z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2015-09-18T00:00:00Z</vt:filetime>
  </property>
</Properties>
</file>