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4" r:id="rId5"/>
    <p:sldId id="261"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10/26/2015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10/26/2015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10/26/2015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10/26/2015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8153400" cy="762000"/>
          </a:xfrm>
        </p:spPr>
        <p:txBody>
          <a:bodyPr>
            <a:normAutofit fontScale="90000"/>
          </a:bodyPr>
          <a:lstStyle/>
          <a:p>
            <a:r>
              <a:rPr lang="en-US" b="1" dirty="0">
                <a:latin typeface="Times New Roman" pitchFamily="18" charset="0"/>
                <a:cs typeface="Times New Roman" pitchFamily="18" charset="0"/>
              </a:rPr>
              <a:t>Journal of Oral Hygiene and Health</a:t>
            </a:r>
            <a:endParaRPr lang="en-US" dirty="0"/>
          </a:p>
        </p:txBody>
      </p:sp>
      <p:sp>
        <p:nvSpPr>
          <p:cNvPr id="3" name="Subtitle 2"/>
          <p:cNvSpPr>
            <a:spLocks noGrp="1"/>
          </p:cNvSpPr>
          <p:nvPr>
            <p:ph type="subTitle" idx="1"/>
          </p:nvPr>
        </p:nvSpPr>
        <p:spPr>
          <a:xfrm>
            <a:off x="152400" y="3962400"/>
            <a:ext cx="4953000" cy="1752600"/>
          </a:xfrm>
        </p:spPr>
        <p:txBody>
          <a:bodyPr/>
          <a:lstStyle/>
          <a:p>
            <a:r>
              <a:rPr lang="en-US" b="1" dirty="0"/>
              <a:t>Luis Johnny Fujimoto</a:t>
            </a:r>
            <a:r>
              <a:rPr lang="en-US" dirty="0"/>
              <a:t/>
            </a:r>
            <a:br>
              <a:rPr lang="en-US" dirty="0"/>
            </a:br>
            <a:r>
              <a:rPr lang="en-US" dirty="0"/>
              <a:t>Comprehensive Dental Care and </a:t>
            </a:r>
            <a:br>
              <a:rPr lang="en-US" dirty="0"/>
            </a:br>
            <a:r>
              <a:rPr lang="en-US" dirty="0"/>
              <a:t>University of Pennsylvania, USA </a:t>
            </a: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990598"/>
            <a:ext cx="1981200" cy="2540593"/>
          </a:xfrm>
          <a:prstGeom prst="rect">
            <a:avLst/>
          </a:prstGeom>
        </p:spPr>
      </p:pic>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 Oral Hygiene &amp; Health</a:t>
            </a:r>
            <a:endParaRPr lang="en-US" b="1" dirty="0"/>
          </a:p>
        </p:txBody>
      </p:sp>
    </p:spTree>
    <p:extLst>
      <p:ext uri="{BB962C8B-B14F-4D97-AF65-F5344CB8AC3E}">
        <p14:creationId xmlns:p14="http://schemas.microsoft.com/office/powerpoint/2010/main" val="148981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229600" cy="685800"/>
          </a:xfrm>
        </p:spPr>
        <p:txBody>
          <a:bodyPr>
            <a:normAutofit fontScale="90000"/>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533400" y="2438400"/>
            <a:ext cx="8229600" cy="3048000"/>
          </a:xfrm>
        </p:spPr>
        <p:txBody>
          <a:bodyPr>
            <a:noAutofit/>
          </a:bodyPr>
          <a:lstStyle/>
          <a:p>
            <a:pPr marL="0" indent="0" algn="just">
              <a:buNone/>
            </a:pPr>
            <a:r>
              <a:rPr lang="en-US" sz="1800" dirty="0" smtClean="0">
                <a:latin typeface="Times New Roman" pitchFamily="18" charset="0"/>
                <a:cs typeface="Times New Roman" pitchFamily="18" charset="0"/>
              </a:rPr>
              <a:t>Luis </a:t>
            </a:r>
            <a:r>
              <a:rPr lang="en-US" sz="1800" dirty="0">
                <a:latin typeface="Times New Roman" pitchFamily="18" charset="0"/>
                <a:cs typeface="Times New Roman" pitchFamily="18" charset="0"/>
              </a:rPr>
              <a:t>J. Fujimoto received his Doctor in Medical Dentistry (D.M.D.) and Certificate in Periodontics from the University of Pennsylvania School of Dental Medicine; He received his General Practice Residency certificate from the Nassau University Medical Center. Dr. Fujimoto is a master clinician, educator, examiner, regulator, accreditor, activist, philanthropist, and devoted servant to society. He is the President of the New York State Board for Dentistry under the New York State Department of Education. He is the President of the </a:t>
            </a:r>
            <a:r>
              <a:rPr lang="en-US" sz="1800" dirty="0" smtClean="0">
                <a:latin typeface="Times New Roman" pitchFamily="18" charset="0"/>
                <a:cs typeface="Times New Roman" pitchFamily="18" charset="0"/>
              </a:rPr>
              <a:t>Osseo integration </a:t>
            </a:r>
            <a:r>
              <a:rPr lang="en-US" sz="1800" dirty="0">
                <a:latin typeface="Times New Roman" pitchFamily="18" charset="0"/>
                <a:cs typeface="Times New Roman" pitchFamily="18" charset="0"/>
              </a:rPr>
              <a:t>Foundation. He is a Board Member of the Medical Reserve Corps at the New York State Department of Health and Mental Hygiene. </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438400"/>
            <a:ext cx="8229600" cy="3048000"/>
          </a:xfrm>
        </p:spPr>
        <p:txBody>
          <a:bodyPr>
            <a:noAutofit/>
          </a:bodyPr>
          <a:lstStyle/>
          <a:p>
            <a:pPr marL="0" indent="0" algn="just">
              <a:buNone/>
            </a:pPr>
            <a:r>
              <a:rPr lang="en-US" sz="1800" dirty="0">
                <a:latin typeface="Times New Roman" pitchFamily="18" charset="0"/>
                <a:cs typeface="Times New Roman" pitchFamily="18" charset="0"/>
              </a:rPr>
              <a:t>He is a Clinical Professor of Periodontology, Department of Periodontology, Nippon Dental University, Tokyo Japan. He is a Former Clinical Associate Professor of Post Doctoral Periodontology of the Department of Periodontology and Implant Dentistry at New York University College of Dentistry. He is the Past President of the North Eastern Society of </a:t>
            </a:r>
            <a:r>
              <a:rPr lang="en-US" sz="1800" dirty="0" err="1">
                <a:latin typeface="Times New Roman" pitchFamily="18" charset="0"/>
                <a:cs typeface="Times New Roman" pitchFamily="18" charset="0"/>
              </a:rPr>
              <a:t>Periodontists</a:t>
            </a:r>
            <a:r>
              <a:rPr lang="en-US" sz="1800" dirty="0">
                <a:latin typeface="Times New Roman" pitchFamily="18" charset="0"/>
                <a:cs typeface="Times New Roman" pitchFamily="18" charset="0"/>
              </a:rPr>
              <a:t> and the Eastern Dental Society. He was awarded several awards including the American Dental Association - Golden Apple Award and the Leadership Award from the Dental Society of the State of New York. He holds several Fellowships from multiple organizations. He is a Fluoridation Spokesperson for the New York State Dental Association. He is in the private practice in New York City, New York.</a:t>
            </a:r>
            <a:endParaRPr lang="en-US" sz="1800" dirty="0">
              <a:latin typeface="Times New Roman" pitchFamily="18" charset="0"/>
              <a:cs typeface="Times New Roman" pitchFamily="18" charset="0"/>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58817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Periodontology, Medical Dentistry, Implant Dentistry</a:t>
            </a:r>
          </a:p>
        </p:txBody>
      </p:sp>
    </p:spTree>
    <p:extLst>
      <p:ext uri="{BB962C8B-B14F-4D97-AF65-F5344CB8AC3E}">
        <p14:creationId xmlns:p14="http://schemas.microsoft.com/office/powerpoint/2010/main" val="416896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TotalTime>
  <Words>453</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Journal of Oral Hygiene and Health</vt:lpstr>
      <vt:lpstr>Biography</vt:lpstr>
      <vt:lpstr>PowerPoint Presentation</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7</cp:revision>
  <dcterms:created xsi:type="dcterms:W3CDTF">2015-10-14T08:23:48Z</dcterms:created>
  <dcterms:modified xsi:type="dcterms:W3CDTF">2015-10-26T13:26:58Z</dcterms:modified>
</cp:coreProperties>
</file>