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0374" y="4800600"/>
            <a:ext cx="8150225" cy="1200329"/>
          </a:xfrm>
          <a:prstGeom prst="rect">
            <a:avLst/>
          </a:prstGeom>
        </p:spPr>
        <p:txBody>
          <a:bodyPr wrap="square">
            <a:spAutoFit/>
          </a:bodyPr>
          <a:lstStyle/>
          <a:p>
            <a:r>
              <a:rPr lang="en-IN" b="1" dirty="0">
                <a:latin typeface="Times New Roman" pitchFamily="18" charset="0"/>
                <a:cs typeface="Times New Roman" pitchFamily="18" charset="0"/>
              </a:rPr>
              <a:t>M. S. </a:t>
            </a:r>
            <a:r>
              <a:rPr lang="en-IN" b="1" dirty="0" err="1">
                <a:latin typeface="Times New Roman" pitchFamily="18" charset="0"/>
                <a:cs typeface="Times New Roman" pitchFamily="18" charset="0"/>
              </a:rPr>
              <a:t>Sodha</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Indian National Science Academy</a:t>
            </a:r>
          </a:p>
          <a:p>
            <a:r>
              <a:rPr lang="en-IN" dirty="0">
                <a:latin typeface="Times New Roman" pitchFamily="18" charset="0"/>
                <a:cs typeface="Times New Roman" pitchFamily="18" charset="0"/>
              </a:rPr>
              <a:t>India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AutoShape 4" descr="Image result for National Observatory of Athens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1" name="Picture 2" descr="M. S. Sodh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898073"/>
            <a:ext cx="2379123" cy="2540289"/>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4" descr="Image result for Indian National Science Academy, logo"/>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6482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3340" y="2133600"/>
            <a:ext cx="8382000" cy="3908762"/>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err="1">
                <a:latin typeface="Times New Roman" pitchFamily="18" charset="0"/>
                <a:cs typeface="Times New Roman" pitchFamily="18" charset="0"/>
              </a:rPr>
              <a:t>Mahendra</a:t>
            </a:r>
            <a:r>
              <a:rPr lang="en-IN" sz="2400" dirty="0">
                <a:latin typeface="Times New Roman" pitchFamily="18" charset="0"/>
                <a:cs typeface="Times New Roman" pitchFamily="18" charset="0"/>
              </a:rPr>
              <a:t> Singh </a:t>
            </a:r>
            <a:r>
              <a:rPr lang="en-IN" sz="2400" dirty="0" err="1">
                <a:latin typeface="Times New Roman" pitchFamily="18" charset="0"/>
                <a:cs typeface="Times New Roman" pitchFamily="18" charset="0"/>
              </a:rPr>
              <a:t>Sodha</a:t>
            </a:r>
            <a:r>
              <a:rPr lang="en-IN" sz="2400" dirty="0">
                <a:latin typeface="Times New Roman" pitchFamily="18" charset="0"/>
                <a:cs typeface="Times New Roman" pitchFamily="18" charset="0"/>
              </a:rPr>
              <a:t> received his MSc (1951) and DPhil (1955) degrees from Allahabad University. From 1953 onwards he worked as Junior Scientist at the Defence Science Laboratory, New Delhi (1953-56) and was postdoctoral fellow at the University of British Columbia (1956-58) and Senior Scientist at Armour Research Foundation, Chicago (1958-61), Senior Scientist and Chief of Space Physics (1961-64) at Republic Aviation Co., New </a:t>
            </a:r>
            <a:r>
              <a:rPr lang="en-IN" sz="2400" dirty="0" smtClean="0">
                <a:latin typeface="Times New Roman" pitchFamily="18" charset="0"/>
                <a:cs typeface="Times New Roman" pitchFamily="18" charset="0"/>
              </a:rPr>
              <a:t>York.</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7194" y="1564150"/>
            <a:ext cx="8305800" cy="4524315"/>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3600" dirty="0" smtClean="0">
                <a:latin typeface="Times New Roman" pitchFamily="18" charset="0"/>
                <a:cs typeface="Times New Roman" pitchFamily="18" charset="0"/>
              </a:rPr>
              <a:t>Plasmas</a:t>
            </a:r>
            <a:r>
              <a:rPr lang="en-IN" sz="3600" dirty="0">
                <a:latin typeface="Times New Roman" pitchFamily="18" charset="0"/>
                <a:cs typeface="Times New Roman" pitchFamily="18" charset="0"/>
              </a:rPr>
              <a:t>, Optics and </a:t>
            </a:r>
            <a:r>
              <a:rPr lang="en-IN" sz="3600" dirty="0" smtClean="0">
                <a:latin typeface="Times New Roman" pitchFamily="18" charset="0"/>
                <a:cs typeface="Times New Roman" pitchFamily="18" charset="0"/>
              </a:rPr>
              <a:t>Energy</a:t>
            </a:r>
          </a:p>
          <a:p>
            <a:endParaRPr lang="en-IN" sz="3600" dirty="0">
              <a:latin typeface="Times New Roman" pitchFamily="18" charset="0"/>
              <a:cs typeface="Times New Roman" pitchFamily="18" charset="0"/>
            </a:endParaRPr>
          </a:p>
          <a:p>
            <a:r>
              <a:rPr lang="en-IN" sz="5400" b="1" i="1" dirty="0" smtClean="0">
                <a:solidFill>
                  <a:srgbClr val="7030A0"/>
                </a:solidFill>
                <a:latin typeface="Times New Roman" pitchFamily="18" charset="0"/>
                <a:cs typeface="Times New Roman" pitchFamily="18" charset="0"/>
              </a:rPr>
              <a:t>Publication:</a:t>
            </a:r>
            <a:endParaRPr lang="en-IN" sz="5400" b="1" i="1" dirty="0">
              <a:solidFill>
                <a:srgbClr val="7030A0"/>
              </a:solidFill>
              <a:latin typeface="Times New Roman" pitchFamily="18" charset="0"/>
              <a:cs typeface="Times New Roman" pitchFamily="18" charset="0"/>
            </a:endParaRPr>
          </a:p>
          <a:p>
            <a:r>
              <a:rPr lang="en-IN" sz="3600" dirty="0" smtClean="0">
                <a:latin typeface="Times New Roman" pitchFamily="18" charset="0"/>
                <a:cs typeface="Times New Roman" pitchFamily="18" charset="0"/>
              </a:rPr>
              <a:t>Variation </a:t>
            </a:r>
            <a:r>
              <a:rPr lang="en-IN" sz="3600" dirty="0">
                <a:latin typeface="Times New Roman" pitchFamily="18" charset="0"/>
                <a:cs typeface="Times New Roman" pitchFamily="18" charset="0"/>
              </a:rPr>
              <a:t>of Water Temperature along the Direction of Flow: Effect </a:t>
            </a:r>
            <a:r>
              <a:rPr lang="en-IN" sz="3600" dirty="0" smtClean="0">
                <a:latin typeface="Times New Roman" pitchFamily="18" charset="0"/>
                <a:cs typeface="Times New Roman" pitchFamily="18" charset="0"/>
              </a:rPr>
              <a:t>on Performance </a:t>
            </a:r>
            <a:r>
              <a:rPr lang="en-IN" sz="3600" dirty="0">
                <a:latin typeface="Times New Roman" pitchFamily="18" charset="0"/>
                <a:cs typeface="Times New Roman" pitchFamily="18" charset="0"/>
              </a:rPr>
              <a:t>of an Evaporative </a:t>
            </a:r>
            <a:r>
              <a:rPr lang="en-IN" sz="3600" dirty="0" smtClean="0">
                <a:latin typeface="Times New Roman" pitchFamily="18" charset="0"/>
                <a:cs typeface="Times New Roman" pitchFamily="18" charset="0"/>
              </a:rPr>
              <a:t>Cooler.</a:t>
            </a:r>
            <a:endParaRPr lang="en-US" sz="36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TotalTime>
  <Words>470</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310</cp:revision>
  <dcterms:created xsi:type="dcterms:W3CDTF">2014-10-14T11:42:21Z</dcterms:created>
  <dcterms:modified xsi:type="dcterms:W3CDTF">2015-11-17T10:25:38Z</dcterms:modified>
</cp:coreProperties>
</file>