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9" r:id="rId6"/>
    <p:sldId id="268" r:id="rId7"/>
  </p:sldIdLst>
  <p:sldSz cx="9144000" cy="6858000" type="screen4x3"/>
  <p:notesSz cx="7099300" cy="10234613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50" d="100"/>
          <a:sy n="50" d="100"/>
        </p:scale>
        <p:origin x="-1944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3ADD-B1EA-4B19-B6AF-52BE1D424964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6F80A-484E-4E85-B9E5-F90B67E8F19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47CB-CDDF-495D-A23A-4BDF7CE8EC03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13B0E-A3C2-4BC2-9DD7-3CF4BE56EE2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76910-772E-45AA-9682-E53F885B815D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843F-E065-4D30-B3B2-5B067E3DBE6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AFDE2-0617-46C3-B22E-304E8C97F15D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63296-4DC0-4D93-BEF0-EC0EBE28D073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F9414-1A65-4AFB-BD9A-6EF19BE13CF1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41FBA-FA51-48AC-9328-E7B1A6664CD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D0C7C-7811-4422-9061-33077ECE9747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0FBD3-C36D-4EEC-A886-57C2A5ADAAB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992F8-6CBC-4BE2-BCC6-E8307D5408DD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598C-DA20-4261-B58F-E08CDF45897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9188-DF33-4B66-A118-5B2A1A4BDAB6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55E89-5FD6-4CA5-8B45-0D31BE09150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EF522-E89B-4D26-AC7A-125A7ACF5020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AADE5-A100-4AB8-9F33-666EDA2C9E1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4FABF-A465-4906-B9A0-B0FB8D9DBE60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A500D-98A6-4FCB-8B55-6D8E72618F4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6F81D-E5A1-4E8C-9B2C-B5E30142F5C0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0AD2-8CCD-43C5-8123-98DF40130219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ca-E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6DAC194-036D-4610-9959-390DA1047305}" type="datetimeFigureOut">
              <a:rPr lang="ca-ES"/>
              <a:pPr>
                <a:defRPr/>
              </a:pPr>
              <a:t>19/10/2015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2E1735-9936-4C4F-AB63-88FAE5C28726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amunurrahman.webs.com/" TargetMode="External"/><Relationship Id="rId2" Type="http://schemas.openxmlformats.org/officeDocument/2006/relationships/hyperlink" Target="mailto:rahmanmmamunur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micsonline.org/membership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2" descr="Jordi Galbany"/>
          <p:cNvSpPr>
            <a:spLocks noChangeAspect="1" noChangeArrowheads="1"/>
          </p:cNvSpPr>
          <p:nvPr/>
        </p:nvSpPr>
        <p:spPr bwMode="auto">
          <a:xfrm>
            <a:off x="155575" y="-1439863"/>
            <a:ext cx="2247900" cy="300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4" name="6 Rectángulo"/>
          <p:cNvSpPr>
            <a:spLocks noChangeArrowheads="1"/>
          </p:cNvSpPr>
          <p:nvPr/>
        </p:nvSpPr>
        <p:spPr bwMode="auto">
          <a:xfrm>
            <a:off x="3028950" y="1692057"/>
            <a:ext cx="63246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Calibri" pitchFamily="34" charset="0"/>
              </a:rPr>
              <a:t>Md. </a:t>
            </a:r>
            <a:r>
              <a:rPr lang="en-US" sz="3600" b="1" dirty="0" err="1" smtClean="0">
                <a:latin typeface="Calibri" pitchFamily="34" charset="0"/>
              </a:rPr>
              <a:t>Mamunur</a:t>
            </a:r>
            <a:r>
              <a:rPr lang="en-US" sz="3600" b="1" dirty="0" smtClean="0">
                <a:latin typeface="Calibri" pitchFamily="34" charset="0"/>
              </a:rPr>
              <a:t> Rahman </a:t>
            </a:r>
            <a:r>
              <a:rPr lang="en-US" sz="3200" b="1" dirty="0" smtClean="0">
                <a:latin typeface="Calibri" pitchFamily="34" charset="0"/>
              </a:rPr>
              <a:t>(</a:t>
            </a:r>
            <a:r>
              <a:rPr lang="en-US" sz="3200" b="1" dirty="0" err="1" smtClean="0">
                <a:latin typeface="Calibri" pitchFamily="34" charset="0"/>
              </a:rPr>
              <a:t>Monir</a:t>
            </a:r>
            <a:r>
              <a:rPr lang="en-US" sz="3200" b="1" dirty="0" smtClean="0">
                <a:latin typeface="Calibri" pitchFamily="34" charset="0"/>
              </a:rPr>
              <a:t>)</a:t>
            </a:r>
            <a:endParaRPr lang="en-US" sz="3600" b="1" dirty="0">
              <a:latin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</a:rPr>
              <a:t>Senior Scientific Officer (SSO)</a:t>
            </a:r>
          </a:p>
          <a:p>
            <a:r>
              <a:rPr lang="en-US" sz="2400" dirty="0" smtClean="0">
                <a:latin typeface="Calibri" pitchFamily="34" charset="0"/>
              </a:rPr>
              <a:t>Farm Management Division</a:t>
            </a:r>
            <a:endParaRPr lang="en-US" sz="2400" dirty="0">
              <a:latin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</a:rPr>
              <a:t>Bangladesh Rice Research Institute (BRRI)</a:t>
            </a:r>
            <a:r>
              <a:rPr lang="en-US" sz="2400" dirty="0">
                <a:latin typeface="Calibri" pitchFamily="34" charset="0"/>
              </a:rPr>
              <a:t/>
            </a:r>
            <a:br>
              <a:rPr lang="en-US" sz="2400" dirty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Gazipur-1701, Bangladesh</a:t>
            </a:r>
            <a:r>
              <a:rPr lang="en-US" sz="2400" dirty="0">
                <a:latin typeface="Calibri" pitchFamily="34" charset="0"/>
              </a:rPr>
              <a:t/>
            </a:r>
            <a:br>
              <a:rPr lang="en-US" sz="2400" dirty="0">
                <a:latin typeface="Calibri" pitchFamily="34" charset="0"/>
              </a:rPr>
            </a:br>
            <a:endParaRPr lang="en-US" sz="24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Email: </a:t>
            </a:r>
            <a:r>
              <a:rPr lang="en-US" sz="2000" dirty="0" smtClean="0">
                <a:latin typeface="Calibri" pitchFamily="34" charset="0"/>
                <a:hlinkClick r:id="rId2"/>
              </a:rPr>
              <a:t>rahmanmmamunur@gmail.com</a:t>
            </a:r>
            <a:endParaRPr lang="en-US" sz="2000" dirty="0">
              <a:latin typeface="Calibri" pitchFamily="34" charset="0"/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</a:rPr>
              <a:t>Website: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hlinkClick r:id="rId3"/>
              </a:rPr>
              <a:t>http://www.mmamunurrahman.webs.com</a:t>
            </a:r>
            <a:endParaRPr lang="en-US" sz="2000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1026" name="Picture 2" descr="H:\personal\Photoes\My all Photoes\Japan\BBQ\IMG_0882.JPG"/>
          <p:cNvPicPr>
            <a:picLocks noChangeAspect="1" noChangeArrowheads="1"/>
          </p:cNvPicPr>
          <p:nvPr/>
        </p:nvPicPr>
        <p:blipFill>
          <a:blip r:embed="rId4" cstate="print"/>
          <a:srcRect l="18055" r="21867"/>
          <a:stretch>
            <a:fillRect/>
          </a:stretch>
        </p:blipFill>
        <p:spPr bwMode="auto">
          <a:xfrm>
            <a:off x="76200" y="1600200"/>
            <a:ext cx="295275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2" descr="Jordi Galbany"/>
          <p:cNvSpPr>
            <a:spLocks noChangeAspect="1" noChangeArrowheads="1"/>
          </p:cNvSpPr>
          <p:nvPr/>
        </p:nvSpPr>
        <p:spPr bwMode="auto">
          <a:xfrm>
            <a:off x="155575" y="-1439863"/>
            <a:ext cx="2247900" cy="300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0525" y="857250"/>
            <a:ext cx="8382000" cy="25606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800" dirty="0">
                <a:solidFill>
                  <a:srgbClr val="0070C0"/>
                </a:solidFill>
                <a:latin typeface="Calibri" pitchFamily="34" charset="0"/>
              </a:rPr>
              <a:t>Areas of expertise</a:t>
            </a:r>
          </a:p>
          <a:p>
            <a:endParaRPr lang="en-US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latin typeface="Calibri" pitchFamily="34" charset="0"/>
              </a:rPr>
              <a:t>Environmental science </a:t>
            </a:r>
            <a:endParaRPr lang="en-US" sz="3200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latin typeface="Calibri" pitchFamily="34" charset="0"/>
              </a:rPr>
              <a:t>Molecular biology</a:t>
            </a:r>
            <a:endParaRPr lang="en-US" sz="3200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latin typeface="Calibri" pitchFamily="34" charset="0"/>
              </a:rPr>
              <a:t>Rice Farm Management</a:t>
            </a:r>
            <a:endParaRPr lang="en-US" sz="32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2" descr="Jordi Galbany"/>
          <p:cNvSpPr>
            <a:spLocks noChangeAspect="1" noChangeArrowheads="1"/>
          </p:cNvSpPr>
          <p:nvPr/>
        </p:nvSpPr>
        <p:spPr bwMode="auto">
          <a:xfrm>
            <a:off x="155575" y="-1439863"/>
            <a:ext cx="2247900" cy="300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2" name="3 Rectángulo"/>
          <p:cNvSpPr>
            <a:spLocks noChangeArrowheads="1"/>
          </p:cNvSpPr>
          <p:nvPr/>
        </p:nvSpPr>
        <p:spPr bwMode="auto">
          <a:xfrm>
            <a:off x="304800" y="0"/>
            <a:ext cx="84582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Calibri" pitchFamily="34" charset="0"/>
              </a:rPr>
              <a:t>Background</a:t>
            </a:r>
            <a:endParaRPr lang="en-US" sz="4800" dirty="0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en-US" sz="2400" dirty="0">
                <a:latin typeface="Calibri" pitchFamily="34" charset="0"/>
              </a:rPr>
              <a:t>	</a:t>
            </a:r>
          </a:p>
          <a:p>
            <a:pPr algn="just"/>
            <a:r>
              <a:rPr lang="en-US" sz="2400" dirty="0">
                <a:latin typeface="Calibri" pitchFamily="34" charset="0"/>
              </a:rPr>
              <a:t>	</a:t>
            </a:r>
            <a:r>
              <a:rPr lang="en-US" sz="3600" dirty="0" smtClean="0">
                <a:latin typeface="Calibri" pitchFamily="34" charset="0"/>
              </a:rPr>
              <a:t>Md. </a:t>
            </a:r>
            <a:r>
              <a:rPr lang="en-US" sz="3600" dirty="0" err="1" smtClean="0">
                <a:latin typeface="Calibri" pitchFamily="34" charset="0"/>
              </a:rPr>
              <a:t>Mamunur</a:t>
            </a:r>
            <a:r>
              <a:rPr lang="en-US" sz="3600" dirty="0" smtClean="0">
                <a:latin typeface="Calibri" pitchFamily="34" charset="0"/>
              </a:rPr>
              <a:t> Rahman graduated (</a:t>
            </a:r>
            <a:r>
              <a:rPr lang="en-US" sz="3600" dirty="0" err="1" smtClean="0">
                <a:latin typeface="Calibri" pitchFamily="34" charset="0"/>
              </a:rPr>
              <a:t>B.Sc.Ag</a:t>
            </a:r>
            <a:r>
              <a:rPr lang="en-US" sz="3600" dirty="0" smtClean="0">
                <a:latin typeface="Calibri" pitchFamily="34" charset="0"/>
              </a:rPr>
              <a:t>.(</a:t>
            </a:r>
            <a:r>
              <a:rPr lang="en-US" sz="3600" dirty="0" err="1" smtClean="0">
                <a:latin typeface="Calibri" pitchFamily="34" charset="0"/>
              </a:rPr>
              <a:t>Hons</a:t>
            </a:r>
            <a:r>
              <a:rPr lang="en-US" sz="3600" dirty="0" smtClean="0">
                <a:latin typeface="Calibri" pitchFamily="34" charset="0"/>
              </a:rPr>
              <a:t>.)) from </a:t>
            </a:r>
            <a:r>
              <a:rPr lang="en-US" sz="3600" dirty="0" err="1" smtClean="0">
                <a:latin typeface="Calibri" pitchFamily="34" charset="0"/>
              </a:rPr>
              <a:t>Patuakhali</a:t>
            </a:r>
            <a:r>
              <a:rPr lang="en-US" sz="3600" dirty="0" smtClean="0">
                <a:latin typeface="Calibri" pitchFamily="34" charset="0"/>
              </a:rPr>
              <a:t> Science and Technology University, Bangladesh in 2006. He completed Masters degree from </a:t>
            </a:r>
            <a:r>
              <a:rPr lang="en-US" sz="3600" dirty="0" err="1" smtClean="0">
                <a:latin typeface="Calibri" pitchFamily="34" charset="0"/>
              </a:rPr>
              <a:t>Bangabandhu</a:t>
            </a:r>
            <a:r>
              <a:rPr lang="en-US" sz="3600" dirty="0" smtClean="0">
                <a:latin typeface="Calibri" pitchFamily="34" charset="0"/>
              </a:rPr>
              <a:t> Sheikh </a:t>
            </a:r>
            <a:r>
              <a:rPr lang="en-US" sz="3600" dirty="0" err="1" smtClean="0">
                <a:latin typeface="Calibri" pitchFamily="34" charset="0"/>
              </a:rPr>
              <a:t>Mujibor</a:t>
            </a:r>
            <a:r>
              <a:rPr lang="en-US" sz="3600" dirty="0" smtClean="0">
                <a:latin typeface="Calibri" pitchFamily="34" charset="0"/>
              </a:rPr>
              <a:t> Rahman Agricultural University, </a:t>
            </a:r>
            <a:r>
              <a:rPr lang="en-US" sz="3600" dirty="0" err="1" smtClean="0">
                <a:latin typeface="Calibri" pitchFamily="34" charset="0"/>
              </a:rPr>
              <a:t>Gazipur</a:t>
            </a:r>
            <a:r>
              <a:rPr lang="en-US" sz="3600" dirty="0" smtClean="0">
                <a:latin typeface="Calibri" pitchFamily="34" charset="0"/>
              </a:rPr>
              <a:t>, Bangladesh in 2010 majoring in Genetics and Plant Breeding. He completed PhD from Kanazawa University, Japan in Environmental Sciences in 2013. </a:t>
            </a:r>
            <a:endParaRPr lang="en-US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2" descr="Jordi Galbany"/>
          <p:cNvSpPr>
            <a:spLocks noChangeAspect="1" noChangeArrowheads="1"/>
          </p:cNvSpPr>
          <p:nvPr/>
        </p:nvSpPr>
        <p:spPr bwMode="auto">
          <a:xfrm>
            <a:off x="155575" y="-1439863"/>
            <a:ext cx="2247900" cy="300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0" name="3 Rectángulo"/>
          <p:cNvSpPr>
            <a:spLocks noChangeArrowheads="1"/>
          </p:cNvSpPr>
          <p:nvPr/>
        </p:nvSpPr>
        <p:spPr bwMode="auto">
          <a:xfrm>
            <a:off x="155575" y="985838"/>
            <a:ext cx="883602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Calibri" pitchFamily="34" charset="0"/>
              </a:rPr>
              <a:t>Background</a:t>
            </a:r>
            <a:endParaRPr lang="en-US" sz="4800" dirty="0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en-US" sz="3600" dirty="0">
                <a:latin typeface="Calibri" pitchFamily="34" charset="0"/>
              </a:rPr>
              <a:t>He has been </a:t>
            </a:r>
            <a:r>
              <a:rPr lang="en-US" sz="3600" dirty="0" smtClean="0">
                <a:latin typeface="Calibri" pitchFamily="34" charset="0"/>
              </a:rPr>
              <a:t>working as a scientist in the division of Farm Management in Bangladesh Rice Research Institute since 2007. </a:t>
            </a:r>
            <a:endParaRPr lang="en-US" sz="3600" dirty="0">
              <a:latin typeface="Calibri" pitchFamily="34" charset="0"/>
            </a:endParaRPr>
          </a:p>
          <a:p>
            <a:r>
              <a:rPr lang="en-US" sz="3600" dirty="0" smtClean="0">
                <a:latin typeface="Calibri" pitchFamily="34" charset="0"/>
              </a:rPr>
              <a:t>He </a:t>
            </a:r>
            <a:r>
              <a:rPr lang="en-US" sz="3600" dirty="0">
                <a:latin typeface="Calibri" pitchFamily="34" charset="0"/>
              </a:rPr>
              <a:t>is the author of </a:t>
            </a:r>
            <a:r>
              <a:rPr lang="en-US" sz="3600" dirty="0" smtClean="0">
                <a:latin typeface="Calibri" pitchFamily="34" charset="0"/>
              </a:rPr>
              <a:t>one book, one book chapter </a:t>
            </a:r>
            <a:r>
              <a:rPr lang="en-US" sz="3600" dirty="0">
                <a:latin typeface="Calibri" pitchFamily="34" charset="0"/>
              </a:rPr>
              <a:t>and has </a:t>
            </a:r>
            <a:r>
              <a:rPr lang="en-US" sz="3600" dirty="0" smtClean="0">
                <a:latin typeface="Calibri" pitchFamily="34" charset="0"/>
              </a:rPr>
              <a:t>published 28 research articles in different journals.</a:t>
            </a:r>
            <a:endParaRPr lang="en-US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OMICS International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alisto MT" panose="02040603050505030304" pitchFamily="18" charset="0"/>
              </a:rPr>
              <a:t>OMICS international Membership enables academic and research institutions, funders and corporations to actively encourage open access in scholarly communication and the dissemination of research published by their authors.</a:t>
            </a:r>
          </a:p>
          <a:p>
            <a:pPr>
              <a:defRPr/>
            </a:pPr>
            <a:r>
              <a:rPr lang="en-US" dirty="0">
                <a:latin typeface="Calisto MT" panose="02040603050505030304" pitchFamily="18" charset="0"/>
              </a:rPr>
              <a:t>For more details and benefits, click on the link below:</a:t>
            </a:r>
          </a:p>
          <a:p>
            <a:pPr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Calisto MT" panose="02040603050505030304" pitchFamily="18" charset="0"/>
                <a:hlinkClick r:id="rId2"/>
              </a:rPr>
              <a:t>http://omicsonline.org/membership.php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Calisto MT" panose="02040603050505030304" pitchFamily="18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0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6000" smtClean="0"/>
              <a:t>           </a:t>
            </a:r>
          </a:p>
          <a:p>
            <a:pPr marL="0" indent="0">
              <a:buFont typeface="Arial" charset="0"/>
              <a:buNone/>
            </a:pPr>
            <a:r>
              <a:rPr lang="en-US" sz="6000" smtClean="0"/>
              <a:t>              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89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OMICS International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JG</dc:creator>
  <cp:lastModifiedBy>Kavya Tulasi Mustyala</cp:lastModifiedBy>
  <cp:revision>38</cp:revision>
  <dcterms:created xsi:type="dcterms:W3CDTF">2014-08-08T05:52:16Z</dcterms:created>
  <dcterms:modified xsi:type="dcterms:W3CDTF">2015-10-19T11:02:50Z</dcterms:modified>
</cp:coreProperties>
</file>