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0" r:id="rId4"/>
    <p:sldId id="261"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CA227B36-9192-4676-A098-001A6846494D}" type="datetimeFigureOut">
              <a:rPr lang="en-US" smtClean="0"/>
              <a:t>10/26/2015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FEDBBDC-7E4C-4773-AC21-4C169E4BF4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227B36-9192-4676-A098-001A6846494D}" type="datetimeFigureOut">
              <a:rPr lang="en-US" smtClean="0"/>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CA227B36-9192-4676-A098-001A6846494D}" type="datetimeFigureOut">
              <a:rPr lang="en-US" smtClean="0"/>
              <a:t>10/26/2015</a:t>
            </a:fld>
            <a:endParaRPr lang="en-US"/>
          </a:p>
        </p:txBody>
      </p:sp>
      <p:sp>
        <p:nvSpPr>
          <p:cNvPr id="27" name="Slide Number Placeholder 26"/>
          <p:cNvSpPr>
            <a:spLocks noGrp="1"/>
          </p:cNvSpPr>
          <p:nvPr>
            <p:ph type="sldNum" sz="quarter" idx="11"/>
          </p:nvPr>
        </p:nvSpPr>
        <p:spPr/>
        <p:txBody>
          <a:bodyPr rtlCol="0"/>
          <a:lstStyle/>
          <a:p>
            <a:fld id="{BFEDBBDC-7E4C-4773-AC21-4C169E4BF4BF}"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CA227B36-9192-4676-A098-001A6846494D}" type="datetimeFigureOut">
              <a:rPr lang="en-US" smtClean="0"/>
              <a:t>10/26/2015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FEDBBDC-7E4C-4773-AC21-4C169E4BF4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227B36-9192-4676-A098-001A6846494D}" type="datetimeFigureOut">
              <a:rPr lang="en-US" smtClean="0"/>
              <a:t>10/26/2015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227B36-9192-4676-A098-001A6846494D}" type="datetimeFigureOut">
              <a:rPr lang="en-US" smtClean="0"/>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227B36-9192-4676-A098-001A6846494D}" type="datetimeFigureOut">
              <a:rPr lang="en-US" smtClean="0"/>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A227B36-9192-4676-A098-001A6846494D}" type="datetimeFigureOut">
              <a:rPr lang="en-US" smtClean="0"/>
              <a:t>10/26/2015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FEDBBDC-7E4C-4773-AC21-4C169E4BF4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onferenceseries.com/"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831850"/>
            <a:ext cx="9129712" cy="495935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a:t>
            </a:r>
            <a:r>
              <a:rPr lang="en-IN" sz="2000" dirty="0" smtClean="0">
                <a:solidFill>
                  <a:schemeClr val="bg2">
                    <a:lumMod val="10000"/>
                  </a:schemeClr>
                </a:solidFill>
                <a:latin typeface="Centaur" panose="02030504050205020304" pitchFamily="18" charset="0"/>
              </a:rPr>
              <a:t>International 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 follows </a:t>
            </a:r>
            <a:r>
              <a:rPr lang="en-IN" sz="2000" dirty="0">
                <a:solidFill>
                  <a:schemeClr val="bg2">
                    <a:lumMod val="10000"/>
                  </a:schemeClr>
                </a:solidFill>
                <a:latin typeface="Centaur" panose="02030504050205020304" pitchFamily="18" charset="0"/>
              </a:rPr>
              <a:t>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2"/>
            <a:ext cx="7010400" cy="92233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a:t>
            </a:r>
            <a:r>
              <a:rPr lang="en-US" sz="3200" b="1" dirty="0" smtClean="0">
                <a:solidFill>
                  <a:schemeClr val="accent4">
                    <a:lumMod val="10000"/>
                  </a:schemeClr>
                </a:solidFill>
                <a:latin typeface="Modern No. 20" pitchFamily="18" charset="0"/>
              </a:rPr>
              <a:t>Journals</a:t>
            </a:r>
            <a:r>
              <a:rPr lang="en-US" sz="3200" b="1" dirty="0" smtClean="0">
                <a:solidFill>
                  <a:schemeClr val="accent4">
                    <a:lumMod val="10000"/>
                  </a:schemeClr>
                </a:solidFill>
                <a:latin typeface="Baskerville Old Face" panose="02020602080505020303" pitchFamily="18" charset="0"/>
              </a:rPr>
              <a:t>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2479394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891" y="143597"/>
            <a:ext cx="8458200" cy="694604"/>
          </a:xfrm>
        </p:spPr>
        <p:txBody>
          <a:bodyPr>
            <a:normAutofit fontScale="90000"/>
          </a:bodyPr>
          <a:lstStyle/>
          <a:p>
            <a:r>
              <a:rPr lang="en-US" b="1" dirty="0">
                <a:latin typeface="Times New Roman" pitchFamily="18" charset="0"/>
                <a:cs typeface="Times New Roman" pitchFamily="18" charset="0"/>
              </a:rPr>
              <a:t>Journal of Oral Hygiene and Health</a:t>
            </a:r>
            <a:endParaRPr lang="en-US" dirty="0"/>
          </a:p>
        </p:txBody>
      </p:sp>
      <p:sp>
        <p:nvSpPr>
          <p:cNvPr id="3" name="Subtitle 2"/>
          <p:cNvSpPr>
            <a:spLocks noGrp="1"/>
          </p:cNvSpPr>
          <p:nvPr>
            <p:ph type="subTitle" idx="1"/>
          </p:nvPr>
        </p:nvSpPr>
        <p:spPr>
          <a:xfrm>
            <a:off x="76200" y="4038600"/>
            <a:ext cx="4953000" cy="1752600"/>
          </a:xfrm>
        </p:spPr>
        <p:txBody>
          <a:bodyPr/>
          <a:lstStyle/>
          <a:p>
            <a:r>
              <a:rPr lang="en-US" b="1" dirty="0"/>
              <a:t>Melinda </a:t>
            </a:r>
            <a:r>
              <a:rPr lang="en-US" b="1" dirty="0" err="1"/>
              <a:t>Madlena</a:t>
            </a:r>
            <a:r>
              <a:rPr lang="en-US" dirty="0"/>
              <a:t/>
            </a:r>
            <a:br>
              <a:rPr lang="en-US" dirty="0"/>
            </a:br>
            <a:r>
              <a:rPr lang="en-US" dirty="0"/>
              <a:t>Associate professor</a:t>
            </a:r>
            <a:br>
              <a:rPr lang="en-US" dirty="0"/>
            </a:br>
            <a:r>
              <a:rPr lang="en-US" dirty="0" err="1"/>
              <a:t>Semmelweis</a:t>
            </a:r>
            <a:r>
              <a:rPr lang="en-US" dirty="0"/>
              <a:t> University,</a:t>
            </a:r>
            <a:br>
              <a:rPr lang="en-US" dirty="0"/>
            </a:br>
            <a:r>
              <a:rPr lang="en-US" dirty="0"/>
              <a:t>Hungary</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00" y="1122218"/>
            <a:ext cx="1723785" cy="2362200"/>
          </a:xfrm>
          <a:prstGeom prst="rect">
            <a:avLst/>
          </a:prstGeom>
        </p:spPr>
      </p:pic>
      <p:sp>
        <p:nvSpPr>
          <p:cNvPr id="5" name="TextBox 4"/>
          <p:cNvSpPr txBox="1"/>
          <p:nvPr/>
        </p:nvSpPr>
        <p:spPr>
          <a:xfrm>
            <a:off x="1752600" y="5943600"/>
            <a:ext cx="6286500" cy="646331"/>
          </a:xfrm>
          <a:prstGeom prst="rect">
            <a:avLst/>
          </a:prstGeom>
          <a:noFill/>
        </p:spPr>
        <p:txBody>
          <a:bodyPr wrap="square" rtlCol="0">
            <a:spAutoFit/>
          </a:bodyPr>
          <a:lstStyle/>
          <a:p>
            <a:pPr algn="ctr"/>
            <a:r>
              <a:rPr lang="en-US" b="1" dirty="0"/>
              <a:t>Editorial Board Member</a:t>
            </a:r>
          </a:p>
          <a:p>
            <a:pPr algn="ctr"/>
            <a:r>
              <a:rPr lang="en-US" b="1" dirty="0" smtClean="0"/>
              <a:t>Journal of Oral Hygiene &amp; Health</a:t>
            </a:r>
            <a:endParaRPr lang="en-US" b="1" dirty="0"/>
          </a:p>
        </p:txBody>
      </p:sp>
    </p:spTree>
    <p:extLst>
      <p:ext uri="{BB962C8B-B14F-4D97-AF65-F5344CB8AC3E}">
        <p14:creationId xmlns:p14="http://schemas.microsoft.com/office/powerpoint/2010/main" val="3845476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Times New Roman" pitchFamily="18" charset="0"/>
                <a:cs typeface="Times New Roman" pitchFamily="18" charset="0"/>
              </a:rPr>
              <a:t>Biography</a:t>
            </a:r>
            <a:endParaRPr lang="en-US"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marL="0" indent="0" algn="just">
              <a:buNone/>
            </a:pPr>
            <a:r>
              <a:rPr lang="en-US" sz="2200" dirty="0" smtClean="0">
                <a:latin typeface="Times New Roman" pitchFamily="18" charset="0"/>
                <a:cs typeface="Times New Roman" pitchFamily="18" charset="0"/>
              </a:rPr>
              <a:t>An </a:t>
            </a:r>
            <a:r>
              <a:rPr lang="en-US" sz="2200" dirty="0">
                <a:latin typeface="Times New Roman" pitchFamily="18" charset="0"/>
                <a:cs typeface="Times New Roman" pitchFamily="18" charset="0"/>
              </a:rPr>
              <a:t>experienced dentist </a:t>
            </a:r>
            <a:r>
              <a:rPr lang="en-US" sz="2200" dirty="0" err="1">
                <a:latin typeface="Times New Roman" pitchFamily="18" charset="0"/>
                <a:cs typeface="Times New Roman" pitchFamily="18" charset="0"/>
              </a:rPr>
              <a:t>exspecially</a:t>
            </a:r>
            <a:r>
              <a:rPr lang="en-US" sz="2200" dirty="0">
                <a:latin typeface="Times New Roman" pitchFamily="18" charset="0"/>
                <a:cs typeface="Times New Roman" pitchFamily="18" charset="0"/>
              </a:rPr>
              <a:t> trained in pediatric dentistry, orthodontics, and preventive dentistry. Extensive knowledge related to epidemiological studies on oral health, caries prevention and the interdisciplinary team work in groups of all ages. Melinda is an actively publishing author with more than120 written scientific publications (mostly as the first or the last author), both in Hungarian, English or German languages and more than 340 independent citations (mainly from foreign countries). Currently. Melinda have excellent communication and teaching skills.</a:t>
            </a:r>
          </a:p>
        </p:txBody>
      </p:sp>
    </p:spTree>
    <p:extLst>
      <p:ext uri="{BB962C8B-B14F-4D97-AF65-F5344CB8AC3E}">
        <p14:creationId xmlns:p14="http://schemas.microsoft.com/office/powerpoint/2010/main" val="4250252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Times New Roman" pitchFamily="18" charset="0"/>
                <a:cs typeface="Times New Roman" pitchFamily="18" charset="0"/>
              </a:rPr>
              <a:t>Research Interest</a:t>
            </a:r>
            <a:endParaRPr lang="en-US"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dirty="0" smtClean="0">
                <a:latin typeface="Times New Roman" pitchFamily="18" charset="0"/>
                <a:cs typeface="Times New Roman" pitchFamily="18" charset="0"/>
              </a:rPr>
              <a:t>Oral </a:t>
            </a:r>
            <a:r>
              <a:rPr lang="en-US" dirty="0">
                <a:latin typeface="Times New Roman" pitchFamily="18" charset="0"/>
                <a:cs typeface="Times New Roman" pitchFamily="18" charset="0"/>
              </a:rPr>
              <a:t>health,</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Pediatric Dentistry and,</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Orthodontics</a:t>
            </a:r>
          </a:p>
        </p:txBody>
      </p:sp>
    </p:spTree>
    <p:extLst>
      <p:ext uri="{BB962C8B-B14F-4D97-AF65-F5344CB8AC3E}">
        <p14:creationId xmlns:p14="http://schemas.microsoft.com/office/powerpoint/2010/main" val="4168966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US" sz="2200" dirty="0">
                <a:latin typeface="Times New Roman" pitchFamily="18" charset="0"/>
                <a:cs typeface="Times New Roman" pitchFamily="18" charset="0"/>
                <a:hlinkClick r:id="rId3"/>
              </a:rPr>
              <a:t>http://www.conferenceseries.com</a:t>
            </a:r>
            <a:r>
              <a:rPr lang="en-US" sz="2200" dirty="0" smtClean="0">
                <a:latin typeface="Times New Roman" pitchFamily="18" charset="0"/>
                <a:cs typeface="Times New Roman" pitchFamily="18" charset="0"/>
                <a:hlinkClick r:id="rId3"/>
              </a:rPr>
              <a:t>/</a:t>
            </a:r>
            <a:r>
              <a:rPr lang="en-US" sz="2200" dirty="0" smtClean="0">
                <a:latin typeface="Times New Roman" pitchFamily="18" charset="0"/>
                <a:cs typeface="Times New Roman" pitchFamily="18" charset="0"/>
              </a:rPr>
              <a:t> </a:t>
            </a:r>
            <a:endParaRPr lang="en-US" sz="2200" dirty="0">
              <a:latin typeface="Times New Roman" pitchFamily="18" charset="0"/>
              <a:cs typeface="Times New Roman" pitchFamily="18" charset="0"/>
            </a:endParaRPr>
          </a:p>
        </p:txBody>
      </p:sp>
      <p:sp>
        <p:nvSpPr>
          <p:cNvPr id="7" name="Double Wave 6"/>
          <p:cNvSpPr/>
          <p:nvPr/>
        </p:nvSpPr>
        <p:spPr>
          <a:xfrm>
            <a:off x="187325" y="0"/>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latin typeface="Times New Roman" pitchFamily="18" charset="0"/>
                <a:cs typeface="Times New Roman" pitchFamily="18" charset="0"/>
              </a:rPr>
              <a:t>For Upcoming </a:t>
            </a:r>
            <a:r>
              <a:rPr lang="en-US" sz="3600" dirty="0">
                <a:latin typeface="Times New Roman" pitchFamily="18" charset="0"/>
                <a:cs typeface="Times New Roman" pitchFamily="18" charset="0"/>
              </a:rPr>
              <a:t>Conferences</a:t>
            </a:r>
          </a:p>
        </p:txBody>
      </p:sp>
    </p:spTree>
    <p:extLst>
      <p:ext uri="{BB962C8B-B14F-4D97-AF65-F5344CB8AC3E}">
        <p14:creationId xmlns:p14="http://schemas.microsoft.com/office/powerpoint/2010/main" val="3139378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819400" y="30163"/>
            <a:ext cx="7086600" cy="830262"/>
          </a:xfrm>
          <a:prstGeom prst="rect">
            <a:avLst/>
          </a:prstGeom>
        </p:spPr>
        <p:txBody>
          <a:bodyPr>
            <a:spAutoFit/>
          </a:bodyPr>
          <a:lstStyle/>
          <a:p>
            <a:pPr>
              <a:defRPr/>
            </a:pPr>
            <a:r>
              <a:rPr lang="en-US" sz="2400" dirty="0">
                <a:solidFill>
                  <a:schemeClr val="accent5">
                    <a:lumMod val="10000"/>
                  </a:schemeClr>
                </a:solidFill>
                <a:latin typeface="Andalus" panose="02020603050405020304" pitchFamily="18" charset="-78"/>
                <a:cs typeface="Andalus" panose="02020603050405020304" pitchFamily="18" charset="-78"/>
              </a:rPr>
              <a:t>OMICS </a:t>
            </a:r>
            <a:r>
              <a:rPr lang="en-US" sz="2400" dirty="0" smtClean="0">
                <a:solidFill>
                  <a:schemeClr val="accent5">
                    <a:lumMod val="10000"/>
                  </a:schemeClr>
                </a:solidFill>
                <a:latin typeface="Andalus" panose="02020603050405020304" pitchFamily="18" charset="-78"/>
                <a:cs typeface="Andalus" panose="02020603050405020304" pitchFamily="18" charset="-78"/>
              </a:rPr>
              <a:t>International </a:t>
            </a:r>
            <a:r>
              <a:rPr lang="en-US" sz="2400" b="1" dirty="0">
                <a:solidFill>
                  <a:schemeClr val="accent5">
                    <a:lumMod val="10000"/>
                  </a:schemeClr>
                </a:solidFill>
                <a:latin typeface="Andalus" panose="02020603050405020304" pitchFamily="18" charset="-78"/>
                <a:cs typeface="Andalus" panose="02020603050405020304" pitchFamily="18" charset="-78"/>
              </a:rPr>
              <a:t>Open 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a:t>
            </a:r>
            <a:r>
              <a:rPr lang="en-US" dirty="0" smtClean="0">
                <a:latin typeface="Calisto MT" panose="02040603050505030304" pitchFamily="18" charset="0"/>
              </a:rPr>
              <a:t>International </a:t>
            </a:r>
            <a:r>
              <a:rPr lang="en-US"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39645746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TotalTime>
  <Words>295</Words>
  <Application>Microsoft Office PowerPoint</Application>
  <PresentationFormat>On-screen Show (4:3)</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Urban</vt:lpstr>
      <vt:lpstr>PowerPoint Presentation</vt:lpstr>
      <vt:lpstr>Journal of Oral Hygiene and Health</vt:lpstr>
      <vt:lpstr>Biography</vt:lpstr>
      <vt:lpstr>Research Interest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rahul-s</dc:creator>
  <cp:lastModifiedBy>rahul-s</cp:lastModifiedBy>
  <cp:revision>8</cp:revision>
  <dcterms:created xsi:type="dcterms:W3CDTF">2015-10-14T08:23:48Z</dcterms:created>
  <dcterms:modified xsi:type="dcterms:W3CDTF">2015-10-26T13:40:16Z</dcterms:modified>
</cp:coreProperties>
</file>