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60" r:id="rId4"/>
    <p:sldId id="261"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27B36-9192-4676-A098-001A6846494D}" type="datetimeFigureOut">
              <a:rPr lang="en-US" smtClean="0"/>
              <a:t>10/26/2015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EDBBDC-7E4C-4773-AC21-4C169E4BF4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27B36-9192-4676-A098-001A6846494D}" type="datetimeFigureOut">
              <a:rPr lang="en-US" smtClean="0"/>
              <a:t>10/26/2015</a:t>
            </a:fld>
            <a:endParaRPr lang="en-US"/>
          </a:p>
        </p:txBody>
      </p:sp>
      <p:sp>
        <p:nvSpPr>
          <p:cNvPr id="27" name="Slide Number Placeholder 26"/>
          <p:cNvSpPr>
            <a:spLocks noGrp="1"/>
          </p:cNvSpPr>
          <p:nvPr>
            <p:ph type="sldNum" sz="quarter" idx="11"/>
          </p:nvPr>
        </p:nvSpPr>
        <p:spPr/>
        <p:txBody>
          <a:bodyPr rtlCol="0"/>
          <a:lstStyle/>
          <a:p>
            <a:fld id="{BFEDBBDC-7E4C-4773-AC21-4C169E4BF4B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27B36-9192-4676-A098-001A6846494D}" type="datetimeFigureOut">
              <a:rPr lang="en-US" smtClean="0"/>
              <a:t>10/26/2015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FEDBBDC-7E4C-4773-AC21-4C169E4BF4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27B36-9192-4676-A098-001A6846494D}" type="datetimeFigureOut">
              <a:rPr lang="en-US" smtClean="0"/>
              <a:t>10/26/2015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EDBBDC-7E4C-4773-AC21-4C169E4BF4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1" y="143597"/>
            <a:ext cx="8458200" cy="694604"/>
          </a:xfrm>
        </p:spPr>
        <p:txBody>
          <a:bodyPr>
            <a:normAutofit fontScale="90000"/>
          </a:bodyPr>
          <a:lstStyle/>
          <a:p>
            <a:r>
              <a:rPr lang="en-US" b="1" dirty="0">
                <a:latin typeface="Times New Roman" pitchFamily="18" charset="0"/>
                <a:cs typeface="Times New Roman" pitchFamily="18" charset="0"/>
              </a:rPr>
              <a:t>Journal of Oral Hygiene and Health</a:t>
            </a:r>
            <a:endParaRPr lang="en-US" dirty="0"/>
          </a:p>
        </p:txBody>
      </p:sp>
      <p:sp>
        <p:nvSpPr>
          <p:cNvPr id="3" name="Subtitle 2"/>
          <p:cNvSpPr>
            <a:spLocks noGrp="1"/>
          </p:cNvSpPr>
          <p:nvPr>
            <p:ph type="subTitle" idx="1"/>
          </p:nvPr>
        </p:nvSpPr>
        <p:spPr>
          <a:xfrm>
            <a:off x="76200" y="4038600"/>
            <a:ext cx="4953000" cy="1752600"/>
          </a:xfrm>
        </p:spPr>
        <p:txBody>
          <a:bodyPr/>
          <a:lstStyle/>
          <a:p>
            <a:r>
              <a:rPr lang="en-US" b="1" dirty="0"/>
              <a:t>Melinda </a:t>
            </a:r>
            <a:r>
              <a:rPr lang="en-US" b="1" dirty="0" err="1"/>
              <a:t>Madlena</a:t>
            </a:r>
            <a:r>
              <a:rPr lang="en-US" dirty="0"/>
              <a:t/>
            </a:r>
            <a:br>
              <a:rPr lang="en-US" dirty="0"/>
            </a:br>
            <a:r>
              <a:rPr lang="en-US" dirty="0"/>
              <a:t>Associate professor</a:t>
            </a:r>
            <a:br>
              <a:rPr lang="en-US" dirty="0"/>
            </a:br>
            <a:r>
              <a:rPr lang="en-US" dirty="0" err="1"/>
              <a:t>Semmelweis</a:t>
            </a:r>
            <a:r>
              <a:rPr lang="en-US" dirty="0"/>
              <a:t> University,</a:t>
            </a:r>
            <a:br>
              <a:rPr lang="en-US" dirty="0"/>
            </a:br>
            <a:r>
              <a:rPr lang="en-US" dirty="0"/>
              <a:t>Hungary</a:t>
            </a:r>
          </a:p>
          <a:p>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1122218"/>
            <a:ext cx="1723785" cy="2362200"/>
          </a:xfrm>
          <a:prstGeom prst="rect">
            <a:avLst/>
          </a:prstGeom>
        </p:spPr>
      </p:pic>
      <p:sp>
        <p:nvSpPr>
          <p:cNvPr id="5" name="TextBox 4"/>
          <p:cNvSpPr txBox="1"/>
          <p:nvPr/>
        </p:nvSpPr>
        <p:spPr>
          <a:xfrm>
            <a:off x="1752600" y="5943600"/>
            <a:ext cx="6286500" cy="646331"/>
          </a:xfrm>
          <a:prstGeom prst="rect">
            <a:avLst/>
          </a:prstGeom>
          <a:noFill/>
        </p:spPr>
        <p:txBody>
          <a:bodyPr wrap="square" rtlCol="0">
            <a:spAutoFit/>
          </a:bodyPr>
          <a:lstStyle/>
          <a:p>
            <a:pPr algn="ctr"/>
            <a:r>
              <a:rPr lang="en-US" b="1" dirty="0"/>
              <a:t>Editorial Board Member</a:t>
            </a:r>
          </a:p>
          <a:p>
            <a:pPr algn="ctr"/>
            <a:r>
              <a:rPr lang="en-US" b="1" dirty="0" smtClean="0"/>
              <a:t>Journal of Oral Hygiene &amp; Health</a:t>
            </a:r>
            <a:endParaRPr lang="en-US" b="1" dirty="0"/>
          </a:p>
        </p:txBody>
      </p:sp>
    </p:spTree>
    <p:extLst>
      <p:ext uri="{BB962C8B-B14F-4D97-AF65-F5344CB8AC3E}">
        <p14:creationId xmlns:p14="http://schemas.microsoft.com/office/powerpoint/2010/main" val="384547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0" indent="0" algn="just">
              <a:buNone/>
            </a:pPr>
            <a:r>
              <a:rPr lang="en-US" sz="2200" dirty="0" smtClean="0">
                <a:latin typeface="Times New Roman" pitchFamily="18" charset="0"/>
                <a:cs typeface="Times New Roman" pitchFamily="18" charset="0"/>
              </a:rPr>
              <a:t>An </a:t>
            </a:r>
            <a:r>
              <a:rPr lang="en-US" sz="2200" dirty="0">
                <a:latin typeface="Times New Roman" pitchFamily="18" charset="0"/>
                <a:cs typeface="Times New Roman" pitchFamily="18" charset="0"/>
              </a:rPr>
              <a:t>experienced dentist </a:t>
            </a:r>
            <a:r>
              <a:rPr lang="en-US" sz="2200" dirty="0" err="1">
                <a:latin typeface="Times New Roman" pitchFamily="18" charset="0"/>
                <a:cs typeface="Times New Roman" pitchFamily="18" charset="0"/>
              </a:rPr>
              <a:t>exspecially</a:t>
            </a:r>
            <a:r>
              <a:rPr lang="en-US" sz="2200" dirty="0">
                <a:latin typeface="Times New Roman" pitchFamily="18" charset="0"/>
                <a:cs typeface="Times New Roman" pitchFamily="18" charset="0"/>
              </a:rPr>
              <a:t> trained in pediatric dentistry, orthodontics, and preventive dentistry. Extensive knowledge related to epidemiological studies on oral health, caries prevention and the interdisciplinary team work in groups of all ages. Melinda is an actively publishing author with more than120 written scientific publications (mostly as the first or the last author), both in Hungarian, English or German languages and more than 340 independent citations (mainly from foreign countries). Currently. Melinda have excellent communication and teaching skills.</a:t>
            </a:r>
          </a:p>
        </p:txBody>
      </p:sp>
    </p:spTree>
    <p:extLst>
      <p:ext uri="{BB962C8B-B14F-4D97-AF65-F5344CB8AC3E}">
        <p14:creationId xmlns:p14="http://schemas.microsoft.com/office/powerpoint/2010/main" val="42502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Oral </a:t>
            </a:r>
            <a:r>
              <a:rPr lang="en-US" dirty="0">
                <a:latin typeface="Times New Roman" pitchFamily="18" charset="0"/>
                <a:cs typeface="Times New Roman" pitchFamily="18" charset="0"/>
              </a:rPr>
              <a:t>health,</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Pediatric Dentistry and,</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Orthodontics</a:t>
            </a:r>
          </a:p>
        </p:txBody>
      </p:sp>
    </p:spTree>
    <p:extLst>
      <p:ext uri="{BB962C8B-B14F-4D97-AF65-F5344CB8AC3E}">
        <p14:creationId xmlns:p14="http://schemas.microsoft.com/office/powerpoint/2010/main" val="4168966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TotalTime>
  <Words>295</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Urban</vt:lpstr>
      <vt:lpstr>PowerPoint Presentation</vt:lpstr>
      <vt:lpstr>Journal of Oral Hygiene and Health</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rahul-s</cp:lastModifiedBy>
  <cp:revision>8</cp:revision>
  <dcterms:created xsi:type="dcterms:W3CDTF">2015-10-14T08:23:48Z</dcterms:created>
  <dcterms:modified xsi:type="dcterms:W3CDTF">2015-10-26T13:40:16Z</dcterms:modified>
</cp:coreProperties>
</file>