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82" r:id="rId2"/>
    <p:sldId id="256" r:id="rId3"/>
    <p:sldId id="280" r:id="rId4"/>
    <p:sldId id="257"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2" r:id="rId18"/>
    <p:sldId id="273" r:id="rId19"/>
    <p:sldId id="274" r:id="rId20"/>
    <p:sldId id="275" r:id="rId21"/>
    <p:sldId id="276" r:id="rId22"/>
    <p:sldId id="279" r:id="rId23"/>
    <p:sldId id="277" r:id="rId24"/>
    <p:sldId id="278" r:id="rId25"/>
    <p:sldId id="283" r:id="rId26"/>
    <p:sldId id="284" r:id="rId27"/>
    <p:sldId id="286" r:id="rId28"/>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1434" y="-9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95" name="Group 94"/>
          <p:cNvGrpSpPr/>
          <p:nvPr/>
        </p:nvGrpSpPr>
        <p:grpSpPr>
          <a:xfrm>
            <a:off x="0" y="-30477"/>
            <a:ext cx="9067800" cy="6889273"/>
            <a:chOff x="0" y="-30477"/>
            <a:chExt cx="9067800" cy="6889273"/>
          </a:xfrm>
        </p:grpSpPr>
        <p:cxnSp>
          <p:nvCxnSpPr>
            <p:cNvPr id="110" name="Straight Connector 109"/>
            <p:cNvCxnSpPr/>
            <p:nvPr/>
          </p:nvCxnSpPr>
          <p:spPr>
            <a:xfrm rot="16200000" flipH="1">
              <a:off x="-1447800" y="3352800"/>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77" name="Straight Connector 176"/>
            <p:cNvCxnSpPr/>
            <p:nvPr/>
          </p:nvCxnSpPr>
          <p:spPr>
            <a:xfrm rot="16200000" flipH="1">
              <a:off x="-1638300" y="3238500"/>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78" name="Straight Connector 177"/>
            <p:cNvCxnSpPr/>
            <p:nvPr/>
          </p:nvCxnSpPr>
          <p:spPr>
            <a:xfrm rot="5400000">
              <a:off x="-1485900" y="3238500"/>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81" name="Straight Connector 180"/>
            <p:cNvCxnSpPr/>
            <p:nvPr/>
          </p:nvCxnSpPr>
          <p:spPr>
            <a:xfrm rot="5400000">
              <a:off x="-3238500" y="3314700"/>
              <a:ext cx="6858000"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182" name="Straight Connector 181"/>
            <p:cNvCxnSpPr/>
            <p:nvPr/>
          </p:nvCxnSpPr>
          <p:spPr>
            <a:xfrm rot="16200000" flipH="1">
              <a:off x="-3314700" y="3314700"/>
              <a:ext cx="6858000"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83" name="Straight Connector 182"/>
            <p:cNvCxnSpPr/>
            <p:nvPr/>
          </p:nvCxnSpPr>
          <p:spPr>
            <a:xfrm rot="16200000" flipH="1">
              <a:off x="-1371600" y="2971800"/>
              <a:ext cx="6858000" cy="9144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184" name="Straight Connector 183"/>
            <p:cNvCxnSpPr/>
            <p:nvPr/>
          </p:nvCxnSpPr>
          <p:spPr>
            <a:xfrm rot="16200000" flipH="1">
              <a:off x="-2819400" y="3200400"/>
              <a:ext cx="6858000" cy="457200"/>
            </a:xfrm>
            <a:prstGeom prst="line">
              <a:avLst/>
            </a:prstGeom>
            <a:ln>
              <a:solidFill>
                <a:schemeClr val="accent1">
                  <a:alpha val="90000"/>
                </a:schemeClr>
              </a:solidFill>
            </a:ln>
          </p:spPr>
          <p:style>
            <a:lnRef idx="1">
              <a:schemeClr val="accent1"/>
            </a:lnRef>
            <a:fillRef idx="0">
              <a:schemeClr val="accent1"/>
            </a:fillRef>
            <a:effectRef idx="0">
              <a:schemeClr val="accent1"/>
            </a:effectRef>
            <a:fontRef idx="minor">
              <a:schemeClr val="tx1"/>
            </a:fontRef>
          </p:style>
        </p:cxnSp>
        <p:cxnSp>
          <p:nvCxnSpPr>
            <p:cNvPr id="185" name="Straight Connector 184"/>
            <p:cNvCxnSpPr/>
            <p:nvPr/>
          </p:nvCxnSpPr>
          <p:spPr>
            <a:xfrm rot="5400000">
              <a:off x="-2705099" y="3238500"/>
              <a:ext cx="6858000"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186" name="Straight Connector 185"/>
            <p:cNvCxnSpPr/>
            <p:nvPr/>
          </p:nvCxnSpPr>
          <p:spPr>
            <a:xfrm rot="16200000" flipH="1">
              <a:off x="-2133600" y="3200400"/>
              <a:ext cx="6858000"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187" name="Straight Connector 186"/>
            <p:cNvCxnSpPr/>
            <p:nvPr/>
          </p:nvCxnSpPr>
          <p:spPr>
            <a:xfrm rot="16200000" flipH="1">
              <a:off x="-3124200" y="3276600"/>
              <a:ext cx="6858000"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88" name="Straight Connector 187"/>
            <p:cNvCxnSpPr/>
            <p:nvPr/>
          </p:nvCxnSpPr>
          <p:spPr>
            <a:xfrm rot="16200000" flipH="1">
              <a:off x="-1828799" y="3352799"/>
              <a:ext cx="6858000"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189" name="Straight Connector 188"/>
            <p:cNvCxnSpPr/>
            <p:nvPr/>
          </p:nvCxnSpPr>
          <p:spPr>
            <a:xfrm rot="16200000" flipH="1">
              <a:off x="-28194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190" name="Straight Connector 189"/>
            <p:cNvCxnSpPr/>
            <p:nvPr/>
          </p:nvCxnSpPr>
          <p:spPr>
            <a:xfrm rot="16200000" flipH="1">
              <a:off x="-2438400" y="3124200"/>
              <a:ext cx="6858000" cy="609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165" name="Straight Connector 164"/>
            <p:cNvCxnSpPr/>
            <p:nvPr/>
          </p:nvCxnSpPr>
          <p:spPr>
            <a:xfrm rot="5400000">
              <a:off x="-1731645" y="2722245"/>
              <a:ext cx="6858000" cy="1413510"/>
            </a:xfrm>
            <a:prstGeom prst="line">
              <a:avLst/>
            </a:prstGeom>
            <a:ln>
              <a:solidFill>
                <a:schemeClr val="accent1">
                  <a:alpha val="39000"/>
                </a:schemeClr>
              </a:solidFill>
            </a:ln>
          </p:spPr>
          <p:style>
            <a:lnRef idx="1">
              <a:schemeClr val="accent1"/>
            </a:lnRef>
            <a:fillRef idx="0">
              <a:schemeClr val="accent1"/>
            </a:fillRef>
            <a:effectRef idx="0">
              <a:schemeClr val="accent1"/>
            </a:effectRef>
            <a:fontRef idx="minor">
              <a:schemeClr val="tx1"/>
            </a:fontRef>
          </p:style>
        </p:cxnSp>
        <p:cxnSp>
          <p:nvCxnSpPr>
            <p:cNvPr id="166" name="Straight Connector 165"/>
            <p:cNvCxnSpPr/>
            <p:nvPr/>
          </p:nvCxnSpPr>
          <p:spPr>
            <a:xfrm rot="5400000">
              <a:off x="-1142048" y="3277552"/>
              <a:ext cx="6858000"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169" name="Straight Connector 168"/>
            <p:cNvCxnSpPr/>
            <p:nvPr/>
          </p:nvCxnSpPr>
          <p:spPr>
            <a:xfrm rot="5400000">
              <a:off x="-914400" y="3276600"/>
              <a:ext cx="6858000"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73" name="Straight Connector 172"/>
            <p:cNvCxnSpPr/>
            <p:nvPr/>
          </p:nvCxnSpPr>
          <p:spPr>
            <a:xfrm rot="5400000">
              <a:off x="-1855470" y="3227070"/>
              <a:ext cx="6858000"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121" name="Straight Connector 120"/>
            <p:cNvCxnSpPr/>
            <p:nvPr/>
          </p:nvCxnSpPr>
          <p:spPr>
            <a:xfrm rot="16200000" flipH="1">
              <a:off x="-2643187" y="3252788"/>
              <a:ext cx="6858000" cy="352425"/>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45" name="Straight Connector 144"/>
            <p:cNvCxnSpPr/>
            <p:nvPr/>
          </p:nvCxnSpPr>
          <p:spPr>
            <a:xfrm rot="16200000" flipH="1">
              <a:off x="-1954530" y="3326130"/>
              <a:ext cx="6858000" cy="205740"/>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108" name="Straight Connector 107"/>
            <p:cNvCxnSpPr/>
            <p:nvPr/>
          </p:nvCxnSpPr>
          <p:spPr>
            <a:xfrm rot="16200000" flipH="1">
              <a:off x="-2362200" y="3352800"/>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09" name="Straight Connector 208"/>
            <p:cNvCxnSpPr/>
            <p:nvPr/>
          </p:nvCxnSpPr>
          <p:spPr>
            <a:xfrm rot="16200000" flipH="1">
              <a:off x="-21336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10" name="Straight Connector 209"/>
            <p:cNvCxnSpPr/>
            <p:nvPr/>
          </p:nvCxnSpPr>
          <p:spPr>
            <a:xfrm rot="16200000" flipH="1">
              <a:off x="1066800" y="3352800"/>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11" name="Straight Connector 210"/>
            <p:cNvCxnSpPr/>
            <p:nvPr/>
          </p:nvCxnSpPr>
          <p:spPr>
            <a:xfrm rot="16200000" flipH="1">
              <a:off x="876300" y="3238500"/>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12" name="Straight Connector 211"/>
            <p:cNvCxnSpPr/>
            <p:nvPr/>
          </p:nvCxnSpPr>
          <p:spPr>
            <a:xfrm rot="5400000">
              <a:off x="1028700" y="3238500"/>
              <a:ext cx="6858000" cy="3810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213" name="Straight Connector 212"/>
            <p:cNvCxnSpPr/>
            <p:nvPr/>
          </p:nvCxnSpPr>
          <p:spPr>
            <a:xfrm rot="5400000">
              <a:off x="-723900" y="3314700"/>
              <a:ext cx="6858000"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14" name="Straight Connector 213"/>
            <p:cNvCxnSpPr/>
            <p:nvPr/>
          </p:nvCxnSpPr>
          <p:spPr>
            <a:xfrm rot="16200000" flipH="1">
              <a:off x="-800100" y="3314700"/>
              <a:ext cx="6858000"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15" name="Straight Connector 214"/>
            <p:cNvCxnSpPr/>
            <p:nvPr/>
          </p:nvCxnSpPr>
          <p:spPr>
            <a:xfrm rot="5400000">
              <a:off x="-152400" y="3429000"/>
              <a:ext cx="6858000" cy="1588"/>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16" name="Straight Connector 215"/>
            <p:cNvCxnSpPr/>
            <p:nvPr/>
          </p:nvCxnSpPr>
          <p:spPr>
            <a:xfrm rot="16200000" flipH="1">
              <a:off x="-304800" y="3200400"/>
              <a:ext cx="6858000" cy="4572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217" name="Straight Connector 216"/>
            <p:cNvCxnSpPr/>
            <p:nvPr/>
          </p:nvCxnSpPr>
          <p:spPr>
            <a:xfrm rot="5400000">
              <a:off x="-190499" y="3238500"/>
              <a:ext cx="6858000" cy="381000"/>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218" name="Straight Connector 217"/>
            <p:cNvCxnSpPr/>
            <p:nvPr/>
          </p:nvCxnSpPr>
          <p:spPr>
            <a:xfrm rot="16200000" flipH="1">
              <a:off x="381000" y="3200400"/>
              <a:ext cx="6858000"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219" name="Straight Connector 218"/>
            <p:cNvCxnSpPr/>
            <p:nvPr/>
          </p:nvCxnSpPr>
          <p:spPr>
            <a:xfrm rot="16200000" flipH="1">
              <a:off x="-609600" y="3276600"/>
              <a:ext cx="6858000"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20" name="Straight Connector 219"/>
            <p:cNvCxnSpPr/>
            <p:nvPr/>
          </p:nvCxnSpPr>
          <p:spPr>
            <a:xfrm rot="16200000" flipH="1">
              <a:off x="685801" y="3352799"/>
              <a:ext cx="6858000" cy="152401"/>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221" name="Straight Connector 220"/>
            <p:cNvCxnSpPr/>
            <p:nvPr/>
          </p:nvCxnSpPr>
          <p:spPr>
            <a:xfrm rot="16200000" flipH="1">
              <a:off x="-3048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22" name="Straight Connector 221"/>
            <p:cNvCxnSpPr/>
            <p:nvPr/>
          </p:nvCxnSpPr>
          <p:spPr>
            <a:xfrm rot="5400000">
              <a:off x="-1028700" y="3314700"/>
              <a:ext cx="6858000" cy="228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23" name="Straight Connector 222"/>
            <p:cNvCxnSpPr/>
            <p:nvPr/>
          </p:nvCxnSpPr>
          <p:spPr>
            <a:xfrm rot="5400000">
              <a:off x="782955" y="2722245"/>
              <a:ext cx="6858000" cy="1413510"/>
            </a:xfrm>
            <a:prstGeom prst="line">
              <a:avLst/>
            </a:prstGeom>
            <a:ln>
              <a:solidFill>
                <a:schemeClr val="accent1">
                  <a:alpha val="39000"/>
                </a:schemeClr>
              </a:solidFill>
            </a:ln>
          </p:spPr>
          <p:style>
            <a:lnRef idx="1">
              <a:schemeClr val="accent1"/>
            </a:lnRef>
            <a:fillRef idx="0">
              <a:schemeClr val="accent1"/>
            </a:fillRef>
            <a:effectRef idx="0">
              <a:schemeClr val="accent1"/>
            </a:effectRef>
            <a:fontRef idx="minor">
              <a:schemeClr val="tx1"/>
            </a:fontRef>
          </p:style>
        </p:cxnSp>
        <p:cxnSp>
          <p:nvCxnSpPr>
            <p:cNvPr id="224" name="Straight Connector 223"/>
            <p:cNvCxnSpPr/>
            <p:nvPr/>
          </p:nvCxnSpPr>
          <p:spPr>
            <a:xfrm rot="5400000">
              <a:off x="1372552" y="3277552"/>
              <a:ext cx="6858000"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25" name="Straight Connector 224"/>
            <p:cNvCxnSpPr/>
            <p:nvPr/>
          </p:nvCxnSpPr>
          <p:spPr>
            <a:xfrm rot="5400000">
              <a:off x="1600200" y="3352800"/>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26" name="Straight Connector 225"/>
            <p:cNvCxnSpPr/>
            <p:nvPr/>
          </p:nvCxnSpPr>
          <p:spPr>
            <a:xfrm rot="5400000">
              <a:off x="659130" y="3227070"/>
              <a:ext cx="6858000"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227" name="Straight Connector 226"/>
            <p:cNvCxnSpPr/>
            <p:nvPr/>
          </p:nvCxnSpPr>
          <p:spPr>
            <a:xfrm rot="16200000" flipH="1">
              <a:off x="-128587" y="3252788"/>
              <a:ext cx="6858000" cy="352425"/>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228" name="Straight Connector 227"/>
            <p:cNvCxnSpPr/>
            <p:nvPr/>
          </p:nvCxnSpPr>
          <p:spPr>
            <a:xfrm rot="16200000" flipH="1">
              <a:off x="560070" y="3326130"/>
              <a:ext cx="6858000"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29" name="Straight Connector 228"/>
            <p:cNvCxnSpPr/>
            <p:nvPr/>
          </p:nvCxnSpPr>
          <p:spPr>
            <a:xfrm rot="16200000" flipH="1">
              <a:off x="152400" y="3352800"/>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30" name="Straight Connector 229"/>
            <p:cNvCxnSpPr/>
            <p:nvPr/>
          </p:nvCxnSpPr>
          <p:spPr>
            <a:xfrm rot="16200000" flipH="1">
              <a:off x="3810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37" name="Straight Connector 236"/>
            <p:cNvCxnSpPr/>
            <p:nvPr/>
          </p:nvCxnSpPr>
          <p:spPr>
            <a:xfrm rot="16200000" flipH="1">
              <a:off x="2743200" y="3352801"/>
              <a:ext cx="6858000" cy="152400"/>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238" name="Straight Connector 237"/>
            <p:cNvCxnSpPr/>
            <p:nvPr/>
          </p:nvCxnSpPr>
          <p:spPr>
            <a:xfrm rot="16200000" flipH="1">
              <a:off x="2095501" y="3238501"/>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39" name="Straight Connector 238"/>
            <p:cNvCxnSpPr/>
            <p:nvPr/>
          </p:nvCxnSpPr>
          <p:spPr>
            <a:xfrm rot="5400000">
              <a:off x="2705100" y="3238501"/>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0" name="Straight Connector 239"/>
            <p:cNvCxnSpPr/>
            <p:nvPr/>
          </p:nvCxnSpPr>
          <p:spPr>
            <a:xfrm rot="5400000">
              <a:off x="1828801" y="3276600"/>
              <a:ext cx="6857999" cy="3048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41" name="Straight Connector 240"/>
            <p:cNvCxnSpPr/>
            <p:nvPr/>
          </p:nvCxnSpPr>
          <p:spPr>
            <a:xfrm rot="16200000" flipH="1">
              <a:off x="1066800" y="3200402"/>
              <a:ext cx="6858000"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242" name="Straight Connector 241"/>
            <p:cNvCxnSpPr/>
            <p:nvPr/>
          </p:nvCxnSpPr>
          <p:spPr>
            <a:xfrm rot="16200000" flipH="1">
              <a:off x="2362201" y="3352800"/>
              <a:ext cx="6858000"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243" name="Straight Connector 242"/>
            <p:cNvCxnSpPr/>
            <p:nvPr/>
          </p:nvCxnSpPr>
          <p:spPr>
            <a:xfrm rot="5400000">
              <a:off x="2646045" y="2722246"/>
              <a:ext cx="6858000" cy="1413510"/>
            </a:xfrm>
            <a:prstGeom prst="line">
              <a:avLst/>
            </a:prstGeom>
            <a:ln>
              <a:solidFill>
                <a:schemeClr val="accent1">
                  <a:alpha val="56000"/>
                </a:schemeClr>
              </a:solidFill>
            </a:ln>
          </p:spPr>
          <p:style>
            <a:lnRef idx="1">
              <a:schemeClr val="accent1"/>
            </a:lnRef>
            <a:fillRef idx="0">
              <a:schemeClr val="accent1"/>
            </a:fillRef>
            <a:effectRef idx="0">
              <a:schemeClr val="accent1"/>
            </a:effectRef>
            <a:fontRef idx="minor">
              <a:schemeClr val="tx1"/>
            </a:fontRef>
          </p:style>
        </p:cxnSp>
        <p:cxnSp>
          <p:nvCxnSpPr>
            <p:cNvPr id="244" name="Straight Connector 243"/>
            <p:cNvCxnSpPr/>
            <p:nvPr/>
          </p:nvCxnSpPr>
          <p:spPr>
            <a:xfrm rot="5400000">
              <a:off x="3048952" y="3277553"/>
              <a:ext cx="6858000"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45" name="Straight Connector 244"/>
            <p:cNvCxnSpPr/>
            <p:nvPr/>
          </p:nvCxnSpPr>
          <p:spPr>
            <a:xfrm rot="5400000">
              <a:off x="2895600" y="3276601"/>
              <a:ext cx="6858000"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6" name="Straight Connector 245"/>
            <p:cNvCxnSpPr/>
            <p:nvPr/>
          </p:nvCxnSpPr>
          <p:spPr>
            <a:xfrm rot="5400000">
              <a:off x="2388870" y="3227071"/>
              <a:ext cx="6858000"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247" name="Straight Connector 246"/>
            <p:cNvCxnSpPr/>
            <p:nvPr/>
          </p:nvCxnSpPr>
          <p:spPr>
            <a:xfrm rot="16200000" flipH="1">
              <a:off x="2236470" y="3326131"/>
              <a:ext cx="6858000"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8" name="Straight Connector 247"/>
            <p:cNvCxnSpPr/>
            <p:nvPr/>
          </p:nvCxnSpPr>
          <p:spPr>
            <a:xfrm rot="16200000" flipH="1">
              <a:off x="1752600" y="3352801"/>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9" name="Straight Connector 248"/>
            <p:cNvCxnSpPr/>
            <p:nvPr/>
          </p:nvCxnSpPr>
          <p:spPr>
            <a:xfrm rot="16200000" flipH="1">
              <a:off x="19812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50" name="Straight Connector 249"/>
            <p:cNvCxnSpPr/>
            <p:nvPr/>
          </p:nvCxnSpPr>
          <p:spPr>
            <a:xfrm rot="5400000">
              <a:off x="3467100" y="3314701"/>
              <a:ext cx="6858000"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51" name="Straight Connector 250"/>
            <p:cNvCxnSpPr/>
            <p:nvPr/>
          </p:nvCxnSpPr>
          <p:spPr>
            <a:xfrm rot="16200000" flipH="1">
              <a:off x="3467099" y="3314701"/>
              <a:ext cx="6858000"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52" name="Straight Connector 251"/>
            <p:cNvCxnSpPr/>
            <p:nvPr/>
          </p:nvCxnSpPr>
          <p:spPr>
            <a:xfrm rot="5400000">
              <a:off x="4038600" y="3429001"/>
              <a:ext cx="6858000" cy="1588"/>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53" name="Straight Connector 252"/>
            <p:cNvCxnSpPr/>
            <p:nvPr/>
          </p:nvCxnSpPr>
          <p:spPr>
            <a:xfrm rot="16200000" flipH="1">
              <a:off x="3886200" y="3200401"/>
              <a:ext cx="6858000" cy="457200"/>
            </a:xfrm>
            <a:prstGeom prst="line">
              <a:avLst/>
            </a:prstGeom>
            <a:ln>
              <a:solidFill>
                <a:schemeClr val="accent1">
                  <a:alpha val="90000"/>
                </a:schemeClr>
              </a:solidFill>
            </a:ln>
          </p:spPr>
          <p:style>
            <a:lnRef idx="1">
              <a:schemeClr val="accent1"/>
            </a:lnRef>
            <a:fillRef idx="0">
              <a:schemeClr val="accent1"/>
            </a:fillRef>
            <a:effectRef idx="0">
              <a:schemeClr val="accent1"/>
            </a:effectRef>
            <a:fontRef idx="minor">
              <a:schemeClr val="tx1"/>
            </a:fontRef>
          </p:style>
        </p:cxnSp>
        <p:cxnSp>
          <p:nvCxnSpPr>
            <p:cNvPr id="254" name="Straight Connector 253"/>
            <p:cNvCxnSpPr/>
            <p:nvPr/>
          </p:nvCxnSpPr>
          <p:spPr>
            <a:xfrm rot="5400000">
              <a:off x="4000501" y="3238501"/>
              <a:ext cx="6858000"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255" name="Straight Connector 254"/>
            <p:cNvCxnSpPr/>
            <p:nvPr/>
          </p:nvCxnSpPr>
          <p:spPr>
            <a:xfrm rot="16200000" flipH="1">
              <a:off x="4572000" y="3200401"/>
              <a:ext cx="6858000"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257" name="Straight Connector 256"/>
            <p:cNvCxnSpPr/>
            <p:nvPr/>
          </p:nvCxnSpPr>
          <p:spPr>
            <a:xfrm rot="16200000" flipH="1">
              <a:off x="37338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58" name="Straight Connector 257"/>
            <p:cNvCxnSpPr/>
            <p:nvPr/>
          </p:nvCxnSpPr>
          <p:spPr>
            <a:xfrm rot="5400000">
              <a:off x="3619500" y="3314700"/>
              <a:ext cx="6858000" cy="228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59" name="Straight Connector 258"/>
            <p:cNvCxnSpPr/>
            <p:nvPr/>
          </p:nvCxnSpPr>
          <p:spPr>
            <a:xfrm rot="16200000" flipH="1">
              <a:off x="4214813" y="3252788"/>
              <a:ext cx="6858000" cy="352425"/>
            </a:xfrm>
            <a:prstGeom prst="line">
              <a:avLst/>
            </a:prstGeom>
            <a:ln w="15875">
              <a:solidFill>
                <a:schemeClr val="accent1">
                  <a:alpha val="72000"/>
                </a:schemeClr>
              </a:solidFill>
            </a:ln>
          </p:spPr>
          <p:style>
            <a:lnRef idx="1">
              <a:schemeClr val="accent1"/>
            </a:lnRef>
            <a:fillRef idx="0">
              <a:schemeClr val="accent1"/>
            </a:fillRef>
            <a:effectRef idx="0">
              <a:schemeClr val="accent1"/>
            </a:effectRef>
            <a:fontRef idx="minor">
              <a:schemeClr val="tx1"/>
            </a:fontRef>
          </p:style>
        </p:cxnSp>
        <p:cxnSp>
          <p:nvCxnSpPr>
            <p:cNvPr id="260" name="Straight Connector 259"/>
            <p:cNvCxnSpPr/>
            <p:nvPr/>
          </p:nvCxnSpPr>
          <p:spPr>
            <a:xfrm rot="16200000" flipH="1">
              <a:off x="4751070" y="3326131"/>
              <a:ext cx="6858000"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61" name="Straight Connector 260"/>
            <p:cNvCxnSpPr/>
            <p:nvPr/>
          </p:nvCxnSpPr>
          <p:spPr>
            <a:xfrm rot="16200000" flipH="1">
              <a:off x="4343400" y="3352801"/>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62" name="Straight Connector 261"/>
            <p:cNvCxnSpPr/>
            <p:nvPr/>
          </p:nvCxnSpPr>
          <p:spPr>
            <a:xfrm rot="16200000" flipH="1">
              <a:off x="4572000" y="3352801"/>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64" name="Straight Connector 263"/>
            <p:cNvCxnSpPr/>
            <p:nvPr/>
          </p:nvCxnSpPr>
          <p:spPr>
            <a:xfrm rot="16200000" flipH="1">
              <a:off x="5257800" y="3352802"/>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65" name="Straight Connector 264"/>
            <p:cNvCxnSpPr/>
            <p:nvPr/>
          </p:nvCxnSpPr>
          <p:spPr>
            <a:xfrm rot="16200000" flipH="1">
              <a:off x="5067300" y="3238502"/>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66" name="Straight Connector 265"/>
            <p:cNvCxnSpPr/>
            <p:nvPr/>
          </p:nvCxnSpPr>
          <p:spPr>
            <a:xfrm rot="5400000">
              <a:off x="5219700" y="3238502"/>
              <a:ext cx="6858000" cy="381000"/>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267" name="Straight Connector 266"/>
            <p:cNvCxnSpPr/>
            <p:nvPr/>
          </p:nvCxnSpPr>
          <p:spPr>
            <a:xfrm rot="16200000" flipH="1">
              <a:off x="4876801" y="3352801"/>
              <a:ext cx="6858000"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268" name="Straight Connector 267"/>
            <p:cNvCxnSpPr/>
            <p:nvPr/>
          </p:nvCxnSpPr>
          <p:spPr>
            <a:xfrm rot="5400000">
              <a:off x="5527994" y="3318196"/>
              <a:ext cx="6888479" cy="191133"/>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70" name="Straight Connector 269"/>
            <p:cNvCxnSpPr/>
            <p:nvPr/>
          </p:nvCxnSpPr>
          <p:spPr>
            <a:xfrm rot="5400000">
              <a:off x="4850130" y="3227072"/>
              <a:ext cx="6858000" cy="40386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271" name="Straight Connector 270"/>
            <p:cNvCxnSpPr/>
            <p:nvPr/>
          </p:nvCxnSpPr>
          <p:spPr>
            <a:xfrm rot="16200000" flipH="1">
              <a:off x="4751070" y="3326132"/>
              <a:ext cx="6858000"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78" name="Straight Connector 277"/>
            <p:cNvCxnSpPr/>
            <p:nvPr/>
          </p:nvCxnSpPr>
          <p:spPr>
            <a:xfrm rot="5400000">
              <a:off x="5562599" y="3429001"/>
              <a:ext cx="6858002" cy="1588"/>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83" name="Straight Connector 282"/>
            <p:cNvCxnSpPr/>
            <p:nvPr/>
          </p:nvCxnSpPr>
          <p:spPr>
            <a:xfrm rot="5400000">
              <a:off x="2552700" y="3390900"/>
              <a:ext cx="6858000" cy="76200"/>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289" name="Straight Connector 288"/>
            <p:cNvCxnSpPr/>
            <p:nvPr/>
          </p:nvCxnSpPr>
          <p:spPr>
            <a:xfrm rot="16200000" flipH="1">
              <a:off x="3048000" y="3352800"/>
              <a:ext cx="6858000" cy="1524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292" name="Straight Connector 291"/>
            <p:cNvCxnSpPr/>
            <p:nvPr/>
          </p:nvCxnSpPr>
          <p:spPr>
            <a:xfrm rot="16200000" flipH="1">
              <a:off x="3238500" y="3238500"/>
              <a:ext cx="6858000" cy="381000"/>
            </a:xfrm>
            <a:prstGeom prst="line">
              <a:avLst/>
            </a:prstGeom>
            <a:ln w="19050">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94" name="Straight Connector 293"/>
            <p:cNvCxnSpPr/>
            <p:nvPr/>
          </p:nvCxnSpPr>
          <p:spPr>
            <a:xfrm rot="5400000">
              <a:off x="2133600" y="3276600"/>
              <a:ext cx="6858000" cy="3048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298" name="Straight Connector 297"/>
            <p:cNvCxnSpPr/>
            <p:nvPr/>
          </p:nvCxnSpPr>
          <p:spPr>
            <a:xfrm rot="16200000" flipH="1">
              <a:off x="3148013" y="3252789"/>
              <a:ext cx="6858000" cy="352425"/>
            </a:xfrm>
            <a:prstGeom prst="line">
              <a:avLst/>
            </a:prstGeom>
            <a:ln w="15875">
              <a:solidFill>
                <a:schemeClr val="accent1">
                  <a:alpha val="72000"/>
                </a:schemeClr>
              </a:solidFill>
            </a:ln>
          </p:spPr>
          <p:style>
            <a:lnRef idx="1">
              <a:schemeClr val="accent1"/>
            </a:lnRef>
            <a:fillRef idx="0">
              <a:schemeClr val="accent1"/>
            </a:fillRef>
            <a:effectRef idx="0">
              <a:schemeClr val="accent1"/>
            </a:effectRef>
            <a:fontRef idx="minor">
              <a:schemeClr val="tx1"/>
            </a:fontRef>
          </p:style>
        </p:cxnSp>
        <p:cxnSp>
          <p:nvCxnSpPr>
            <p:cNvPr id="299" name="Straight Connector 298"/>
            <p:cNvCxnSpPr/>
            <p:nvPr/>
          </p:nvCxnSpPr>
          <p:spPr>
            <a:xfrm rot="5400000">
              <a:off x="3771900" y="3238500"/>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02" name="Straight Connector 301"/>
            <p:cNvCxnSpPr/>
            <p:nvPr/>
          </p:nvCxnSpPr>
          <p:spPr>
            <a:xfrm rot="5400000">
              <a:off x="4229100" y="2933700"/>
              <a:ext cx="6858000" cy="990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307" name="Straight Connector 306"/>
            <p:cNvCxnSpPr/>
            <p:nvPr/>
          </p:nvCxnSpPr>
          <p:spPr>
            <a:xfrm rot="16200000" flipH="1">
              <a:off x="1371600" y="3200403"/>
              <a:ext cx="6858000"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gr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143EEC-9E4E-49A0-8BCA-A2182376C090}" type="slidenum">
              <a:rPr lang="en-US" smtClean="0"/>
              <a:pPr/>
              <a:t>‹#›</a:t>
            </a:fld>
            <a:endParaRPr lang="en-US"/>
          </a:p>
        </p:txBody>
      </p:sp>
      <p:sp>
        <p:nvSpPr>
          <p:cNvPr id="113" name="Rectangle 112"/>
          <p:cNvSpPr/>
          <p:nvPr/>
        </p:nvSpPr>
        <p:spPr>
          <a:xfrm>
            <a:off x="0" y="1905000"/>
            <a:ext cx="4953000" cy="3124200"/>
          </a:xfrm>
          <a:prstGeom prst="rect">
            <a:avLst/>
          </a:prstGeom>
          <a:solidFill>
            <a:schemeClr val="accent1"/>
          </a:solidFill>
          <a:ln>
            <a:noFill/>
          </a:ln>
          <a:effectLst>
            <a:outerShdw blurRad="50800" dist="38100" dir="2700000" algn="ctr" rotWithShape="0">
              <a:srgbClr val="000000">
                <a:alpha val="40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kern="1200">
              <a:solidFill>
                <a:prstClr val="white"/>
              </a:solidFill>
              <a:latin typeface="Tw Cen MT"/>
              <a:ea typeface="+mn-ea"/>
              <a:cs typeface="+mn-cs"/>
            </a:endParaRPr>
          </a:p>
        </p:txBody>
      </p:sp>
      <p:grpSp>
        <p:nvGrpSpPr>
          <p:cNvPr id="94" name="Group 93"/>
          <p:cNvGrpSpPr/>
          <p:nvPr/>
        </p:nvGrpSpPr>
        <p:grpSpPr>
          <a:xfrm>
            <a:off x="0" y="2057400"/>
            <a:ext cx="4801394" cy="2820988"/>
            <a:chOff x="0" y="2057400"/>
            <a:chExt cx="4801394" cy="2820988"/>
          </a:xfrm>
        </p:grpSpPr>
        <p:cxnSp>
          <p:nvCxnSpPr>
            <p:cNvPr id="117" name="Straight Connector 116"/>
            <p:cNvCxnSpPr/>
            <p:nvPr/>
          </p:nvCxnSpPr>
          <p:spPr>
            <a:xfrm>
              <a:off x="0" y="2057400"/>
              <a:ext cx="480060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118" name="Straight Connector 117"/>
            <p:cNvCxnSpPr/>
            <p:nvPr/>
          </p:nvCxnSpPr>
          <p:spPr>
            <a:xfrm>
              <a:off x="0" y="4876800"/>
              <a:ext cx="480060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120" name="Straight Connector 119"/>
            <p:cNvCxnSpPr/>
            <p:nvPr/>
          </p:nvCxnSpPr>
          <p:spPr>
            <a:xfrm rot="5400000">
              <a:off x="3391694" y="3467100"/>
              <a:ext cx="2818606" cy="794"/>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228600" y="2130425"/>
            <a:ext cx="4419600" cy="1600327"/>
          </a:xfrm>
        </p:spPr>
        <p:txBody>
          <a:bodyPr anchor="b">
            <a:normAutofit/>
          </a:bodyPr>
          <a:lstStyle>
            <a:lvl1pPr algn="l">
              <a:defRPr sz="3600" b="1" cap="none" spc="40" baseline="0">
                <a:ln w="13335" cmpd="sng">
                  <a:solidFill>
                    <a:schemeClr val="accent1">
                      <a:lumMod val="50000"/>
                    </a:schemeClr>
                  </a:solidFill>
                  <a:prstDash val="solid"/>
                </a:ln>
                <a:solidFill>
                  <a:schemeClr val="accent6">
                    <a:tint val="1000"/>
                  </a:schemeClr>
                </a:solidFill>
                <a:effectLst/>
              </a:defRPr>
            </a:lvl1pPr>
          </a:lstStyle>
          <a:p>
            <a:r>
              <a:rPr lang="en-US" smtClean="0"/>
              <a:t>Click to edit Master title style</a:t>
            </a:r>
            <a:endParaRPr lang="en-US" dirty="0"/>
          </a:p>
        </p:txBody>
      </p:sp>
      <p:sp>
        <p:nvSpPr>
          <p:cNvPr id="3" name="Subtitle 2"/>
          <p:cNvSpPr>
            <a:spLocks noGrp="1"/>
          </p:cNvSpPr>
          <p:nvPr>
            <p:ph type="subTitle" idx="1"/>
          </p:nvPr>
        </p:nvSpPr>
        <p:spPr>
          <a:xfrm>
            <a:off x="228600" y="3733800"/>
            <a:ext cx="4419600" cy="1066800"/>
          </a:xfrm>
        </p:spPr>
        <p:txBody>
          <a:bodyPr>
            <a:normAutofit/>
          </a:bodyPr>
          <a:lstStyle>
            <a:lvl1pPr marL="0" indent="0" algn="l">
              <a:buNone/>
              <a:defRPr sz="22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E9F5233-7A68-488D-9D3F-1FEC290B34FE}" type="slidenum">
              <a:rPr lang="en-US" smtClean="0"/>
              <a:pPr/>
              <a:t>‹#›</a:t>
            </a:fld>
            <a:endParaRPr lang="en-US"/>
          </a:p>
        </p:txBody>
      </p:sp>
    </p:spTree>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1D5E2D0-1F90-41D2-8410-0C99F1CC2C47}" type="slidenum">
              <a:rPr lang="en-US" smtClean="0"/>
              <a:pPr/>
              <a:t>‹#›</a:t>
            </a:fld>
            <a:endParaRPr lang="en-US"/>
          </a:p>
        </p:txBody>
      </p:sp>
    </p:spTree>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AEA3ADB-040A-4962-BE08-A8C91F1D6D3E}" type="slidenum">
              <a:rPr lang="en-US" smtClean="0"/>
              <a:pPr/>
              <a:t>‹#›</a:t>
            </a:fld>
            <a:endParaRPr lang="en-US"/>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grpSp>
        <p:nvGrpSpPr>
          <p:cNvPr id="7" name="Group 92"/>
          <p:cNvGrpSpPr/>
          <p:nvPr/>
        </p:nvGrpSpPr>
        <p:grpSpPr>
          <a:xfrm>
            <a:off x="1" y="-30478"/>
            <a:ext cx="9067799" cy="4846320"/>
            <a:chOff x="1" y="-30477"/>
            <a:chExt cx="9067799" cy="4526277"/>
          </a:xfrm>
        </p:grpSpPr>
        <p:cxnSp>
          <p:nvCxnSpPr>
            <p:cNvPr id="8" name="Straight Connector 7"/>
            <p:cNvCxnSpPr/>
            <p:nvPr/>
          </p:nvCxnSpPr>
          <p:spPr>
            <a:xfrm rot="16200000" flipH="1">
              <a:off x="-27166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rot="16200000" flipH="1">
              <a:off x="-462165"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rot="5400000">
              <a:off x="-309765"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rot="5400000">
              <a:off x="-2062365" y="2128112"/>
              <a:ext cx="4505731"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rot="16200000" flipH="1">
              <a:off x="-2138565" y="2128112"/>
              <a:ext cx="4505731"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rot="16200000" flipH="1">
              <a:off x="-195465" y="1785212"/>
              <a:ext cx="4505731" cy="9144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rot="16200000" flipH="1">
              <a:off x="-1643265" y="2013812"/>
              <a:ext cx="4505731" cy="457200"/>
            </a:xfrm>
            <a:prstGeom prst="line">
              <a:avLst/>
            </a:prstGeom>
            <a:ln>
              <a:solidFill>
                <a:schemeClr val="accent1">
                  <a:alpha val="90000"/>
                </a:schemeClr>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rot="5400000">
              <a:off x="-1528964" y="2051912"/>
              <a:ext cx="4505731"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rot="16200000" flipH="1">
              <a:off x="-957465" y="2013812"/>
              <a:ext cx="4505731"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rot="16200000" flipH="1">
              <a:off x="-1948065" y="2090012"/>
              <a:ext cx="4505731"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rot="16200000" flipH="1">
              <a:off x="-652664" y="2166211"/>
              <a:ext cx="4505731" cy="152401"/>
            </a:xfrm>
            <a:prstGeom prst="line">
              <a:avLst/>
            </a:prstGeom>
            <a:ln w="5715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rot="16200000" flipH="1">
              <a:off x="-164326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rot="16200000" flipH="1">
              <a:off x="-1790700" y="2019300"/>
              <a:ext cx="4495800" cy="4572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p:nvCxnSpPr>
          <p:spPr>
            <a:xfrm rot="5400000">
              <a:off x="-555510" y="1535657"/>
              <a:ext cx="4505731" cy="1413510"/>
            </a:xfrm>
            <a:prstGeom prst="line">
              <a:avLst/>
            </a:prstGeom>
            <a:ln>
              <a:solidFill>
                <a:schemeClr val="accent1">
                  <a:alpha val="39000"/>
                </a:schemeClr>
              </a:solidFill>
            </a:ln>
          </p:spPr>
          <p:style>
            <a:lnRef idx="1">
              <a:schemeClr val="accent1"/>
            </a:lnRef>
            <a:fillRef idx="0">
              <a:schemeClr val="accent1"/>
            </a:fillRef>
            <a:effectRef idx="0">
              <a:schemeClr val="accent1"/>
            </a:effectRef>
            <a:fontRef idx="minor">
              <a:schemeClr val="tx1"/>
            </a:fontRef>
          </p:style>
        </p:cxnSp>
        <p:cxnSp>
          <p:nvCxnSpPr>
            <p:cNvPr id="22" name="Straight Connector 21"/>
            <p:cNvCxnSpPr/>
            <p:nvPr/>
          </p:nvCxnSpPr>
          <p:spPr>
            <a:xfrm rot="5400000">
              <a:off x="34087" y="2090964"/>
              <a:ext cx="4505731"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3" name="Straight Connector 22"/>
            <p:cNvCxnSpPr/>
            <p:nvPr/>
          </p:nvCxnSpPr>
          <p:spPr>
            <a:xfrm rot="5400000">
              <a:off x="261735" y="2090012"/>
              <a:ext cx="4505731"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 name="Straight Connector 23"/>
            <p:cNvCxnSpPr/>
            <p:nvPr/>
          </p:nvCxnSpPr>
          <p:spPr>
            <a:xfrm rot="5400000">
              <a:off x="-679335" y="2040482"/>
              <a:ext cx="4505731"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25" name="Straight Connector 24"/>
            <p:cNvCxnSpPr/>
            <p:nvPr/>
          </p:nvCxnSpPr>
          <p:spPr>
            <a:xfrm rot="16200000" flipH="1">
              <a:off x="-1467052" y="2066200"/>
              <a:ext cx="4505731" cy="352425"/>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26" name="Straight Connector 25"/>
            <p:cNvCxnSpPr/>
            <p:nvPr/>
          </p:nvCxnSpPr>
          <p:spPr>
            <a:xfrm rot="16200000" flipH="1">
              <a:off x="-778395" y="2139542"/>
              <a:ext cx="4505731"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7" name="Straight Connector 26"/>
            <p:cNvCxnSpPr/>
            <p:nvPr/>
          </p:nvCxnSpPr>
          <p:spPr>
            <a:xfrm rot="16200000" flipH="1">
              <a:off x="-118606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8" name="Straight Connector 27"/>
            <p:cNvCxnSpPr/>
            <p:nvPr/>
          </p:nvCxnSpPr>
          <p:spPr>
            <a:xfrm rot="16200000" flipH="1">
              <a:off x="-95746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9" name="Straight Connector 28"/>
            <p:cNvCxnSpPr/>
            <p:nvPr/>
          </p:nvCxnSpPr>
          <p:spPr>
            <a:xfrm rot="16200000" flipH="1">
              <a:off x="224293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0" name="Straight Connector 29"/>
            <p:cNvCxnSpPr/>
            <p:nvPr/>
          </p:nvCxnSpPr>
          <p:spPr>
            <a:xfrm rot="16200000" flipH="1">
              <a:off x="2052435"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1" name="Straight Connector 30"/>
            <p:cNvCxnSpPr/>
            <p:nvPr/>
          </p:nvCxnSpPr>
          <p:spPr>
            <a:xfrm rot="5400000">
              <a:off x="2204835" y="2051912"/>
              <a:ext cx="4505731" cy="3810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32" name="Straight Connector 31"/>
            <p:cNvCxnSpPr/>
            <p:nvPr/>
          </p:nvCxnSpPr>
          <p:spPr>
            <a:xfrm rot="5400000">
              <a:off x="452235" y="2128112"/>
              <a:ext cx="4505731"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rot="16200000" flipH="1">
              <a:off x="376035" y="2128112"/>
              <a:ext cx="4505731"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rot="5400000">
              <a:off x="1023735" y="2242139"/>
              <a:ext cx="4505731" cy="1588"/>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35" name="Straight Connector 34"/>
            <p:cNvCxnSpPr/>
            <p:nvPr/>
          </p:nvCxnSpPr>
          <p:spPr>
            <a:xfrm rot="16200000" flipH="1">
              <a:off x="871335" y="2013812"/>
              <a:ext cx="4505731" cy="4572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36" name="Straight Connector 35"/>
            <p:cNvCxnSpPr/>
            <p:nvPr/>
          </p:nvCxnSpPr>
          <p:spPr>
            <a:xfrm rot="5400000">
              <a:off x="985636" y="2051912"/>
              <a:ext cx="4505731"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37" name="Straight Connector 36"/>
            <p:cNvCxnSpPr/>
            <p:nvPr/>
          </p:nvCxnSpPr>
          <p:spPr>
            <a:xfrm rot="16200000" flipH="1">
              <a:off x="1557135" y="2013812"/>
              <a:ext cx="4505731"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38" name="Straight Connector 37"/>
            <p:cNvCxnSpPr/>
            <p:nvPr/>
          </p:nvCxnSpPr>
          <p:spPr>
            <a:xfrm rot="16200000" flipH="1">
              <a:off x="566535" y="2090012"/>
              <a:ext cx="4505731"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9" name="Straight Connector 38"/>
            <p:cNvCxnSpPr/>
            <p:nvPr/>
          </p:nvCxnSpPr>
          <p:spPr>
            <a:xfrm rot="16200000" flipH="1">
              <a:off x="1861936" y="2166211"/>
              <a:ext cx="4505731"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40" name="Straight Connector 39"/>
            <p:cNvCxnSpPr/>
            <p:nvPr/>
          </p:nvCxnSpPr>
          <p:spPr>
            <a:xfrm rot="16200000" flipH="1">
              <a:off x="87133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41" name="Straight Connector 40"/>
            <p:cNvCxnSpPr/>
            <p:nvPr/>
          </p:nvCxnSpPr>
          <p:spPr>
            <a:xfrm rot="5400000">
              <a:off x="147435" y="2128112"/>
              <a:ext cx="4505731" cy="228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42" name="Straight Connector 41"/>
            <p:cNvCxnSpPr/>
            <p:nvPr/>
          </p:nvCxnSpPr>
          <p:spPr>
            <a:xfrm rot="5400000">
              <a:off x="1959090" y="1535657"/>
              <a:ext cx="4505731" cy="1413510"/>
            </a:xfrm>
            <a:prstGeom prst="line">
              <a:avLst/>
            </a:prstGeom>
            <a:ln>
              <a:solidFill>
                <a:schemeClr val="accent1">
                  <a:alpha val="39000"/>
                </a:schemeClr>
              </a:solidFill>
            </a:ln>
          </p:spPr>
          <p:style>
            <a:lnRef idx="1">
              <a:schemeClr val="accent1"/>
            </a:lnRef>
            <a:fillRef idx="0">
              <a:schemeClr val="accent1"/>
            </a:fillRef>
            <a:effectRef idx="0">
              <a:schemeClr val="accent1"/>
            </a:effectRef>
            <a:fontRef idx="minor">
              <a:schemeClr val="tx1"/>
            </a:fontRef>
          </p:style>
        </p:cxnSp>
        <p:cxnSp>
          <p:nvCxnSpPr>
            <p:cNvPr id="43" name="Straight Connector 42"/>
            <p:cNvCxnSpPr/>
            <p:nvPr/>
          </p:nvCxnSpPr>
          <p:spPr>
            <a:xfrm rot="5400000">
              <a:off x="2548687" y="2090964"/>
              <a:ext cx="4505731"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44" name="Straight Connector 43"/>
            <p:cNvCxnSpPr/>
            <p:nvPr/>
          </p:nvCxnSpPr>
          <p:spPr>
            <a:xfrm rot="5400000">
              <a:off x="277633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45" name="Straight Connector 44"/>
            <p:cNvCxnSpPr/>
            <p:nvPr/>
          </p:nvCxnSpPr>
          <p:spPr>
            <a:xfrm rot="5400000">
              <a:off x="1835265" y="2040482"/>
              <a:ext cx="4505731"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46" name="Straight Connector 45"/>
            <p:cNvCxnSpPr/>
            <p:nvPr/>
          </p:nvCxnSpPr>
          <p:spPr>
            <a:xfrm rot="16200000" flipH="1">
              <a:off x="1047548" y="2066200"/>
              <a:ext cx="4505731" cy="352425"/>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47" name="Straight Connector 46"/>
            <p:cNvCxnSpPr/>
            <p:nvPr/>
          </p:nvCxnSpPr>
          <p:spPr>
            <a:xfrm rot="16200000" flipH="1">
              <a:off x="1736205" y="2139542"/>
              <a:ext cx="4505731"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48" name="Straight Connector 47"/>
            <p:cNvCxnSpPr/>
            <p:nvPr/>
          </p:nvCxnSpPr>
          <p:spPr>
            <a:xfrm rot="16200000" flipH="1">
              <a:off x="132853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49" name="Straight Connector 48"/>
            <p:cNvCxnSpPr/>
            <p:nvPr/>
          </p:nvCxnSpPr>
          <p:spPr>
            <a:xfrm rot="16200000" flipH="1">
              <a:off x="155713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50" name="Straight Connector 49"/>
            <p:cNvCxnSpPr/>
            <p:nvPr/>
          </p:nvCxnSpPr>
          <p:spPr>
            <a:xfrm rot="16200000" flipH="1">
              <a:off x="3919335" y="2166212"/>
              <a:ext cx="4505731" cy="152400"/>
            </a:xfrm>
            <a:prstGeom prst="line">
              <a:avLst/>
            </a:prstGeom>
            <a:ln w="5715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51" name="Straight Connector 50"/>
            <p:cNvCxnSpPr/>
            <p:nvPr/>
          </p:nvCxnSpPr>
          <p:spPr>
            <a:xfrm rot="16200000" flipH="1">
              <a:off x="3271636"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52" name="Straight Connector 51"/>
            <p:cNvCxnSpPr/>
            <p:nvPr/>
          </p:nvCxnSpPr>
          <p:spPr>
            <a:xfrm rot="5400000">
              <a:off x="3881235"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53" name="Straight Connector 52"/>
            <p:cNvCxnSpPr/>
            <p:nvPr/>
          </p:nvCxnSpPr>
          <p:spPr>
            <a:xfrm rot="5400000">
              <a:off x="3004936" y="2090012"/>
              <a:ext cx="4505730" cy="3048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54" name="Straight Connector 53"/>
            <p:cNvCxnSpPr/>
            <p:nvPr/>
          </p:nvCxnSpPr>
          <p:spPr>
            <a:xfrm rot="16200000" flipH="1">
              <a:off x="2242935" y="2013813"/>
              <a:ext cx="4505731"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55" name="Straight Connector 54"/>
            <p:cNvCxnSpPr/>
            <p:nvPr/>
          </p:nvCxnSpPr>
          <p:spPr>
            <a:xfrm rot="16200000" flipH="1">
              <a:off x="3538336" y="2166212"/>
              <a:ext cx="4505731"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56" name="Straight Connector 55"/>
            <p:cNvCxnSpPr/>
            <p:nvPr/>
          </p:nvCxnSpPr>
          <p:spPr>
            <a:xfrm rot="5400000">
              <a:off x="3822180" y="1535657"/>
              <a:ext cx="4505731" cy="1413510"/>
            </a:xfrm>
            <a:prstGeom prst="line">
              <a:avLst/>
            </a:prstGeom>
            <a:ln>
              <a:solidFill>
                <a:schemeClr val="accent1">
                  <a:alpha val="56000"/>
                </a:schemeClr>
              </a:solidFill>
            </a:ln>
          </p:spPr>
          <p:style>
            <a:lnRef idx="1">
              <a:schemeClr val="accent1"/>
            </a:lnRef>
            <a:fillRef idx="0">
              <a:schemeClr val="accent1"/>
            </a:fillRef>
            <a:effectRef idx="0">
              <a:schemeClr val="accent1"/>
            </a:effectRef>
            <a:fontRef idx="minor">
              <a:schemeClr val="tx1"/>
            </a:fontRef>
          </p:style>
        </p:cxnSp>
        <p:cxnSp>
          <p:nvCxnSpPr>
            <p:cNvPr id="57" name="Straight Connector 56"/>
            <p:cNvCxnSpPr/>
            <p:nvPr/>
          </p:nvCxnSpPr>
          <p:spPr>
            <a:xfrm rot="5400000">
              <a:off x="4225087" y="2090965"/>
              <a:ext cx="4505731"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58" name="Straight Connector 57"/>
            <p:cNvCxnSpPr/>
            <p:nvPr/>
          </p:nvCxnSpPr>
          <p:spPr>
            <a:xfrm rot="5400000">
              <a:off x="4071735" y="2090012"/>
              <a:ext cx="4505731"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59" name="Straight Connector 58"/>
            <p:cNvCxnSpPr/>
            <p:nvPr/>
          </p:nvCxnSpPr>
          <p:spPr>
            <a:xfrm rot="5400000">
              <a:off x="3565005" y="2040482"/>
              <a:ext cx="4505731"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60" name="Straight Connector 59"/>
            <p:cNvCxnSpPr/>
            <p:nvPr/>
          </p:nvCxnSpPr>
          <p:spPr>
            <a:xfrm rot="16200000" flipH="1">
              <a:off x="3412605" y="2139542"/>
              <a:ext cx="4505731"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61" name="Straight Connector 60"/>
            <p:cNvCxnSpPr/>
            <p:nvPr/>
          </p:nvCxnSpPr>
          <p:spPr>
            <a:xfrm rot="16200000" flipH="1">
              <a:off x="2928735" y="2166212"/>
              <a:ext cx="4505731" cy="152400"/>
            </a:xfrm>
            <a:prstGeom prst="line">
              <a:avLst/>
            </a:prstGeom>
            <a:ln w="5715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62" name="Straight Connector 61"/>
            <p:cNvCxnSpPr/>
            <p:nvPr/>
          </p:nvCxnSpPr>
          <p:spPr>
            <a:xfrm rot="16200000" flipH="1">
              <a:off x="308113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63" name="Straight Connector 62"/>
            <p:cNvCxnSpPr/>
            <p:nvPr/>
          </p:nvCxnSpPr>
          <p:spPr>
            <a:xfrm rot="5400000">
              <a:off x="4643235" y="2128112"/>
              <a:ext cx="4505731"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64" name="Straight Connector 63"/>
            <p:cNvCxnSpPr/>
            <p:nvPr/>
          </p:nvCxnSpPr>
          <p:spPr>
            <a:xfrm rot="16200000" flipH="1">
              <a:off x="4643234" y="2128112"/>
              <a:ext cx="4505731"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65" name="Straight Connector 64"/>
            <p:cNvCxnSpPr/>
            <p:nvPr/>
          </p:nvCxnSpPr>
          <p:spPr>
            <a:xfrm rot="5400000">
              <a:off x="5214735" y="2242140"/>
              <a:ext cx="4505731" cy="1588"/>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66" name="Straight Connector 65"/>
            <p:cNvCxnSpPr/>
            <p:nvPr/>
          </p:nvCxnSpPr>
          <p:spPr>
            <a:xfrm rot="16200000" flipH="1">
              <a:off x="5062335" y="2013812"/>
              <a:ext cx="4505731" cy="457200"/>
            </a:xfrm>
            <a:prstGeom prst="line">
              <a:avLst/>
            </a:prstGeom>
            <a:ln>
              <a:solidFill>
                <a:schemeClr val="accent1">
                  <a:alpha val="90000"/>
                </a:schemeClr>
              </a:solidFill>
            </a:ln>
          </p:spPr>
          <p:style>
            <a:lnRef idx="1">
              <a:schemeClr val="accent1"/>
            </a:lnRef>
            <a:fillRef idx="0">
              <a:schemeClr val="accent1"/>
            </a:fillRef>
            <a:effectRef idx="0">
              <a:schemeClr val="accent1"/>
            </a:effectRef>
            <a:fontRef idx="minor">
              <a:schemeClr val="tx1"/>
            </a:fontRef>
          </p:style>
        </p:cxnSp>
        <p:cxnSp>
          <p:nvCxnSpPr>
            <p:cNvPr id="67" name="Straight Connector 66"/>
            <p:cNvCxnSpPr/>
            <p:nvPr/>
          </p:nvCxnSpPr>
          <p:spPr>
            <a:xfrm rot="5400000">
              <a:off x="5176636" y="2051912"/>
              <a:ext cx="4505731"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68" name="Straight Connector 67"/>
            <p:cNvCxnSpPr/>
            <p:nvPr/>
          </p:nvCxnSpPr>
          <p:spPr>
            <a:xfrm rot="16200000" flipH="1">
              <a:off x="5748135" y="2013813"/>
              <a:ext cx="4505731"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69" name="Straight Connector 68"/>
            <p:cNvCxnSpPr/>
            <p:nvPr/>
          </p:nvCxnSpPr>
          <p:spPr>
            <a:xfrm rot="16200000" flipH="1">
              <a:off x="490993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70" name="Straight Connector 69"/>
            <p:cNvCxnSpPr/>
            <p:nvPr/>
          </p:nvCxnSpPr>
          <p:spPr>
            <a:xfrm rot="5400000">
              <a:off x="4795635" y="2128112"/>
              <a:ext cx="4505731" cy="228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71" name="Straight Connector 70"/>
            <p:cNvCxnSpPr/>
            <p:nvPr/>
          </p:nvCxnSpPr>
          <p:spPr>
            <a:xfrm rot="16200000" flipH="1">
              <a:off x="5390948" y="2066200"/>
              <a:ext cx="4505731" cy="352425"/>
            </a:xfrm>
            <a:prstGeom prst="line">
              <a:avLst/>
            </a:prstGeom>
            <a:ln w="15875">
              <a:solidFill>
                <a:schemeClr val="accent1">
                  <a:alpha val="72000"/>
                </a:schemeClr>
              </a:solidFill>
            </a:ln>
          </p:spPr>
          <p:style>
            <a:lnRef idx="1">
              <a:schemeClr val="accent1"/>
            </a:lnRef>
            <a:fillRef idx="0">
              <a:schemeClr val="accent1"/>
            </a:fillRef>
            <a:effectRef idx="0">
              <a:schemeClr val="accent1"/>
            </a:effectRef>
            <a:fontRef idx="minor">
              <a:schemeClr val="tx1"/>
            </a:fontRef>
          </p:style>
        </p:cxnSp>
        <p:cxnSp>
          <p:nvCxnSpPr>
            <p:cNvPr id="72" name="Straight Connector 71"/>
            <p:cNvCxnSpPr/>
            <p:nvPr/>
          </p:nvCxnSpPr>
          <p:spPr>
            <a:xfrm rot="16200000" flipH="1">
              <a:off x="5927205" y="2139542"/>
              <a:ext cx="4505731"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73" name="Straight Connector 72"/>
            <p:cNvCxnSpPr/>
            <p:nvPr/>
          </p:nvCxnSpPr>
          <p:spPr>
            <a:xfrm rot="16200000" flipH="1">
              <a:off x="551953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74" name="Straight Connector 73"/>
            <p:cNvCxnSpPr/>
            <p:nvPr/>
          </p:nvCxnSpPr>
          <p:spPr>
            <a:xfrm rot="16200000" flipH="1">
              <a:off x="574813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75" name="Straight Connector 74"/>
            <p:cNvCxnSpPr/>
            <p:nvPr/>
          </p:nvCxnSpPr>
          <p:spPr>
            <a:xfrm rot="16200000" flipH="1">
              <a:off x="6433935" y="2166213"/>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76" name="Straight Connector 75"/>
            <p:cNvCxnSpPr/>
            <p:nvPr/>
          </p:nvCxnSpPr>
          <p:spPr>
            <a:xfrm rot="16200000" flipH="1">
              <a:off x="6243435" y="2051913"/>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77" name="Straight Connector 76"/>
            <p:cNvCxnSpPr/>
            <p:nvPr/>
          </p:nvCxnSpPr>
          <p:spPr>
            <a:xfrm rot="5400000">
              <a:off x="6395835" y="2051913"/>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78" name="Straight Connector 77"/>
            <p:cNvCxnSpPr/>
            <p:nvPr/>
          </p:nvCxnSpPr>
          <p:spPr>
            <a:xfrm rot="16200000" flipH="1">
              <a:off x="6052936" y="2166212"/>
              <a:ext cx="4505731"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79" name="Straight Connector 78"/>
            <p:cNvCxnSpPr/>
            <p:nvPr/>
          </p:nvCxnSpPr>
          <p:spPr>
            <a:xfrm rot="5400000">
              <a:off x="6709356" y="2136834"/>
              <a:ext cx="4525755" cy="191133"/>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80" name="Straight Connector 79"/>
            <p:cNvCxnSpPr/>
            <p:nvPr/>
          </p:nvCxnSpPr>
          <p:spPr>
            <a:xfrm rot="5400000">
              <a:off x="6026265" y="2040483"/>
              <a:ext cx="4505731" cy="40386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81" name="Straight Connector 80"/>
            <p:cNvCxnSpPr/>
            <p:nvPr/>
          </p:nvCxnSpPr>
          <p:spPr>
            <a:xfrm rot="16200000" flipH="1">
              <a:off x="5927205" y="2139543"/>
              <a:ext cx="4505731"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82" name="Straight Connector 81"/>
            <p:cNvCxnSpPr/>
            <p:nvPr/>
          </p:nvCxnSpPr>
          <p:spPr>
            <a:xfrm rot="5400000">
              <a:off x="6738734" y="2242140"/>
              <a:ext cx="4505732" cy="1588"/>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83" name="Straight Connector 82"/>
            <p:cNvCxnSpPr/>
            <p:nvPr/>
          </p:nvCxnSpPr>
          <p:spPr>
            <a:xfrm rot="5400000">
              <a:off x="3728835" y="2204312"/>
              <a:ext cx="4505731" cy="76200"/>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84" name="Straight Connector 83"/>
            <p:cNvCxnSpPr/>
            <p:nvPr/>
          </p:nvCxnSpPr>
          <p:spPr>
            <a:xfrm rot="16200000" flipH="1">
              <a:off x="4224135" y="2166212"/>
              <a:ext cx="4505731" cy="1524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85" name="Straight Connector 84"/>
            <p:cNvCxnSpPr/>
            <p:nvPr/>
          </p:nvCxnSpPr>
          <p:spPr>
            <a:xfrm rot="16200000" flipH="1">
              <a:off x="4414635" y="2051912"/>
              <a:ext cx="4505731" cy="381000"/>
            </a:xfrm>
            <a:prstGeom prst="line">
              <a:avLst/>
            </a:prstGeom>
            <a:ln w="19050">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86" name="Straight Connector 85"/>
            <p:cNvCxnSpPr/>
            <p:nvPr/>
          </p:nvCxnSpPr>
          <p:spPr>
            <a:xfrm rot="5400000">
              <a:off x="3309735" y="2090012"/>
              <a:ext cx="4505731" cy="3048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87" name="Straight Connector 86"/>
            <p:cNvCxnSpPr/>
            <p:nvPr/>
          </p:nvCxnSpPr>
          <p:spPr>
            <a:xfrm rot="16200000" flipH="1">
              <a:off x="4324148" y="2066200"/>
              <a:ext cx="4505731" cy="352425"/>
            </a:xfrm>
            <a:prstGeom prst="line">
              <a:avLst/>
            </a:prstGeom>
            <a:ln w="15875">
              <a:solidFill>
                <a:schemeClr val="accent1">
                  <a:alpha val="72000"/>
                </a:schemeClr>
              </a:solidFill>
            </a:ln>
          </p:spPr>
          <p:style>
            <a:lnRef idx="1">
              <a:schemeClr val="accent1"/>
            </a:lnRef>
            <a:fillRef idx="0">
              <a:schemeClr val="accent1"/>
            </a:fillRef>
            <a:effectRef idx="0">
              <a:schemeClr val="accent1"/>
            </a:effectRef>
            <a:fontRef idx="minor">
              <a:schemeClr val="tx1"/>
            </a:fontRef>
          </p:style>
        </p:cxnSp>
        <p:cxnSp>
          <p:nvCxnSpPr>
            <p:cNvPr id="88" name="Straight Connector 87"/>
            <p:cNvCxnSpPr/>
            <p:nvPr/>
          </p:nvCxnSpPr>
          <p:spPr>
            <a:xfrm rot="5400000">
              <a:off x="4948035"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89" name="Straight Connector 88"/>
            <p:cNvCxnSpPr/>
            <p:nvPr/>
          </p:nvCxnSpPr>
          <p:spPr>
            <a:xfrm rot="5400000">
              <a:off x="5405235" y="1747112"/>
              <a:ext cx="4505731" cy="990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90" name="Straight Connector 89"/>
            <p:cNvCxnSpPr/>
            <p:nvPr/>
          </p:nvCxnSpPr>
          <p:spPr>
            <a:xfrm rot="16200000" flipH="1">
              <a:off x="2547735" y="2013814"/>
              <a:ext cx="4505731"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grpSp>
      <p:sp>
        <p:nvSpPr>
          <p:cNvPr id="94" name="Rectangle 93"/>
          <p:cNvSpPr/>
          <p:nvPr/>
        </p:nvSpPr>
        <p:spPr>
          <a:xfrm>
            <a:off x="0" y="4311168"/>
            <a:ext cx="9144000" cy="1905000"/>
          </a:xfrm>
          <a:prstGeom prst="rect">
            <a:avLst/>
          </a:prstGeom>
          <a:solidFill>
            <a:schemeClr val="accent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kern="1200">
              <a:solidFill>
                <a:prstClr val="white"/>
              </a:solidFill>
              <a:latin typeface="Tw Cen MT"/>
              <a:ea typeface="+mn-ea"/>
              <a:cs typeface="+mn-cs"/>
            </a:endParaRPr>
          </a:p>
        </p:txBody>
      </p:sp>
      <p:cxnSp>
        <p:nvCxnSpPr>
          <p:cNvPr id="96" name="Straight Connector 95"/>
          <p:cNvCxnSpPr/>
          <p:nvPr/>
        </p:nvCxnSpPr>
        <p:spPr>
          <a:xfrm>
            <a:off x="0" y="4387368"/>
            <a:ext cx="914400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97" name="Straight Connector 96"/>
          <p:cNvCxnSpPr/>
          <p:nvPr/>
        </p:nvCxnSpPr>
        <p:spPr>
          <a:xfrm>
            <a:off x="0" y="6138380"/>
            <a:ext cx="914400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
        <p:nvSpPr>
          <p:cNvPr id="3" name="Text Placeholder 2"/>
          <p:cNvSpPr>
            <a:spLocks noGrp="1"/>
          </p:cNvSpPr>
          <p:nvPr>
            <p:ph type="body" idx="1"/>
          </p:nvPr>
        </p:nvSpPr>
        <p:spPr>
          <a:xfrm>
            <a:off x="457200" y="5621364"/>
            <a:ext cx="8305800" cy="414649"/>
          </a:xfrm>
        </p:spPr>
        <p:txBody>
          <a:bodyPr anchor="t"/>
          <a:lstStyle>
            <a:lvl1pPr marL="0" indent="0">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95" name="Title 94"/>
          <p:cNvSpPr>
            <a:spLocks noGrp="1"/>
          </p:cNvSpPr>
          <p:nvPr>
            <p:ph type="title"/>
          </p:nvPr>
        </p:nvSpPr>
        <p:spPr>
          <a:xfrm>
            <a:off x="457200" y="4463568"/>
            <a:ext cx="8305800" cy="1143000"/>
          </a:xfrm>
        </p:spPr>
        <p:txBody>
          <a:bodyPr/>
          <a:lstStyle/>
          <a:p>
            <a:r>
              <a:rPr lang="en-US" smtClean="0"/>
              <a:t>Click to edit Master title style</a:t>
            </a:r>
            <a:endParaRPr lang="en-US"/>
          </a:p>
        </p:txBody>
      </p:sp>
      <p:sp>
        <p:nvSpPr>
          <p:cNvPr id="2" name="Date Placeholder 1"/>
          <p:cNvSpPr>
            <a:spLocks noGrp="1"/>
          </p:cNvSpPr>
          <p:nvPr>
            <p:ph type="dt" sz="half" idx="10"/>
          </p:nvPr>
        </p:nvSpPr>
        <p:spPr/>
        <p:txBody>
          <a:bodyPr/>
          <a:lstStyle/>
          <a:p>
            <a:endParaRPr lang="en-US"/>
          </a:p>
        </p:txBody>
      </p:sp>
      <p:sp>
        <p:nvSpPr>
          <p:cNvPr id="91" name="Footer Placeholder 90"/>
          <p:cNvSpPr>
            <a:spLocks noGrp="1"/>
          </p:cNvSpPr>
          <p:nvPr>
            <p:ph type="ftr" sz="quarter" idx="11"/>
          </p:nvPr>
        </p:nvSpPr>
        <p:spPr/>
        <p:txBody>
          <a:bodyPr/>
          <a:lstStyle/>
          <a:p>
            <a:endParaRPr lang="en-US"/>
          </a:p>
        </p:txBody>
      </p:sp>
      <p:sp>
        <p:nvSpPr>
          <p:cNvPr id="92" name="Slide Number Placeholder 91"/>
          <p:cNvSpPr>
            <a:spLocks noGrp="1"/>
          </p:cNvSpPr>
          <p:nvPr>
            <p:ph type="sldNum" sz="quarter" idx="12"/>
          </p:nvPr>
        </p:nvSpPr>
        <p:spPr/>
        <p:txBody>
          <a:bodyPr/>
          <a:lstStyle/>
          <a:p>
            <a:fld id="{AC3246D8-A549-4050-840E-867CD2B1419F}"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FA6A353-6BAB-427A-9DD7-544C47337B66}" type="slidenum">
              <a:rPr lang="en-US" smtClean="0"/>
              <a:pPr/>
              <a:t>‹#›</a:t>
            </a:fld>
            <a:endParaRPr lang="en-US"/>
          </a:p>
        </p:txBody>
      </p:sp>
    </p:spTree>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lgn="ctr">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lgn="ctr">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8C568D2-2F29-42F9-A61A-90F68ED6B74C}" type="slidenum">
              <a:rPr lang="en-US" smtClean="0"/>
              <a:pPr/>
              <a:t>‹#›</a:t>
            </a:fld>
            <a:endParaRPr lang="en-US"/>
          </a:p>
        </p:txBody>
      </p:sp>
    </p:spTree>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B8C1890-6639-40E6-9EA3-5DFBD5073D8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2E41712-763B-45DB-A461-6D4E030CF5DA}"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3" name="Content Placeholder 2"/>
          <p:cNvSpPr>
            <a:spLocks noGrp="1"/>
          </p:cNvSpPr>
          <p:nvPr>
            <p:ph idx="1"/>
          </p:nvPr>
        </p:nvSpPr>
        <p:spPr>
          <a:xfrm>
            <a:off x="3200400" y="273050"/>
            <a:ext cx="548640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948B35B-80A2-4442-A025-853A40335624}" type="slidenum">
              <a:rPr lang="en-US" smtClean="0"/>
              <a:pPr/>
              <a:t>‹#›</a:t>
            </a:fld>
            <a:endParaRPr lang="en-US"/>
          </a:p>
        </p:txBody>
      </p:sp>
      <p:sp>
        <p:nvSpPr>
          <p:cNvPr id="37" name="Rectangle 36"/>
          <p:cNvSpPr/>
          <p:nvPr/>
        </p:nvSpPr>
        <p:spPr>
          <a:xfrm>
            <a:off x="0" y="1563624"/>
            <a:ext cx="2761488" cy="3313176"/>
          </a:xfrm>
          <a:prstGeom prst="rect">
            <a:avLst/>
          </a:prstGeom>
          <a:solidFill>
            <a:schemeClr val="accent1"/>
          </a:solidFill>
          <a:ln>
            <a:noFill/>
          </a:ln>
          <a:effectLst>
            <a:outerShdw blurRad="50800" dist="38100" dir="2700000" algn="ctr" rotWithShape="0">
              <a:srgbClr val="000000">
                <a:alpha val="40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kern="1200">
              <a:solidFill>
                <a:prstClr val="white"/>
              </a:solidFill>
              <a:latin typeface="Tw Cen MT"/>
              <a:ea typeface="+mn-ea"/>
              <a:cs typeface="+mn-cs"/>
            </a:endParaRPr>
          </a:p>
        </p:txBody>
      </p:sp>
      <p:cxnSp>
        <p:nvCxnSpPr>
          <p:cNvPr id="39" name="Straight Connector 38"/>
          <p:cNvCxnSpPr/>
          <p:nvPr/>
        </p:nvCxnSpPr>
        <p:spPr>
          <a:xfrm rot="5400000">
            <a:off x="1128157" y="3221339"/>
            <a:ext cx="3017520" cy="794"/>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41" name="Straight Connector 40"/>
          <p:cNvCxnSpPr/>
          <p:nvPr/>
        </p:nvCxnSpPr>
        <p:spPr>
          <a:xfrm>
            <a:off x="0" y="1712976"/>
            <a:ext cx="265176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43" name="Straight Connector 42"/>
          <p:cNvCxnSpPr/>
          <p:nvPr/>
        </p:nvCxnSpPr>
        <p:spPr>
          <a:xfrm>
            <a:off x="0" y="4733544"/>
            <a:ext cx="265176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xfrm>
            <a:off x="152400" y="1901952"/>
            <a:ext cx="2377440" cy="1371600"/>
          </a:xfrm>
        </p:spPr>
        <p:txBody>
          <a:bodyPr anchor="b">
            <a:normAutofit/>
          </a:bodyPr>
          <a:lstStyle>
            <a:lvl1pPr algn="l" defTabSz="914400" rtl="0" eaLnBrk="1" latinLnBrk="0" hangingPunct="1">
              <a:spcBef>
                <a:spcPct val="0"/>
              </a:spcBef>
              <a:buNone/>
              <a:tabLst>
                <a:tab pos="3830638" algn="l"/>
              </a:tabLst>
              <a:defRPr lang="en-US" sz="2600" b="1" kern="1200" cap="none" spc="20" baseline="0" dirty="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latin typeface="+mj-lt"/>
                <a:ea typeface="+mj-ea"/>
                <a:cs typeface="+mj-cs"/>
              </a:defRPr>
            </a:lvl1pPr>
          </a:lstStyle>
          <a:p>
            <a:r>
              <a:rPr lang="en-US" smtClean="0"/>
              <a:t>Click to edit Master title style</a:t>
            </a:r>
            <a:endParaRPr lang="en-US" dirty="0"/>
          </a:p>
        </p:txBody>
      </p:sp>
      <p:sp>
        <p:nvSpPr>
          <p:cNvPr id="4" name="Text Placeholder 3"/>
          <p:cNvSpPr>
            <a:spLocks noGrp="1"/>
          </p:cNvSpPr>
          <p:nvPr>
            <p:ph type="body" sz="half" idx="2"/>
          </p:nvPr>
        </p:nvSpPr>
        <p:spPr>
          <a:xfrm>
            <a:off x="152400" y="3273552"/>
            <a:ext cx="2377440" cy="1371600"/>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3" name="Picture Placeholder 2"/>
          <p:cNvSpPr>
            <a:spLocks noGrp="1"/>
          </p:cNvSpPr>
          <p:nvPr>
            <p:ph type="pic" idx="1"/>
          </p:nvPr>
        </p:nvSpPr>
        <p:spPr>
          <a:xfrm>
            <a:off x="3200400" y="381000"/>
            <a:ext cx="5562600" cy="5638800"/>
          </a:xfrm>
          <a:solidFill>
            <a:schemeClr val="bg2"/>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0A1AD9-9C00-45E4-B582-16B310637E0C}" type="slidenum">
              <a:rPr lang="en-US" smtClean="0"/>
              <a:pPr/>
              <a:t>‹#›</a:t>
            </a:fld>
            <a:endParaRPr lang="en-US"/>
          </a:p>
        </p:txBody>
      </p:sp>
      <p:sp>
        <p:nvSpPr>
          <p:cNvPr id="33" name="Rectangle 32"/>
          <p:cNvSpPr/>
          <p:nvPr/>
        </p:nvSpPr>
        <p:spPr>
          <a:xfrm>
            <a:off x="0" y="1563624"/>
            <a:ext cx="2761488" cy="3313176"/>
          </a:xfrm>
          <a:prstGeom prst="rect">
            <a:avLst/>
          </a:prstGeom>
          <a:solidFill>
            <a:schemeClr val="accent1"/>
          </a:solidFill>
          <a:ln>
            <a:noFill/>
          </a:ln>
          <a:effectLst>
            <a:outerShdw blurRad="50800" dist="38100" dir="2700000" algn="ctr" rotWithShape="0">
              <a:srgbClr val="000000">
                <a:alpha val="40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kern="1200">
              <a:solidFill>
                <a:prstClr val="white"/>
              </a:solidFill>
              <a:latin typeface="Tw Cen MT"/>
              <a:ea typeface="+mn-ea"/>
              <a:cs typeface="+mn-cs"/>
            </a:endParaRPr>
          </a:p>
        </p:txBody>
      </p:sp>
      <p:cxnSp>
        <p:nvCxnSpPr>
          <p:cNvPr id="34" name="Straight Connector 33"/>
          <p:cNvCxnSpPr/>
          <p:nvPr/>
        </p:nvCxnSpPr>
        <p:spPr>
          <a:xfrm rot="5400000">
            <a:off x="1128157" y="3221339"/>
            <a:ext cx="3017520" cy="794"/>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35" name="Straight Connector 34"/>
          <p:cNvCxnSpPr/>
          <p:nvPr/>
        </p:nvCxnSpPr>
        <p:spPr>
          <a:xfrm>
            <a:off x="0" y="1712976"/>
            <a:ext cx="265176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60" name="Straight Connector 59"/>
          <p:cNvCxnSpPr/>
          <p:nvPr/>
        </p:nvCxnSpPr>
        <p:spPr>
          <a:xfrm>
            <a:off x="0" y="4733544"/>
            <a:ext cx="265176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xfrm>
            <a:off x="155448" y="1905000"/>
            <a:ext cx="2377440" cy="1371600"/>
          </a:xfrm>
        </p:spPr>
        <p:txBody>
          <a:bodyPr anchor="b">
            <a:normAutofit/>
          </a:bodyPr>
          <a:lstStyle>
            <a:lvl1pPr algn="l">
              <a:defRPr sz="2600" b="1" cap="none" spc="20" baseline="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defRPr>
            </a:lvl1pPr>
          </a:lstStyle>
          <a:p>
            <a:r>
              <a:rPr lang="en-US" smtClean="0"/>
              <a:t>Click to edit Master title style</a:t>
            </a:r>
            <a:endParaRPr lang="en-US" dirty="0"/>
          </a:p>
        </p:txBody>
      </p:sp>
      <p:sp>
        <p:nvSpPr>
          <p:cNvPr id="4" name="Text Placeholder 3"/>
          <p:cNvSpPr>
            <a:spLocks noGrp="1"/>
          </p:cNvSpPr>
          <p:nvPr>
            <p:ph type="body" sz="half" idx="2"/>
          </p:nvPr>
        </p:nvSpPr>
        <p:spPr>
          <a:xfrm>
            <a:off x="152400" y="3276600"/>
            <a:ext cx="2377440" cy="1371600"/>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190" name="Rectangle 189"/>
          <p:cNvSpPr/>
          <p:nvPr/>
        </p:nvSpPr>
        <p:spPr>
          <a:xfrm>
            <a:off x="149352" y="137160"/>
            <a:ext cx="8869680" cy="6583680"/>
          </a:xfrm>
          <a:prstGeom prst="rect">
            <a:avLst/>
          </a:prstGeom>
          <a:noFill/>
          <a:ln w="19050" cmpd="sng">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kern="1200">
              <a:solidFill>
                <a:prstClr val="white"/>
              </a:solidFill>
              <a:latin typeface="Tw Cen MT"/>
              <a:ea typeface="+mn-ea"/>
              <a:cs typeface="+mn-cs"/>
            </a:endParaRPr>
          </a:p>
        </p:txBody>
      </p:sp>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b">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457200" y="6312408"/>
            <a:ext cx="2133600" cy="365125"/>
          </a:xfrm>
          <a:prstGeom prst="rect">
            <a:avLst/>
          </a:prstGeom>
        </p:spPr>
        <p:txBody>
          <a:bodyPr vert="horz" lIns="91440" tIns="45720" rIns="91440" bIns="45720" rtlCol="0" anchor="ctr"/>
          <a:lstStyle>
            <a:lvl1pPr algn="l">
              <a:defRPr sz="1200">
                <a:solidFill>
                  <a:schemeClr val="tx2"/>
                </a:solidFill>
              </a:defRPr>
            </a:lvl1pPr>
          </a:lstStyle>
          <a:p>
            <a:endParaRPr lang="en-US"/>
          </a:p>
        </p:txBody>
      </p:sp>
      <p:sp>
        <p:nvSpPr>
          <p:cNvPr id="5" name="Footer Placeholder 4"/>
          <p:cNvSpPr>
            <a:spLocks noGrp="1"/>
          </p:cNvSpPr>
          <p:nvPr>
            <p:ph type="ftr" sz="quarter" idx="3"/>
          </p:nvPr>
        </p:nvSpPr>
        <p:spPr>
          <a:xfrm>
            <a:off x="2831123" y="6312408"/>
            <a:ext cx="3481754" cy="365125"/>
          </a:xfrm>
          <a:prstGeom prst="rect">
            <a:avLst/>
          </a:prstGeom>
        </p:spPr>
        <p:txBody>
          <a:bodyPr vert="horz" lIns="91440" tIns="45720" rIns="91440" bIns="45720" rtlCol="0" anchor="ctr"/>
          <a:lstStyle>
            <a:lvl1pPr algn="ctr">
              <a:defRPr sz="1200">
                <a:solidFill>
                  <a:schemeClr val="tx2"/>
                </a:solidFill>
              </a:defRPr>
            </a:lvl1pPr>
          </a:lstStyle>
          <a:p>
            <a:endParaRPr lang="en-US"/>
          </a:p>
        </p:txBody>
      </p:sp>
      <p:sp>
        <p:nvSpPr>
          <p:cNvPr id="6" name="Slide Number Placeholder 5"/>
          <p:cNvSpPr>
            <a:spLocks noGrp="1"/>
          </p:cNvSpPr>
          <p:nvPr>
            <p:ph type="sldNum" sz="quarter" idx="4"/>
          </p:nvPr>
        </p:nvSpPr>
        <p:spPr>
          <a:xfrm>
            <a:off x="6553200" y="6312408"/>
            <a:ext cx="2133600" cy="365125"/>
          </a:xfrm>
          <a:prstGeom prst="rect">
            <a:avLst/>
          </a:prstGeom>
        </p:spPr>
        <p:txBody>
          <a:bodyPr vert="horz" lIns="91440" tIns="45720" rIns="91440" bIns="45720" rtlCol="0" anchor="ctr"/>
          <a:lstStyle>
            <a:lvl1pPr algn="r">
              <a:defRPr sz="1200">
                <a:solidFill>
                  <a:schemeClr val="tx2"/>
                </a:solidFill>
              </a:defRPr>
            </a:lvl1pPr>
          </a:lstStyle>
          <a:p>
            <a:fld id="{4D80FF1D-70E1-4F3F-AFE8-0E7CD1585092}"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txStyles>
    <p:titleStyle>
      <a:lvl1pPr algn="l" defTabSz="914400" rtl="0" eaLnBrk="1" latinLnBrk="0" hangingPunct="1">
        <a:spcBef>
          <a:spcPct val="0"/>
        </a:spcBef>
        <a:buNone/>
        <a:tabLst>
          <a:tab pos="3830638" algn="l"/>
        </a:tabLst>
        <a:defRPr sz="3600" b="1" kern="1200" cap="none" spc="50">
          <a:ln w="13335" cmpd="sng">
            <a:solidFill>
              <a:schemeClr val="accent1">
                <a:lumMod val="50000"/>
              </a:schemeClr>
            </a:solidFill>
            <a:prstDash val="solid"/>
          </a:ln>
          <a:solidFill>
            <a:schemeClr val="accent6">
              <a:tint val="1000"/>
            </a:schemeClr>
          </a:solidFill>
          <a:effectLst/>
          <a:latin typeface="+mj-lt"/>
          <a:ea typeface="+mj-ea"/>
          <a:cs typeface="+mj-cs"/>
        </a:defRPr>
      </a:lvl1pPr>
    </p:titleStyle>
    <p:bodyStyle>
      <a:lvl1pPr marL="274320" indent="-274320" algn="l" defTabSz="914400" rtl="0" eaLnBrk="1" latinLnBrk="0" hangingPunct="1">
        <a:spcBef>
          <a:spcPct val="20000"/>
        </a:spcBef>
        <a:buClr>
          <a:schemeClr val="accent1">
            <a:lumMod val="60000"/>
            <a:lumOff val="40000"/>
          </a:schemeClr>
        </a:buClr>
        <a:buFont typeface="Arial" pitchFamily="34" charset="0"/>
        <a:buChar char="•"/>
        <a:defRPr sz="2400" kern="1200">
          <a:solidFill>
            <a:schemeClr val="tx2"/>
          </a:solidFill>
          <a:latin typeface="+mn-lt"/>
          <a:ea typeface="+mn-ea"/>
          <a:cs typeface="+mn-cs"/>
        </a:defRPr>
      </a:lvl1pPr>
      <a:lvl2pPr marL="548640" indent="-182880" algn="l" defTabSz="914400" rtl="0" eaLnBrk="1" latinLnBrk="0" hangingPunct="1">
        <a:spcBef>
          <a:spcPct val="20000"/>
        </a:spcBef>
        <a:buClr>
          <a:schemeClr val="accent1">
            <a:lumMod val="60000"/>
            <a:lumOff val="40000"/>
          </a:schemeClr>
        </a:buClr>
        <a:buFont typeface="Arial" pitchFamily="34" charset="0"/>
        <a:buChar char="•"/>
        <a:defRPr sz="2000" kern="1200">
          <a:solidFill>
            <a:schemeClr val="tx1"/>
          </a:solidFill>
          <a:latin typeface="+mn-lt"/>
          <a:ea typeface="+mn-ea"/>
          <a:cs typeface="+mn-cs"/>
        </a:defRPr>
      </a:lvl2pPr>
      <a:lvl3pPr marL="914400" indent="-228600" algn="l" defTabSz="914400" rtl="0" eaLnBrk="1" latinLnBrk="0" hangingPunct="1">
        <a:spcBef>
          <a:spcPct val="20000"/>
        </a:spcBef>
        <a:buClr>
          <a:schemeClr val="accent2"/>
        </a:buClr>
        <a:buFont typeface="Arial" pitchFamily="34" charset="0"/>
        <a:buChar char="•"/>
        <a:defRPr sz="2000" kern="1200">
          <a:solidFill>
            <a:schemeClr val="tx2"/>
          </a:solidFill>
          <a:latin typeface="+mn-lt"/>
          <a:ea typeface="+mn-ea"/>
          <a:cs typeface="+mn-cs"/>
        </a:defRPr>
      </a:lvl3pPr>
      <a:lvl4pPr marL="118872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4pPr>
      <a:lvl5pPr marL="1463040" indent="-228600" algn="l" defTabSz="914400" rtl="0" eaLnBrk="1" latinLnBrk="0" hangingPunct="1">
        <a:spcBef>
          <a:spcPct val="20000"/>
        </a:spcBef>
        <a:buClr>
          <a:schemeClr val="accent4"/>
        </a:buClr>
        <a:buFont typeface="Arial" pitchFamily="34" charset="0"/>
        <a:buChar char="•"/>
        <a:defRPr sz="1600" kern="1200" baseline="0">
          <a:solidFill>
            <a:schemeClr val="tx2"/>
          </a:solidFill>
          <a:latin typeface="+mn-lt"/>
          <a:ea typeface="+mn-ea"/>
          <a:cs typeface="+mn-cs"/>
        </a:defRPr>
      </a:lvl5pPr>
      <a:lvl6pPr marL="1691640" indent="-182880" algn="l" defTabSz="914400" rtl="0" eaLnBrk="1" latinLnBrk="0" hangingPunct="1">
        <a:spcBef>
          <a:spcPct val="20000"/>
        </a:spcBef>
        <a:buClr>
          <a:schemeClr val="accent5"/>
        </a:buClr>
        <a:buFont typeface="Arial" pitchFamily="34" charset="0"/>
        <a:buChar char="•"/>
        <a:defRPr sz="1600" kern="1200">
          <a:solidFill>
            <a:schemeClr val="tx1"/>
          </a:solidFill>
          <a:latin typeface="+mn-lt"/>
          <a:ea typeface="+mn-ea"/>
          <a:cs typeface="+mn-cs"/>
        </a:defRPr>
      </a:lvl6pPr>
      <a:lvl7pPr marL="1920240" indent="-182880" algn="l" defTabSz="914400" rtl="0" eaLnBrk="1" latinLnBrk="0" hangingPunct="1">
        <a:spcBef>
          <a:spcPct val="20000"/>
        </a:spcBef>
        <a:buClr>
          <a:schemeClr val="accent6"/>
        </a:buClr>
        <a:buFont typeface="Arial" pitchFamily="34" charset="0"/>
        <a:buChar char="•"/>
        <a:defRPr sz="1600" kern="1200">
          <a:solidFill>
            <a:schemeClr val="tx1"/>
          </a:solidFill>
          <a:latin typeface="+mn-lt"/>
          <a:ea typeface="+mn-ea"/>
          <a:cs typeface="+mn-cs"/>
        </a:defRPr>
      </a:lvl7pPr>
      <a:lvl8pPr marL="2148840" indent="-182880" algn="l" defTabSz="914400" rtl="0" eaLnBrk="1" latinLnBrk="0" hangingPunct="1">
        <a:spcBef>
          <a:spcPct val="20000"/>
        </a:spcBef>
        <a:buClr>
          <a:schemeClr val="accent3"/>
        </a:buClr>
        <a:buFont typeface="Arial" pitchFamily="34" charset="0"/>
        <a:buChar char="•"/>
        <a:defRPr sz="1600" kern="1200">
          <a:solidFill>
            <a:schemeClr val="tx1"/>
          </a:solidFill>
          <a:latin typeface="+mn-lt"/>
          <a:ea typeface="+mn-ea"/>
          <a:cs typeface="+mn-cs"/>
        </a:defRPr>
      </a:lvl8pPr>
      <a:lvl9pPr marL="2377440" indent="-182880" algn="l" defTabSz="914400" rtl="0" eaLnBrk="1" latinLnBrk="0" hangingPunct="1">
        <a:spcBef>
          <a:spcPct val="20000"/>
        </a:spcBef>
        <a:buClr>
          <a:schemeClr val="accent6"/>
        </a:buClr>
        <a:buFont typeface="Arial" pitchFamily="34" charset="0"/>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omicsonline.org/Submitmanuscript.php" TargetMode="External"/><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hyperlink" Target="http://omicsonline.org/nuclear-medicine-radiation-therapy.php" TargetMode="External"/><Relationship Id="rId2" Type="http://schemas.openxmlformats.org/officeDocument/2006/relationships/image" Target="../media/image2.jpeg"/><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26.xml.rels><?xml version="1.0" encoding="UTF-8" standalone="yes"?>
<Relationships xmlns="http://schemas.openxmlformats.org/package/2006/relationships"><Relationship Id="rId3" Type="http://schemas.openxmlformats.org/officeDocument/2006/relationships/hyperlink" Target="http://radiology.conferenceseries.com/" TargetMode="External"/><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2.xml"/><Relationship Id="rId4" Type="http://schemas.openxmlformats.org/officeDocument/2006/relationships/hyperlink" Target="http://omicsonline.org/membership.php"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descr="C:\Users\rakesh-s\Desktop\blue_light_background_04_vector_181887.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93663"/>
            <a:ext cx="9144000" cy="6926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Flowchart: Display 4"/>
          <p:cNvSpPr/>
          <p:nvPr/>
        </p:nvSpPr>
        <p:spPr>
          <a:xfrm>
            <a:off x="14288" y="831850"/>
            <a:ext cx="9129712" cy="4959350"/>
          </a:xfrm>
          <a:prstGeom prst="flowChartDisplay">
            <a:avLst/>
          </a:prstGeom>
        </p:spPr>
        <p:style>
          <a:lnRef idx="2">
            <a:schemeClr val="accent2"/>
          </a:lnRef>
          <a:fillRef idx="1">
            <a:schemeClr val="lt1"/>
          </a:fillRef>
          <a:effectRef idx="0">
            <a:schemeClr val="accent2"/>
          </a:effectRef>
          <a:fontRef idx="minor">
            <a:schemeClr val="dk1"/>
          </a:fontRef>
        </p:style>
        <p:txBody>
          <a:bodyPr anchor="ctr"/>
          <a:lstStyle/>
          <a:p>
            <a:pPr algn="ctr">
              <a:defRPr/>
            </a:pPr>
            <a:r>
              <a:rPr lang="en-IN" sz="2000" dirty="0">
                <a:solidFill>
                  <a:schemeClr val="bg2">
                    <a:lumMod val="10000"/>
                  </a:schemeClr>
                </a:solidFill>
                <a:latin typeface="Centaur" panose="02030504050205020304" pitchFamily="18" charset="0"/>
              </a:rPr>
              <a:t>OMICS </a:t>
            </a:r>
            <a:r>
              <a:rPr lang="en-IN" sz="2000" dirty="0" smtClean="0">
                <a:solidFill>
                  <a:schemeClr val="bg2">
                    <a:lumMod val="10000"/>
                  </a:schemeClr>
                </a:solidFill>
                <a:latin typeface="Centaur" panose="02030504050205020304" pitchFamily="18" charset="0"/>
              </a:rPr>
              <a:t>International welcomes </a:t>
            </a:r>
            <a:r>
              <a:rPr lang="en-IN" sz="2000" dirty="0">
                <a:solidFill>
                  <a:schemeClr val="bg2">
                    <a:lumMod val="10000"/>
                  </a:schemeClr>
                </a:solidFill>
                <a:latin typeface="Centaur" panose="02030504050205020304" pitchFamily="18" charset="0"/>
              </a:rPr>
              <a:t>submissions that are original and technically so as to serve both the developing world and developed countries in the best possible way.</a:t>
            </a:r>
          </a:p>
          <a:p>
            <a:pPr algn="ctr">
              <a:defRPr/>
            </a:pPr>
            <a:r>
              <a:rPr lang="en-US" sz="2000" dirty="0">
                <a:solidFill>
                  <a:schemeClr val="bg2">
                    <a:lumMod val="10000"/>
                  </a:schemeClr>
                </a:solidFill>
                <a:latin typeface="Centaur" panose="02030504050205020304" pitchFamily="18" charset="0"/>
              </a:rPr>
              <a:t>OMICS Journals  are poised in excellence by publishing high quality research. </a:t>
            </a:r>
            <a:r>
              <a:rPr lang="en-IN" sz="2000" dirty="0">
                <a:solidFill>
                  <a:schemeClr val="bg2">
                    <a:lumMod val="10000"/>
                  </a:schemeClr>
                </a:solidFill>
                <a:latin typeface="Centaur" panose="02030504050205020304" pitchFamily="18" charset="0"/>
              </a:rPr>
              <a:t>OMICS </a:t>
            </a:r>
            <a:r>
              <a:rPr lang="en-IN" sz="2000" dirty="0">
                <a:solidFill>
                  <a:schemeClr val="bg2">
                    <a:lumMod val="10000"/>
                  </a:schemeClr>
                </a:solidFill>
                <a:latin typeface="Centaur" panose="02030504050205020304" pitchFamily="18" charset="0"/>
              </a:rPr>
              <a:t>International </a:t>
            </a:r>
            <a:r>
              <a:rPr lang="en-IN" sz="2000" dirty="0">
                <a:solidFill>
                  <a:schemeClr val="bg2">
                    <a:lumMod val="10000"/>
                  </a:schemeClr>
                </a:solidFill>
                <a:latin typeface="Centaur" panose="02030504050205020304" pitchFamily="18" charset="0"/>
              </a:rPr>
              <a:t>follows an Editorial Manager® System peer review process and boasts of a strong and active editorial board.</a:t>
            </a:r>
            <a:endParaRPr lang="en-US" sz="2000" dirty="0">
              <a:solidFill>
                <a:schemeClr val="bg2">
                  <a:lumMod val="10000"/>
                </a:schemeClr>
              </a:solidFill>
              <a:latin typeface="Centaur" panose="02030504050205020304" pitchFamily="18" charset="0"/>
            </a:endParaRPr>
          </a:p>
          <a:p>
            <a:pPr algn="ctr">
              <a:defRPr/>
            </a:pPr>
            <a:r>
              <a:rPr lang="en-US" sz="2000" dirty="0">
                <a:solidFill>
                  <a:schemeClr val="bg2">
                    <a:lumMod val="10000"/>
                  </a:schemeClr>
                </a:solidFill>
                <a:latin typeface="Centaur" panose="02030504050205020304" pitchFamily="18" charset="0"/>
              </a:rPr>
              <a:t>Editors and reviewers are experts in their field and provide anonymous, unbiased and detailed reviews of all submissions.</a:t>
            </a:r>
          </a:p>
          <a:p>
            <a:pPr algn="ctr">
              <a:defRPr/>
            </a:pPr>
            <a:r>
              <a:rPr lang="en-IN" sz="2000" dirty="0">
                <a:solidFill>
                  <a:schemeClr val="bg2">
                    <a:lumMod val="10000"/>
                  </a:schemeClr>
                </a:solidFill>
                <a:latin typeface="Centaur" panose="02030504050205020304" pitchFamily="18" charset="0"/>
              </a:rPr>
              <a:t>The journal gives the options of multiple language translations for all the articles and all archived articles are available in HTML, XML, PDF and audio formats. Also, all the published articles are archived in repositories and indexing services like DOAJ, CAS, Google Scholar, Scientific Commons, Index Copernicus, EBSCO, HINARI and GALE.</a:t>
            </a:r>
            <a:endParaRPr lang="en-US" sz="2000" dirty="0">
              <a:solidFill>
                <a:schemeClr val="bg2">
                  <a:lumMod val="10000"/>
                </a:schemeClr>
              </a:solidFill>
              <a:latin typeface="Centaur" panose="02030504050205020304" pitchFamily="18" charset="0"/>
            </a:endParaRPr>
          </a:p>
          <a:p>
            <a:pPr>
              <a:defRPr/>
            </a:pPr>
            <a:endParaRPr lang="en-US" sz="2000" dirty="0"/>
          </a:p>
        </p:txBody>
      </p:sp>
      <p:sp>
        <p:nvSpPr>
          <p:cNvPr id="6" name="Rectangle 5"/>
          <p:cNvSpPr/>
          <p:nvPr/>
        </p:nvSpPr>
        <p:spPr>
          <a:xfrm>
            <a:off x="319088" y="5910263"/>
            <a:ext cx="7605712" cy="830262"/>
          </a:xfrm>
          <a:prstGeom prst="rect">
            <a:avLst/>
          </a:prstGeom>
        </p:spPr>
        <p:style>
          <a:lnRef idx="2">
            <a:schemeClr val="dk1"/>
          </a:lnRef>
          <a:fillRef idx="1">
            <a:schemeClr val="lt1"/>
          </a:fillRef>
          <a:effectRef idx="0">
            <a:schemeClr val="dk1"/>
          </a:effectRef>
          <a:fontRef idx="minor">
            <a:schemeClr val="dk1"/>
          </a:fontRef>
        </p:style>
        <p:txBody>
          <a:bodyPr>
            <a:spAutoFit/>
          </a:bodyPr>
          <a:lstStyle/>
          <a:p>
            <a:pPr>
              <a:defRPr/>
            </a:pPr>
            <a:r>
              <a:rPr lang="en-US" b="1" dirty="0">
                <a:solidFill>
                  <a:srgbClr val="0070C0"/>
                </a:solidFill>
                <a:latin typeface="Microsoft YaHei" panose="020B0503020204020204" pitchFamily="34" charset="-122"/>
                <a:ea typeface="Microsoft YaHei" panose="020B0503020204020204" pitchFamily="34" charset="-122"/>
              </a:rPr>
              <a:t>For more details please visit our website: </a:t>
            </a:r>
            <a:r>
              <a:rPr lang="en-US" b="1" dirty="0">
                <a:solidFill>
                  <a:schemeClr val="accent5">
                    <a:lumMod val="10000"/>
                  </a:schemeClr>
                </a:solidFill>
                <a:latin typeface="Microsoft YaHei" panose="020B0503020204020204" pitchFamily="34" charset="-122"/>
                <a:ea typeface="Microsoft YaHei" panose="020B0503020204020204" pitchFamily="34" charset="-122"/>
                <a:hlinkClick r:id="rId3"/>
              </a:rPr>
              <a:t>http://</a:t>
            </a:r>
            <a:r>
              <a:rPr lang="en-US" b="1">
                <a:solidFill>
                  <a:schemeClr val="accent5">
                    <a:lumMod val="10000"/>
                  </a:schemeClr>
                </a:solidFill>
                <a:latin typeface="Microsoft YaHei" panose="020B0503020204020204" pitchFamily="34" charset="-122"/>
                <a:ea typeface="Microsoft YaHei" panose="020B0503020204020204" pitchFamily="34" charset="-122"/>
                <a:hlinkClick r:id="rId3"/>
              </a:rPr>
              <a:t>omicsonline.org/Submitmanuscript.php</a:t>
            </a:r>
            <a:r>
              <a:rPr lang="en-US" b="1">
                <a:solidFill>
                  <a:schemeClr val="accent5">
                    <a:lumMod val="10000"/>
                  </a:schemeClr>
                </a:solidFill>
                <a:latin typeface="Microsoft YaHei" panose="020B0503020204020204" pitchFamily="34" charset="-122"/>
                <a:ea typeface="Microsoft YaHei" panose="020B0503020204020204" pitchFamily="34" charset="-122"/>
              </a:rPr>
              <a:t> </a:t>
            </a:r>
            <a:endParaRPr lang="en-US" b="1" dirty="0">
              <a:solidFill>
                <a:schemeClr val="accent5">
                  <a:lumMod val="10000"/>
                </a:schemeClr>
              </a:solidFill>
              <a:latin typeface="Microsoft YaHei" panose="020B0503020204020204" pitchFamily="34" charset="-122"/>
              <a:ea typeface="Microsoft YaHei" panose="020B0503020204020204" pitchFamily="34" charset="-122"/>
            </a:endParaRPr>
          </a:p>
        </p:txBody>
      </p:sp>
      <p:sp>
        <p:nvSpPr>
          <p:cNvPr id="7" name="Title 1"/>
          <p:cNvSpPr txBox="1">
            <a:spLocks/>
          </p:cNvSpPr>
          <p:nvPr/>
        </p:nvSpPr>
        <p:spPr>
          <a:xfrm>
            <a:off x="319088" y="41275"/>
            <a:ext cx="8534400" cy="831850"/>
          </a:xfrm>
          <a:prstGeom prst="rect">
            <a:avLst/>
          </a:prstGeom>
        </p:spPr>
        <p:txBody>
          <a:bodyPr anchor="ctr">
            <a:normAutofit fontScale="850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defRPr/>
            </a:pPr>
            <a:r>
              <a:rPr lang="en-US" sz="3200" b="1" dirty="0" smtClean="0">
                <a:solidFill>
                  <a:schemeClr val="accent4">
                    <a:lumMod val="10000"/>
                  </a:schemeClr>
                </a:solidFill>
                <a:latin typeface="Baskerville Old Face" panose="02020602080505020303" pitchFamily="18" charset="0"/>
              </a:rPr>
              <a:t>OMICS </a:t>
            </a:r>
            <a:r>
              <a:rPr lang="en-US" sz="3200" b="1" dirty="0" smtClean="0">
                <a:solidFill>
                  <a:schemeClr val="accent4">
                    <a:lumMod val="10000"/>
                  </a:schemeClr>
                </a:solidFill>
                <a:latin typeface="Baskerville Old Face" panose="02020602080505020303" pitchFamily="18" charset="0"/>
              </a:rPr>
              <a:t>International Journals </a:t>
            </a:r>
            <a:r>
              <a:rPr lang="en-US" sz="3200" b="1" dirty="0" smtClean="0">
                <a:solidFill>
                  <a:schemeClr val="accent4">
                    <a:lumMod val="10000"/>
                  </a:schemeClr>
                </a:solidFill>
                <a:latin typeface="Baskerville Old Face" panose="02020602080505020303" pitchFamily="18" charset="0"/>
              </a:rPr>
              <a:t>are welcoming Submissions</a:t>
            </a:r>
            <a:r>
              <a:rPr lang="en-US" sz="3200" b="1" dirty="0" smtClean="0">
                <a:solidFill>
                  <a:schemeClr val="accent4">
                    <a:lumMod val="10000"/>
                  </a:schemeClr>
                </a:solidFill>
              </a:rPr>
              <a:t/>
            </a:r>
            <a:br>
              <a:rPr lang="en-US" sz="3200" b="1" dirty="0" smtClean="0">
                <a:solidFill>
                  <a:schemeClr val="accent4">
                    <a:lumMod val="10000"/>
                  </a:schemeClr>
                </a:solidFill>
              </a:rPr>
            </a:br>
            <a:endParaRPr lang="en-US" sz="3200" dirty="0">
              <a:solidFill>
                <a:schemeClr val="accent4">
                  <a:lumMod val="10000"/>
                </a:schemeClr>
              </a:solidFill>
            </a:endParaRPr>
          </a:p>
        </p:txBody>
      </p:sp>
    </p:spTree>
    <p:extLst>
      <p:ext uri="{BB962C8B-B14F-4D97-AF65-F5344CB8AC3E}">
        <p14:creationId xmlns:p14="http://schemas.microsoft.com/office/powerpoint/2010/main" val="50620387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lstStyle/>
          <a:p>
            <a:r>
              <a:rPr lang="en-US"/>
              <a:t>1.From Neuron to Brain</a:t>
            </a:r>
          </a:p>
        </p:txBody>
      </p:sp>
      <p:sp>
        <p:nvSpPr>
          <p:cNvPr id="10243" name="Rectangle 3"/>
          <p:cNvSpPr>
            <a:spLocks noGrp="1" noChangeArrowheads="1"/>
          </p:cNvSpPr>
          <p:nvPr>
            <p:ph idx="1"/>
          </p:nvPr>
        </p:nvSpPr>
        <p:spPr/>
        <p:txBody>
          <a:bodyPr/>
          <a:lstStyle/>
          <a:p>
            <a:pPr algn="ctr">
              <a:buFontTx/>
              <a:buNone/>
            </a:pPr>
            <a:r>
              <a:rPr lang="en-US" i="1"/>
              <a:t>2. Organization of the Nervous System</a:t>
            </a:r>
          </a:p>
          <a:p>
            <a:pPr algn="ctr">
              <a:buFontTx/>
              <a:buNone/>
            </a:pPr>
            <a:endParaRPr lang="en-US"/>
          </a:p>
          <a:p>
            <a:r>
              <a:rPr lang="en-US"/>
              <a:t>Central nervous system</a:t>
            </a:r>
          </a:p>
          <a:p>
            <a:pPr lvl="1"/>
            <a:r>
              <a:rPr lang="en-US"/>
              <a:t>Consists of</a:t>
            </a:r>
          </a:p>
          <a:p>
            <a:pPr lvl="2"/>
            <a:r>
              <a:rPr lang="en-US"/>
              <a:t>Brain – most directly controls our thoughts, emotions, and motivations</a:t>
            </a:r>
          </a:p>
          <a:p>
            <a:pPr lvl="2"/>
            <a:r>
              <a:rPr lang="en-US"/>
              <a:t>Spinal Cord</a:t>
            </a:r>
          </a:p>
          <a:p>
            <a:pPr>
              <a:buFontTx/>
              <a:buNone/>
            </a:pPr>
            <a:endParaRPr lang="en-US"/>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p:txBody>
          <a:bodyPr>
            <a:normAutofit fontScale="90000"/>
          </a:bodyPr>
          <a:lstStyle/>
          <a:p>
            <a:r>
              <a:rPr lang="en-US" sz="4000"/>
              <a:t>2. Methods of Cognitive Neuroscience</a:t>
            </a:r>
          </a:p>
        </p:txBody>
      </p:sp>
      <p:sp>
        <p:nvSpPr>
          <p:cNvPr id="11267" name="Rectangle 3"/>
          <p:cNvSpPr>
            <a:spLocks noGrp="1" noChangeArrowheads="1"/>
          </p:cNvSpPr>
          <p:nvPr>
            <p:ph idx="1"/>
          </p:nvPr>
        </p:nvSpPr>
        <p:spPr>
          <a:xfrm>
            <a:off x="457200" y="1600200"/>
            <a:ext cx="8229600" cy="4953000"/>
          </a:xfrm>
        </p:spPr>
        <p:txBody>
          <a:bodyPr/>
          <a:lstStyle/>
          <a:p>
            <a:pPr algn="ctr">
              <a:lnSpc>
                <a:spcPct val="90000"/>
              </a:lnSpc>
              <a:buFontTx/>
              <a:buNone/>
            </a:pPr>
            <a:r>
              <a:rPr lang="en-US" i="1"/>
              <a:t>1.</a:t>
            </a:r>
            <a:r>
              <a:rPr lang="en-US"/>
              <a:t> </a:t>
            </a:r>
            <a:r>
              <a:rPr lang="en-US" i="1"/>
              <a:t>Postmortem Studies</a:t>
            </a:r>
          </a:p>
          <a:p>
            <a:pPr>
              <a:lnSpc>
                <a:spcPct val="90000"/>
              </a:lnSpc>
            </a:pPr>
            <a:r>
              <a:rPr lang="en-US"/>
              <a:t>Characterization</a:t>
            </a:r>
          </a:p>
          <a:p>
            <a:pPr lvl="1">
              <a:lnSpc>
                <a:spcPct val="90000"/>
              </a:lnSpc>
            </a:pPr>
            <a:r>
              <a:rPr lang="en-US"/>
              <a:t>Researchers look carefully at the behavior of people who show signs of brain damage while they are alive</a:t>
            </a:r>
          </a:p>
          <a:p>
            <a:pPr lvl="1">
              <a:lnSpc>
                <a:spcPct val="90000"/>
              </a:lnSpc>
            </a:pPr>
            <a:r>
              <a:rPr lang="en-US"/>
              <a:t>After the patients die, the researchers examine the patient’s brains for lesions</a:t>
            </a:r>
          </a:p>
          <a:p>
            <a:pPr>
              <a:lnSpc>
                <a:spcPct val="90000"/>
              </a:lnSpc>
            </a:pPr>
            <a:r>
              <a:rPr lang="en-US"/>
              <a:t>Examples</a:t>
            </a:r>
          </a:p>
          <a:p>
            <a:pPr lvl="1">
              <a:lnSpc>
                <a:spcPct val="90000"/>
              </a:lnSpc>
            </a:pPr>
            <a:r>
              <a:rPr lang="en-US"/>
              <a:t>Paul Broca’s patient Tan</a:t>
            </a:r>
          </a:p>
          <a:p>
            <a:pPr lvl="2">
              <a:lnSpc>
                <a:spcPct val="90000"/>
              </a:lnSpc>
            </a:pPr>
            <a:r>
              <a:rPr lang="en-US"/>
              <a:t>Speech problems, linked to lesions in an area of the frontal lobe now called Broca’s area</a:t>
            </a:r>
          </a:p>
          <a:p>
            <a:pPr lvl="1">
              <a:lnSpc>
                <a:spcPct val="90000"/>
              </a:lnSpc>
            </a:pPr>
            <a:endParaRPr lang="en-US"/>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p:txBody>
          <a:bodyPr>
            <a:normAutofit fontScale="90000"/>
          </a:bodyPr>
          <a:lstStyle/>
          <a:p>
            <a:r>
              <a:rPr lang="en-US" sz="4000"/>
              <a:t>2. Methods of Cognitive Neuroscience</a:t>
            </a:r>
          </a:p>
        </p:txBody>
      </p:sp>
      <p:sp>
        <p:nvSpPr>
          <p:cNvPr id="12291" name="Rectangle 3"/>
          <p:cNvSpPr>
            <a:spLocks noGrp="1" noChangeArrowheads="1"/>
          </p:cNvSpPr>
          <p:nvPr>
            <p:ph idx="1"/>
          </p:nvPr>
        </p:nvSpPr>
        <p:spPr/>
        <p:txBody>
          <a:bodyPr/>
          <a:lstStyle/>
          <a:p>
            <a:pPr algn="ctr">
              <a:lnSpc>
                <a:spcPct val="90000"/>
              </a:lnSpc>
              <a:buFontTx/>
              <a:buNone/>
            </a:pPr>
            <a:r>
              <a:rPr lang="en-US" i="1"/>
              <a:t>2. Animal Studies</a:t>
            </a:r>
          </a:p>
          <a:p>
            <a:pPr algn="ctr">
              <a:lnSpc>
                <a:spcPct val="90000"/>
              </a:lnSpc>
              <a:buFontTx/>
              <a:buNone/>
            </a:pPr>
            <a:endParaRPr lang="en-US" i="1"/>
          </a:p>
          <a:p>
            <a:pPr>
              <a:lnSpc>
                <a:spcPct val="90000"/>
              </a:lnSpc>
            </a:pPr>
            <a:r>
              <a:rPr lang="en-US"/>
              <a:t>Single-cell recordings</a:t>
            </a:r>
          </a:p>
          <a:p>
            <a:pPr lvl="1">
              <a:lnSpc>
                <a:spcPct val="90000"/>
              </a:lnSpc>
            </a:pPr>
            <a:r>
              <a:rPr lang="en-US"/>
              <a:t>Microelectrodes are inserted into the brain of an animal to measure the activity of a single neuron</a:t>
            </a:r>
          </a:p>
          <a:p>
            <a:pPr>
              <a:lnSpc>
                <a:spcPct val="90000"/>
              </a:lnSpc>
            </a:pPr>
            <a:r>
              <a:rPr lang="en-US"/>
              <a:t>Selective lesioning</a:t>
            </a:r>
          </a:p>
          <a:p>
            <a:pPr lvl="1">
              <a:lnSpc>
                <a:spcPct val="90000"/>
              </a:lnSpc>
            </a:pPr>
            <a:r>
              <a:rPr lang="en-US"/>
              <a:t>Surgically removing or damaging part of the brain to observe resulting functional deficits</a:t>
            </a:r>
          </a:p>
          <a:p>
            <a:pPr lvl="1">
              <a:lnSpc>
                <a:spcPct val="90000"/>
              </a:lnSpc>
              <a:buFontTx/>
              <a:buNone/>
            </a:pPr>
            <a:endParaRPr lang="en-US"/>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p:txBody>
          <a:bodyPr>
            <a:normAutofit fontScale="90000"/>
          </a:bodyPr>
          <a:lstStyle/>
          <a:p>
            <a:r>
              <a:rPr lang="en-US" sz="4000"/>
              <a:t>2. Methods of Cognitive Neuroscience</a:t>
            </a:r>
          </a:p>
        </p:txBody>
      </p:sp>
      <p:sp>
        <p:nvSpPr>
          <p:cNvPr id="13315" name="Rectangle 3"/>
          <p:cNvSpPr>
            <a:spLocks noGrp="1" noChangeArrowheads="1"/>
          </p:cNvSpPr>
          <p:nvPr>
            <p:ph idx="1"/>
          </p:nvPr>
        </p:nvSpPr>
        <p:spPr/>
        <p:txBody>
          <a:bodyPr/>
          <a:lstStyle/>
          <a:p>
            <a:pPr algn="ctr">
              <a:lnSpc>
                <a:spcPct val="90000"/>
              </a:lnSpc>
              <a:buFontTx/>
              <a:buNone/>
            </a:pPr>
            <a:r>
              <a:rPr lang="en-US" sz="2800" i="1"/>
              <a:t>3. Electrical Recordings</a:t>
            </a:r>
          </a:p>
          <a:p>
            <a:pPr algn="ctr">
              <a:lnSpc>
                <a:spcPct val="90000"/>
              </a:lnSpc>
              <a:buFontTx/>
              <a:buNone/>
            </a:pPr>
            <a:endParaRPr lang="en-US" sz="2800" i="1"/>
          </a:p>
          <a:p>
            <a:pPr>
              <a:lnSpc>
                <a:spcPct val="90000"/>
              </a:lnSpc>
            </a:pPr>
            <a:r>
              <a:rPr lang="en-US" sz="2800"/>
              <a:t>EEG</a:t>
            </a:r>
          </a:p>
          <a:p>
            <a:pPr lvl="1">
              <a:lnSpc>
                <a:spcPct val="90000"/>
              </a:lnSpc>
            </a:pPr>
            <a:r>
              <a:rPr lang="en-US" sz="2400"/>
              <a:t>Recording of electrical activity in the brain, which appears as waves of various widths and heights</a:t>
            </a:r>
          </a:p>
          <a:p>
            <a:pPr>
              <a:lnSpc>
                <a:spcPct val="90000"/>
              </a:lnSpc>
            </a:pPr>
            <a:r>
              <a:rPr lang="en-US" sz="2800"/>
              <a:t>ERP</a:t>
            </a:r>
          </a:p>
          <a:p>
            <a:pPr lvl="1">
              <a:lnSpc>
                <a:spcPct val="90000"/>
              </a:lnSpc>
            </a:pPr>
            <a:r>
              <a:rPr lang="en-US" sz="2400"/>
              <a:t>EEG waves associated with a particular event or task averaged over a large number of trials</a:t>
            </a:r>
          </a:p>
          <a:p>
            <a:pPr>
              <a:lnSpc>
                <a:spcPct val="90000"/>
              </a:lnSpc>
            </a:pPr>
            <a:r>
              <a:rPr lang="en-US" sz="2800"/>
              <a:t>Advantage</a:t>
            </a:r>
          </a:p>
          <a:p>
            <a:pPr lvl="1">
              <a:lnSpc>
                <a:spcPct val="90000"/>
              </a:lnSpc>
            </a:pPr>
            <a:r>
              <a:rPr lang="en-US" sz="2400"/>
              <a:t>Very good temporal resolution</a:t>
            </a:r>
          </a:p>
          <a:p>
            <a:pPr>
              <a:lnSpc>
                <a:spcPct val="90000"/>
              </a:lnSpc>
            </a:pPr>
            <a:endParaRPr lang="en-US" sz="280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normAutofit fontScale="90000"/>
          </a:bodyPr>
          <a:lstStyle/>
          <a:p>
            <a:r>
              <a:rPr lang="en-US" sz="4000"/>
              <a:t>2. Methods of Cognitive Neuroscience</a:t>
            </a:r>
          </a:p>
        </p:txBody>
      </p:sp>
      <p:sp>
        <p:nvSpPr>
          <p:cNvPr id="14339" name="Rectangle 3"/>
          <p:cNvSpPr>
            <a:spLocks noGrp="1" noChangeArrowheads="1"/>
          </p:cNvSpPr>
          <p:nvPr>
            <p:ph idx="1"/>
          </p:nvPr>
        </p:nvSpPr>
        <p:spPr>
          <a:xfrm>
            <a:off x="457200" y="1600200"/>
            <a:ext cx="8229600" cy="4953000"/>
          </a:xfrm>
        </p:spPr>
        <p:txBody>
          <a:bodyPr/>
          <a:lstStyle/>
          <a:p>
            <a:pPr algn="ctr">
              <a:lnSpc>
                <a:spcPct val="90000"/>
              </a:lnSpc>
              <a:buFontTx/>
              <a:buNone/>
            </a:pPr>
            <a:r>
              <a:rPr lang="en-US" i="1"/>
              <a:t>4. Static Imaging Techniques</a:t>
            </a:r>
          </a:p>
          <a:p>
            <a:pPr>
              <a:lnSpc>
                <a:spcPct val="90000"/>
              </a:lnSpc>
            </a:pPr>
            <a:r>
              <a:rPr lang="en-US"/>
              <a:t>Allow for the observation of large abnormalities of the brain, such as damage resulting from strokes and tumors</a:t>
            </a:r>
          </a:p>
          <a:p>
            <a:pPr>
              <a:lnSpc>
                <a:spcPct val="90000"/>
              </a:lnSpc>
            </a:pPr>
            <a:r>
              <a:rPr lang="en-US"/>
              <a:t>Examples</a:t>
            </a:r>
          </a:p>
          <a:p>
            <a:pPr lvl="1">
              <a:lnSpc>
                <a:spcPct val="90000"/>
              </a:lnSpc>
            </a:pPr>
            <a:r>
              <a:rPr lang="en-US"/>
              <a:t>CT: computerized axial tomography</a:t>
            </a:r>
          </a:p>
          <a:p>
            <a:pPr lvl="1">
              <a:lnSpc>
                <a:spcPct val="90000"/>
              </a:lnSpc>
            </a:pPr>
            <a:r>
              <a:rPr lang="en-US"/>
              <a:t>MRI: magnetic resonance imaging </a:t>
            </a:r>
          </a:p>
          <a:p>
            <a:pPr lvl="2">
              <a:lnSpc>
                <a:spcPct val="90000"/>
              </a:lnSpc>
            </a:pPr>
            <a:r>
              <a:rPr lang="en-US"/>
              <a:t>A strong magnetic field is passed through the brain of a patient and a rotating scanner detects various patterns of electromagnetic changes in the molecules of the brain</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p:txBody>
          <a:bodyPr>
            <a:normAutofit fontScale="90000"/>
          </a:bodyPr>
          <a:lstStyle/>
          <a:p>
            <a:r>
              <a:rPr lang="en-US" sz="4000"/>
              <a:t>2. Methods of Cognitive Neuroscience</a:t>
            </a:r>
          </a:p>
        </p:txBody>
      </p:sp>
      <p:sp>
        <p:nvSpPr>
          <p:cNvPr id="15363" name="Rectangle 3"/>
          <p:cNvSpPr>
            <a:spLocks noGrp="1" noChangeArrowheads="1"/>
          </p:cNvSpPr>
          <p:nvPr>
            <p:ph idx="1"/>
          </p:nvPr>
        </p:nvSpPr>
        <p:spPr>
          <a:xfrm>
            <a:off x="457200" y="1600200"/>
            <a:ext cx="8229600" cy="4953000"/>
          </a:xfrm>
        </p:spPr>
        <p:txBody>
          <a:bodyPr/>
          <a:lstStyle/>
          <a:p>
            <a:pPr algn="ctr">
              <a:lnSpc>
                <a:spcPct val="90000"/>
              </a:lnSpc>
              <a:buFontTx/>
              <a:buNone/>
            </a:pPr>
            <a:r>
              <a:rPr lang="en-US" i="1"/>
              <a:t>5. Metabolic Imaging</a:t>
            </a:r>
          </a:p>
          <a:p>
            <a:pPr lvl="1">
              <a:lnSpc>
                <a:spcPct val="90000"/>
              </a:lnSpc>
            </a:pPr>
            <a:r>
              <a:rPr lang="en-US"/>
              <a:t>Relies on changes that take place within the brain as a result of increased consumption of glucose or oxygen in active areas of the brain</a:t>
            </a:r>
          </a:p>
          <a:p>
            <a:pPr>
              <a:lnSpc>
                <a:spcPct val="90000"/>
              </a:lnSpc>
            </a:pPr>
            <a:r>
              <a:rPr lang="en-US"/>
              <a:t>Examples</a:t>
            </a:r>
          </a:p>
          <a:p>
            <a:pPr lvl="1">
              <a:lnSpc>
                <a:spcPct val="90000"/>
              </a:lnSpc>
            </a:pPr>
            <a:r>
              <a:rPr lang="en-US"/>
              <a:t>PET: positron emission tomography</a:t>
            </a:r>
          </a:p>
          <a:p>
            <a:pPr lvl="2">
              <a:lnSpc>
                <a:spcPct val="90000"/>
              </a:lnSpc>
            </a:pPr>
            <a:r>
              <a:rPr lang="en-US"/>
              <a:t>Increased glucose consumption in active brain areas</a:t>
            </a:r>
          </a:p>
          <a:p>
            <a:pPr lvl="1">
              <a:lnSpc>
                <a:spcPct val="90000"/>
              </a:lnSpc>
            </a:pPr>
            <a:r>
              <a:rPr lang="en-US"/>
              <a:t>fMRI: functional magnetic resonance imaging</a:t>
            </a:r>
          </a:p>
          <a:p>
            <a:pPr lvl="2">
              <a:lnSpc>
                <a:spcPct val="90000"/>
              </a:lnSpc>
            </a:pPr>
            <a:r>
              <a:rPr lang="en-US"/>
              <a:t>Increased oxygen consumption in active brain areas</a:t>
            </a:r>
          </a:p>
          <a:p>
            <a:pPr>
              <a:lnSpc>
                <a:spcPct val="90000"/>
              </a:lnSpc>
            </a:pPr>
            <a:endParaRPr lang="en-US"/>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457200" y="274638"/>
            <a:ext cx="8229600" cy="944562"/>
          </a:xfrm>
        </p:spPr>
        <p:txBody>
          <a:bodyPr>
            <a:normAutofit fontScale="90000"/>
          </a:bodyPr>
          <a:lstStyle/>
          <a:p>
            <a:pPr marL="838200" indent="-838200"/>
            <a:r>
              <a:rPr lang="en-US" sz="4000"/>
              <a:t>3. Cognition in the Brain</a:t>
            </a:r>
            <a:r>
              <a:rPr lang="en-US" sz="3200"/>
              <a:t/>
            </a:r>
            <a:br>
              <a:rPr lang="en-US" sz="3200"/>
            </a:br>
            <a:endParaRPr lang="en-US" sz="3200"/>
          </a:p>
        </p:txBody>
      </p:sp>
      <p:sp>
        <p:nvSpPr>
          <p:cNvPr id="16387" name="Rectangle 3"/>
          <p:cNvSpPr>
            <a:spLocks noGrp="1" noChangeArrowheads="1"/>
          </p:cNvSpPr>
          <p:nvPr>
            <p:ph idx="1"/>
          </p:nvPr>
        </p:nvSpPr>
        <p:spPr>
          <a:xfrm>
            <a:off x="457200" y="1371600"/>
            <a:ext cx="8229600" cy="4754563"/>
          </a:xfrm>
        </p:spPr>
        <p:txBody>
          <a:bodyPr/>
          <a:lstStyle/>
          <a:p>
            <a:pPr algn="ctr">
              <a:lnSpc>
                <a:spcPct val="90000"/>
              </a:lnSpc>
              <a:buFontTx/>
              <a:buNone/>
            </a:pPr>
            <a:r>
              <a:rPr lang="en-US" sz="2800" i="1"/>
              <a:t>1. Gross anatomy of the brain</a:t>
            </a:r>
          </a:p>
          <a:p>
            <a:pPr algn="ctr">
              <a:lnSpc>
                <a:spcPct val="90000"/>
              </a:lnSpc>
              <a:buFontTx/>
              <a:buNone/>
            </a:pPr>
            <a:r>
              <a:rPr lang="en-US" sz="2800"/>
              <a:t>FOREBRAIN</a:t>
            </a:r>
          </a:p>
          <a:p>
            <a:pPr>
              <a:lnSpc>
                <a:spcPct val="90000"/>
              </a:lnSpc>
            </a:pPr>
            <a:r>
              <a:rPr lang="en-US" sz="2800"/>
              <a:t>Cerebral Cortex </a:t>
            </a:r>
          </a:p>
          <a:p>
            <a:pPr lvl="1">
              <a:lnSpc>
                <a:spcPct val="90000"/>
              </a:lnSpc>
            </a:pPr>
            <a:r>
              <a:rPr lang="en-US" sz="2400"/>
              <a:t>Outer layer of the cerebral hemispheres</a:t>
            </a:r>
          </a:p>
          <a:p>
            <a:pPr lvl="1">
              <a:lnSpc>
                <a:spcPct val="90000"/>
              </a:lnSpc>
            </a:pPr>
            <a:r>
              <a:rPr lang="en-US" sz="2400"/>
              <a:t>Processing sensory information, thinking, planning</a:t>
            </a:r>
          </a:p>
          <a:p>
            <a:pPr>
              <a:lnSpc>
                <a:spcPct val="90000"/>
              </a:lnSpc>
            </a:pPr>
            <a:r>
              <a:rPr lang="en-US" sz="2800"/>
              <a:t>Basal ganglia</a:t>
            </a:r>
          </a:p>
          <a:p>
            <a:pPr lvl="1">
              <a:lnSpc>
                <a:spcPct val="90000"/>
              </a:lnSpc>
            </a:pPr>
            <a:r>
              <a:rPr lang="en-US" sz="2400"/>
              <a:t>Crucial to the function of the motor system</a:t>
            </a:r>
          </a:p>
          <a:p>
            <a:pPr>
              <a:lnSpc>
                <a:spcPct val="90000"/>
              </a:lnSpc>
            </a:pPr>
            <a:r>
              <a:rPr lang="en-US" sz="2800"/>
              <a:t>Limbic system</a:t>
            </a:r>
          </a:p>
          <a:p>
            <a:pPr lvl="1">
              <a:lnSpc>
                <a:spcPct val="90000"/>
              </a:lnSpc>
            </a:pPr>
            <a:r>
              <a:rPr lang="en-US" sz="2400"/>
              <a:t>Includes hippocampus, amygdala, and septum</a:t>
            </a:r>
          </a:p>
          <a:p>
            <a:pPr lvl="1">
              <a:lnSpc>
                <a:spcPct val="90000"/>
              </a:lnSpc>
            </a:pPr>
            <a:r>
              <a:rPr lang="en-US" sz="2400"/>
              <a:t>Involved in learning, emotions, and motivation</a:t>
            </a:r>
          </a:p>
          <a:p>
            <a:pPr lvl="1">
              <a:lnSpc>
                <a:spcPct val="90000"/>
              </a:lnSpc>
            </a:pPr>
            <a:endParaRPr lang="en-US" sz="240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a:xfrm>
            <a:off x="457200" y="274638"/>
            <a:ext cx="8229600" cy="944562"/>
          </a:xfrm>
        </p:spPr>
        <p:txBody>
          <a:bodyPr>
            <a:normAutofit fontScale="90000"/>
          </a:bodyPr>
          <a:lstStyle/>
          <a:p>
            <a:pPr marL="838200" indent="-838200"/>
            <a:r>
              <a:rPr lang="en-US" sz="4000"/>
              <a:t>3. Cognition in the Brain</a:t>
            </a:r>
            <a:r>
              <a:rPr lang="en-US" sz="3200"/>
              <a:t/>
            </a:r>
            <a:br>
              <a:rPr lang="en-US" sz="3200"/>
            </a:br>
            <a:endParaRPr lang="en-US" sz="3200"/>
          </a:p>
        </p:txBody>
      </p:sp>
      <p:sp>
        <p:nvSpPr>
          <p:cNvPr id="18435" name="Rectangle 3"/>
          <p:cNvSpPr>
            <a:spLocks noGrp="1" noChangeArrowheads="1"/>
          </p:cNvSpPr>
          <p:nvPr>
            <p:ph idx="1"/>
          </p:nvPr>
        </p:nvSpPr>
        <p:spPr>
          <a:xfrm>
            <a:off x="457200" y="1371600"/>
            <a:ext cx="8229600" cy="4754563"/>
          </a:xfrm>
        </p:spPr>
        <p:txBody>
          <a:bodyPr/>
          <a:lstStyle/>
          <a:p>
            <a:pPr algn="ctr">
              <a:buFontTx/>
              <a:buNone/>
            </a:pPr>
            <a:r>
              <a:rPr lang="en-US" i="1"/>
              <a:t>1. Gross anatomy of the brain</a:t>
            </a:r>
          </a:p>
          <a:p>
            <a:pPr algn="ctr">
              <a:buFontTx/>
              <a:buNone/>
            </a:pPr>
            <a:r>
              <a:rPr lang="en-US"/>
              <a:t>FOREBRAIN (cont.)</a:t>
            </a:r>
          </a:p>
          <a:p>
            <a:r>
              <a:rPr lang="en-US"/>
              <a:t>Thalamus</a:t>
            </a:r>
          </a:p>
          <a:p>
            <a:pPr lvl="1"/>
            <a:r>
              <a:rPr lang="en-US"/>
              <a:t>Primary relay station for sensory information coming into the brain</a:t>
            </a:r>
          </a:p>
          <a:p>
            <a:r>
              <a:rPr lang="en-US"/>
              <a:t>Hypothalamus</a:t>
            </a:r>
          </a:p>
          <a:p>
            <a:pPr lvl="1"/>
            <a:r>
              <a:rPr lang="en-US"/>
              <a:t>Controls endocrine system</a:t>
            </a:r>
          </a:p>
          <a:p>
            <a:pPr lvl="1"/>
            <a:r>
              <a:rPr lang="en-US"/>
              <a:t>Controls autonomic nervous system (body temperature, appetite and thirst regulation)</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a:xfrm>
            <a:off x="457200" y="274638"/>
            <a:ext cx="8229600" cy="944562"/>
          </a:xfrm>
        </p:spPr>
        <p:txBody>
          <a:bodyPr>
            <a:normAutofit fontScale="90000"/>
          </a:bodyPr>
          <a:lstStyle/>
          <a:p>
            <a:pPr marL="838200" indent="-838200"/>
            <a:r>
              <a:rPr lang="en-US" sz="4000"/>
              <a:t>3. Cognition in the Brain</a:t>
            </a:r>
            <a:r>
              <a:rPr lang="en-US" sz="3200"/>
              <a:t/>
            </a:r>
            <a:br>
              <a:rPr lang="en-US" sz="3200"/>
            </a:br>
            <a:endParaRPr lang="en-US" sz="3200"/>
          </a:p>
        </p:txBody>
      </p:sp>
      <p:sp>
        <p:nvSpPr>
          <p:cNvPr id="19459" name="Rectangle 3"/>
          <p:cNvSpPr>
            <a:spLocks noGrp="1" noChangeArrowheads="1"/>
          </p:cNvSpPr>
          <p:nvPr>
            <p:ph idx="1"/>
          </p:nvPr>
        </p:nvSpPr>
        <p:spPr>
          <a:xfrm>
            <a:off x="457200" y="1371600"/>
            <a:ext cx="8229600" cy="4754563"/>
          </a:xfrm>
        </p:spPr>
        <p:txBody>
          <a:bodyPr/>
          <a:lstStyle/>
          <a:p>
            <a:pPr algn="ctr">
              <a:buFontTx/>
              <a:buNone/>
            </a:pPr>
            <a:r>
              <a:rPr lang="en-US" i="1"/>
              <a:t>1. Gross anatomy of the brain</a:t>
            </a:r>
          </a:p>
          <a:p>
            <a:pPr algn="ctr">
              <a:buFontTx/>
              <a:buNone/>
            </a:pPr>
            <a:r>
              <a:rPr lang="en-US"/>
              <a:t>MIDBRAIN</a:t>
            </a:r>
          </a:p>
          <a:p>
            <a:r>
              <a:rPr lang="en-US"/>
              <a:t>RAS (reticular activating system)</a:t>
            </a:r>
          </a:p>
          <a:p>
            <a:pPr lvl="1"/>
            <a:r>
              <a:rPr lang="en-US"/>
              <a:t>Important in controlling consciousness (sleep, arousal), attention, cardiorespiratory function and movement</a:t>
            </a:r>
          </a:p>
          <a:p>
            <a:pPr lvl="1"/>
            <a:r>
              <a:rPr lang="en-US"/>
              <a:t>Extends into the hindbrain</a:t>
            </a:r>
          </a:p>
          <a:p>
            <a:r>
              <a:rPr lang="en-US"/>
              <a:t>Other structures involved in vision, hearing and controlling movement</a:t>
            </a:r>
          </a:p>
          <a:p>
            <a:pPr lvl="1"/>
            <a:endParaRPr lang="en-US"/>
          </a:p>
          <a:p>
            <a:pPr lvl="1"/>
            <a:endParaRPr lang="en-US"/>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a:xfrm>
            <a:off x="457200" y="274638"/>
            <a:ext cx="8229600" cy="944562"/>
          </a:xfrm>
        </p:spPr>
        <p:txBody>
          <a:bodyPr>
            <a:normAutofit fontScale="90000"/>
          </a:bodyPr>
          <a:lstStyle/>
          <a:p>
            <a:pPr marL="838200" indent="-838200"/>
            <a:r>
              <a:rPr lang="en-US" sz="4000"/>
              <a:t>3. Cognition in the Brain</a:t>
            </a:r>
            <a:r>
              <a:rPr lang="en-US" sz="3200"/>
              <a:t/>
            </a:r>
            <a:br>
              <a:rPr lang="en-US" sz="3200"/>
            </a:br>
            <a:endParaRPr lang="en-US" sz="3200"/>
          </a:p>
        </p:txBody>
      </p:sp>
      <p:sp>
        <p:nvSpPr>
          <p:cNvPr id="20483" name="Rectangle 3"/>
          <p:cNvSpPr>
            <a:spLocks noGrp="1" noChangeArrowheads="1"/>
          </p:cNvSpPr>
          <p:nvPr>
            <p:ph idx="1"/>
          </p:nvPr>
        </p:nvSpPr>
        <p:spPr>
          <a:xfrm>
            <a:off x="457200" y="1371600"/>
            <a:ext cx="8229600" cy="5105400"/>
          </a:xfrm>
        </p:spPr>
        <p:txBody>
          <a:bodyPr/>
          <a:lstStyle/>
          <a:p>
            <a:pPr algn="ctr">
              <a:lnSpc>
                <a:spcPct val="90000"/>
              </a:lnSpc>
              <a:buFontTx/>
              <a:buNone/>
            </a:pPr>
            <a:r>
              <a:rPr lang="en-US" i="1"/>
              <a:t>1. Gross anatomy of the brain</a:t>
            </a:r>
          </a:p>
          <a:p>
            <a:pPr algn="ctr">
              <a:lnSpc>
                <a:spcPct val="90000"/>
              </a:lnSpc>
              <a:buFontTx/>
              <a:buNone/>
            </a:pPr>
            <a:r>
              <a:rPr lang="en-US"/>
              <a:t>HINDBRAIN</a:t>
            </a:r>
          </a:p>
          <a:p>
            <a:pPr>
              <a:lnSpc>
                <a:spcPct val="90000"/>
              </a:lnSpc>
            </a:pPr>
            <a:r>
              <a:rPr lang="en-US"/>
              <a:t>Cerebellum</a:t>
            </a:r>
          </a:p>
          <a:p>
            <a:pPr lvl="1">
              <a:lnSpc>
                <a:spcPct val="90000"/>
              </a:lnSpc>
            </a:pPr>
            <a:r>
              <a:rPr lang="en-US"/>
              <a:t>Essential to balance and coordination of muscles</a:t>
            </a:r>
          </a:p>
          <a:p>
            <a:pPr>
              <a:lnSpc>
                <a:spcPct val="90000"/>
              </a:lnSpc>
            </a:pPr>
            <a:r>
              <a:rPr lang="en-US"/>
              <a:t>Pons</a:t>
            </a:r>
          </a:p>
          <a:p>
            <a:pPr lvl="1">
              <a:lnSpc>
                <a:spcPct val="90000"/>
              </a:lnSpc>
            </a:pPr>
            <a:r>
              <a:rPr lang="en-US"/>
              <a:t>Involved in consciousness</a:t>
            </a:r>
          </a:p>
          <a:p>
            <a:pPr>
              <a:lnSpc>
                <a:spcPct val="90000"/>
              </a:lnSpc>
            </a:pPr>
            <a:r>
              <a:rPr lang="en-US"/>
              <a:t>Medulla oblongata</a:t>
            </a:r>
          </a:p>
          <a:p>
            <a:pPr lvl="1">
              <a:lnSpc>
                <a:spcPct val="90000"/>
              </a:lnSpc>
            </a:pPr>
            <a:r>
              <a:rPr lang="en-US"/>
              <a:t>Cardiorespiratory function, digestion, and swallowing</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2754" y="1828800"/>
            <a:ext cx="5181600" cy="2517775"/>
          </a:xfrm>
        </p:spPr>
        <p:txBody>
          <a:bodyPr>
            <a:noAutofit/>
          </a:bodyPr>
          <a:lstStyle/>
          <a:p>
            <a:r>
              <a:rPr lang="en-US" sz="1600" dirty="0" smtClean="0">
                <a:solidFill>
                  <a:srgbClr val="FF0000"/>
                </a:solidFill>
                <a:latin typeface="Angsana New" pitchFamily="18" charset="-34"/>
                <a:cs typeface="Angsana New" pitchFamily="18" charset="-34"/>
              </a:rPr>
              <a:t/>
            </a:r>
            <a:br>
              <a:rPr lang="en-US" sz="1600" dirty="0" smtClean="0">
                <a:solidFill>
                  <a:srgbClr val="FF0000"/>
                </a:solidFill>
                <a:latin typeface="Angsana New" pitchFamily="18" charset="-34"/>
                <a:cs typeface="Angsana New" pitchFamily="18" charset="-34"/>
              </a:rPr>
            </a:br>
            <a:r>
              <a:rPr lang="en-US" sz="1600" dirty="0" smtClean="0">
                <a:solidFill>
                  <a:srgbClr val="FF0000"/>
                </a:solidFill>
                <a:latin typeface="Angsana New" pitchFamily="18" charset="-34"/>
                <a:cs typeface="Angsana New" pitchFamily="18" charset="-34"/>
              </a:rPr>
              <a:t>                           </a:t>
            </a:r>
            <a:br>
              <a:rPr lang="en-US" sz="1600" dirty="0" smtClean="0">
                <a:solidFill>
                  <a:srgbClr val="FF0000"/>
                </a:solidFill>
                <a:latin typeface="Angsana New" pitchFamily="18" charset="-34"/>
                <a:cs typeface="Angsana New" pitchFamily="18" charset="-34"/>
              </a:rPr>
            </a:br>
            <a:r>
              <a:rPr lang="en-US" sz="1600" dirty="0">
                <a:solidFill>
                  <a:srgbClr val="FF0000"/>
                </a:solidFill>
                <a:latin typeface="Angsana New" pitchFamily="18" charset="-34"/>
                <a:cs typeface="Angsana New" pitchFamily="18" charset="-34"/>
              </a:rPr>
              <a:t> </a:t>
            </a:r>
            <a:r>
              <a:rPr lang="en-US" sz="1600" dirty="0" smtClean="0">
                <a:solidFill>
                  <a:srgbClr val="FF0000"/>
                </a:solidFill>
                <a:latin typeface="Angsana New" pitchFamily="18" charset="-34"/>
                <a:cs typeface="Angsana New" pitchFamily="18" charset="-34"/>
              </a:rPr>
              <a:t>                      </a:t>
            </a:r>
            <a:br>
              <a:rPr lang="en-US" sz="1600" dirty="0" smtClean="0">
                <a:solidFill>
                  <a:srgbClr val="FF0000"/>
                </a:solidFill>
                <a:latin typeface="Angsana New" pitchFamily="18" charset="-34"/>
                <a:cs typeface="Angsana New" pitchFamily="18" charset="-34"/>
              </a:rPr>
            </a:br>
            <a:r>
              <a:rPr lang="en-US" sz="1600" dirty="0">
                <a:solidFill>
                  <a:srgbClr val="FF0000"/>
                </a:solidFill>
                <a:latin typeface="Angsana New" pitchFamily="18" charset="-34"/>
                <a:cs typeface="Angsana New" pitchFamily="18" charset="-34"/>
              </a:rPr>
              <a:t/>
            </a:r>
            <a:br>
              <a:rPr lang="en-US" sz="1600" dirty="0">
                <a:solidFill>
                  <a:srgbClr val="FF0000"/>
                </a:solidFill>
                <a:latin typeface="Angsana New" pitchFamily="18" charset="-34"/>
                <a:cs typeface="Angsana New" pitchFamily="18" charset="-34"/>
              </a:rPr>
            </a:br>
            <a:r>
              <a:rPr lang="en-US" sz="1600" dirty="0" smtClean="0">
                <a:solidFill>
                  <a:srgbClr val="FF0000"/>
                </a:solidFill>
                <a:latin typeface="Angsana New" pitchFamily="18" charset="-34"/>
                <a:cs typeface="Angsana New" pitchFamily="18" charset="-34"/>
              </a:rPr>
              <a:t/>
            </a:r>
            <a:br>
              <a:rPr lang="en-US" sz="1600" dirty="0" smtClean="0">
                <a:solidFill>
                  <a:srgbClr val="FF0000"/>
                </a:solidFill>
                <a:latin typeface="Angsana New" pitchFamily="18" charset="-34"/>
                <a:cs typeface="Angsana New" pitchFamily="18" charset="-34"/>
              </a:rPr>
            </a:br>
            <a:r>
              <a:rPr lang="en-US" sz="1600" dirty="0">
                <a:solidFill>
                  <a:srgbClr val="FF0000"/>
                </a:solidFill>
                <a:latin typeface="Algerian" pitchFamily="82" charset="0"/>
                <a:cs typeface="Angsana New" pitchFamily="18" charset="-34"/>
              </a:rPr>
              <a:t> </a:t>
            </a:r>
            <a:r>
              <a:rPr lang="en-US" sz="1600" dirty="0" smtClean="0">
                <a:solidFill>
                  <a:srgbClr val="FF0000"/>
                </a:solidFill>
                <a:latin typeface="Algerian" pitchFamily="82" charset="0"/>
                <a:cs typeface="Angsana New" pitchFamily="18" charset="-34"/>
              </a:rPr>
              <a:t>      </a:t>
            </a:r>
            <a:r>
              <a:rPr lang="en-US" sz="2000" dirty="0" smtClean="0">
                <a:solidFill>
                  <a:srgbClr val="FF0000"/>
                </a:solidFill>
                <a:latin typeface="Algerian" pitchFamily="82" charset="0"/>
                <a:cs typeface="Angsana New" pitchFamily="18" charset="-34"/>
              </a:rPr>
              <a:t>Mohammad Reza Daliri</a:t>
            </a:r>
            <a:br>
              <a:rPr lang="en-US" sz="2000" dirty="0" smtClean="0">
                <a:solidFill>
                  <a:srgbClr val="FF0000"/>
                </a:solidFill>
                <a:latin typeface="Algerian" pitchFamily="82" charset="0"/>
                <a:cs typeface="Angsana New" pitchFamily="18" charset="-34"/>
              </a:rPr>
            </a:br>
            <a:r>
              <a:rPr lang="en-US" sz="2000" dirty="0" smtClean="0">
                <a:solidFill>
                  <a:schemeClr val="accent4">
                    <a:lumMod val="50000"/>
                  </a:schemeClr>
                </a:solidFill>
                <a:latin typeface="Angsana New" pitchFamily="18" charset="-34"/>
                <a:cs typeface="Angsana New" pitchFamily="18" charset="-34"/>
              </a:rPr>
              <a:t/>
            </a:r>
            <a:br>
              <a:rPr lang="en-US" sz="2000" dirty="0" smtClean="0">
                <a:solidFill>
                  <a:schemeClr val="accent4">
                    <a:lumMod val="50000"/>
                  </a:schemeClr>
                </a:solidFill>
                <a:latin typeface="Angsana New" pitchFamily="18" charset="-34"/>
                <a:cs typeface="Angsana New" pitchFamily="18" charset="-34"/>
              </a:rPr>
            </a:br>
            <a:r>
              <a:rPr lang="en-US" sz="2000" dirty="0" smtClean="0">
                <a:solidFill>
                  <a:schemeClr val="accent4">
                    <a:lumMod val="50000"/>
                  </a:schemeClr>
                </a:solidFill>
                <a:latin typeface="Angsana New" pitchFamily="18" charset="-34"/>
                <a:cs typeface="Angsana New" pitchFamily="18" charset="-34"/>
              </a:rPr>
              <a:t>            </a:t>
            </a:r>
            <a:r>
              <a:rPr lang="en-US" sz="2000" i="1" dirty="0" smtClean="0">
                <a:solidFill>
                  <a:schemeClr val="accent4">
                    <a:lumMod val="50000"/>
                  </a:schemeClr>
                </a:solidFill>
                <a:latin typeface="Angsana New" pitchFamily="18" charset="-34"/>
                <a:cs typeface="Angsana New" pitchFamily="18" charset="-34"/>
              </a:rPr>
              <a:t>Biomedical </a:t>
            </a:r>
            <a:r>
              <a:rPr lang="en-US" sz="2000" i="1" dirty="0">
                <a:solidFill>
                  <a:schemeClr val="accent4">
                    <a:lumMod val="50000"/>
                  </a:schemeClr>
                </a:solidFill>
                <a:latin typeface="Angsana New" pitchFamily="18" charset="-34"/>
                <a:cs typeface="Angsana New" pitchFamily="18" charset="-34"/>
              </a:rPr>
              <a:t>Engineering Department</a:t>
            </a:r>
            <a:br>
              <a:rPr lang="en-US" sz="2000" i="1" dirty="0">
                <a:solidFill>
                  <a:schemeClr val="accent4">
                    <a:lumMod val="50000"/>
                  </a:schemeClr>
                </a:solidFill>
                <a:latin typeface="Angsana New" pitchFamily="18" charset="-34"/>
                <a:cs typeface="Angsana New" pitchFamily="18" charset="-34"/>
              </a:rPr>
            </a:br>
            <a:r>
              <a:rPr lang="en-US" sz="2000" i="1" dirty="0" smtClean="0">
                <a:solidFill>
                  <a:schemeClr val="accent4">
                    <a:lumMod val="50000"/>
                  </a:schemeClr>
                </a:solidFill>
                <a:latin typeface="Angsana New" pitchFamily="18" charset="-34"/>
                <a:cs typeface="Angsana New" pitchFamily="18" charset="-34"/>
              </a:rPr>
              <a:t>            Faculty </a:t>
            </a:r>
            <a:r>
              <a:rPr lang="en-US" sz="2000" i="1" dirty="0">
                <a:solidFill>
                  <a:schemeClr val="accent4">
                    <a:lumMod val="50000"/>
                  </a:schemeClr>
                </a:solidFill>
                <a:latin typeface="Angsana New" pitchFamily="18" charset="-34"/>
                <a:cs typeface="Angsana New" pitchFamily="18" charset="-34"/>
              </a:rPr>
              <a:t>of Electrical Engineering</a:t>
            </a:r>
            <a:br>
              <a:rPr lang="en-US" sz="2000" i="1" dirty="0">
                <a:solidFill>
                  <a:schemeClr val="accent4">
                    <a:lumMod val="50000"/>
                  </a:schemeClr>
                </a:solidFill>
                <a:latin typeface="Angsana New" pitchFamily="18" charset="-34"/>
                <a:cs typeface="Angsana New" pitchFamily="18" charset="-34"/>
              </a:rPr>
            </a:br>
            <a:r>
              <a:rPr lang="en-US" sz="2000" i="1" dirty="0" smtClean="0">
                <a:solidFill>
                  <a:schemeClr val="accent4">
                    <a:lumMod val="50000"/>
                  </a:schemeClr>
                </a:solidFill>
                <a:latin typeface="Angsana New" pitchFamily="18" charset="-34"/>
                <a:cs typeface="Angsana New" pitchFamily="18" charset="-34"/>
              </a:rPr>
              <a:t>         Iran </a:t>
            </a:r>
            <a:r>
              <a:rPr lang="en-US" sz="2000" i="1" dirty="0">
                <a:solidFill>
                  <a:schemeClr val="accent4">
                    <a:lumMod val="50000"/>
                  </a:schemeClr>
                </a:solidFill>
                <a:latin typeface="Angsana New" pitchFamily="18" charset="-34"/>
                <a:cs typeface="Angsana New" pitchFamily="18" charset="-34"/>
              </a:rPr>
              <a:t>University of Science and Technology </a:t>
            </a:r>
            <a:r>
              <a:rPr lang="en-US" sz="2000" i="1" dirty="0" smtClean="0">
                <a:solidFill>
                  <a:schemeClr val="accent4">
                    <a:lumMod val="50000"/>
                  </a:schemeClr>
                </a:solidFill>
                <a:latin typeface="Angsana New" pitchFamily="18" charset="-34"/>
                <a:cs typeface="Angsana New" pitchFamily="18" charset="-34"/>
              </a:rPr>
              <a:t>              </a:t>
            </a:r>
            <a:br>
              <a:rPr lang="en-US" sz="2000" i="1" dirty="0" smtClean="0">
                <a:solidFill>
                  <a:schemeClr val="accent4">
                    <a:lumMod val="50000"/>
                  </a:schemeClr>
                </a:solidFill>
                <a:latin typeface="Angsana New" pitchFamily="18" charset="-34"/>
                <a:cs typeface="Angsana New" pitchFamily="18" charset="-34"/>
              </a:rPr>
            </a:br>
            <a:r>
              <a:rPr lang="en-US" sz="2000" i="1" dirty="0">
                <a:solidFill>
                  <a:schemeClr val="accent4">
                    <a:lumMod val="50000"/>
                  </a:schemeClr>
                </a:solidFill>
                <a:latin typeface="Angsana New" pitchFamily="18" charset="-34"/>
                <a:cs typeface="Angsana New" pitchFamily="18" charset="-34"/>
              </a:rPr>
              <a:t> </a:t>
            </a:r>
            <a:r>
              <a:rPr lang="en-US" sz="2000" i="1" dirty="0" smtClean="0">
                <a:solidFill>
                  <a:schemeClr val="accent4">
                    <a:lumMod val="50000"/>
                  </a:schemeClr>
                </a:solidFill>
                <a:latin typeface="Angsana New" pitchFamily="18" charset="-34"/>
                <a:cs typeface="Angsana New" pitchFamily="18" charset="-34"/>
              </a:rPr>
              <a:t>                           Tehran</a:t>
            </a:r>
            <a:r>
              <a:rPr lang="en-US" sz="2000" i="1" dirty="0">
                <a:solidFill>
                  <a:schemeClr val="accent4">
                    <a:lumMod val="50000"/>
                  </a:schemeClr>
                </a:solidFill>
                <a:latin typeface="Angsana New" pitchFamily="18" charset="-34"/>
                <a:cs typeface="Angsana New" pitchFamily="18" charset="-34"/>
              </a:rPr>
              <a:t>, </a:t>
            </a:r>
            <a:r>
              <a:rPr lang="en-US" sz="2000" i="1" dirty="0" smtClean="0">
                <a:solidFill>
                  <a:schemeClr val="accent4">
                    <a:lumMod val="50000"/>
                  </a:schemeClr>
                </a:solidFill>
                <a:latin typeface="Angsana New" pitchFamily="18" charset="-34"/>
                <a:cs typeface="Angsana New" pitchFamily="18" charset="-34"/>
              </a:rPr>
              <a:t>Iran</a:t>
            </a:r>
            <a:endParaRPr lang="en-US" sz="2000" i="1" dirty="0">
              <a:solidFill>
                <a:schemeClr val="accent4">
                  <a:lumMod val="50000"/>
                </a:schemeClr>
              </a:solidFill>
              <a:latin typeface="Angsana New" pitchFamily="18" charset="-34"/>
              <a:cs typeface="Angsana New" pitchFamily="18" charset="-34"/>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35" presetClass="entr" presetSubtype="0" fill="hold" grpId="0" nodeType="withEffect">
                                  <p:stCondLst>
                                    <p:cond delay="0"/>
                                  </p:stCondLst>
                                  <p:iterate type="lt">
                                    <p:tmPct val="10000"/>
                                  </p:iterate>
                                  <p:childTnLst>
                                    <p:set>
                                      <p:cBhvr>
                                        <p:cTn id="6" dur="1" fill="hold">
                                          <p:stCondLst>
                                            <p:cond delay="0"/>
                                          </p:stCondLst>
                                        </p:cTn>
                                        <p:tgtEl>
                                          <p:spTgt spid="2050"/>
                                        </p:tgtEl>
                                        <p:attrNameLst>
                                          <p:attrName>style.visibility</p:attrName>
                                        </p:attrNameLst>
                                      </p:cBhvr>
                                      <p:to>
                                        <p:strVal val="visible"/>
                                      </p:to>
                                    </p:set>
                                    <p:animEffect transition="in" filter="fade">
                                      <p:cBhvr>
                                        <p:cTn id="7" dur="800">
                                          <p:stCondLst>
                                            <p:cond delay="0"/>
                                          </p:stCondLst>
                                        </p:cTn>
                                        <p:tgtEl>
                                          <p:spTgt spid="2050"/>
                                        </p:tgtEl>
                                      </p:cBhvr>
                                    </p:animEffect>
                                    <p:anim calcmode="lin" valueType="num">
                                      <p:cBhvr>
                                        <p:cTn id="8" dur="800" fill="hold">
                                          <p:stCondLst>
                                            <p:cond delay="0"/>
                                          </p:stCondLst>
                                        </p:cTn>
                                        <p:tgtEl>
                                          <p:spTgt spid="2050"/>
                                        </p:tgtEl>
                                        <p:attrNameLst>
                                          <p:attrName>style.rotation</p:attrName>
                                        </p:attrNameLst>
                                      </p:cBhvr>
                                      <p:tavLst>
                                        <p:tav tm="0">
                                          <p:val>
                                            <p:fltVal val="720"/>
                                          </p:val>
                                        </p:tav>
                                        <p:tav tm="100000">
                                          <p:val>
                                            <p:fltVal val="0"/>
                                          </p:val>
                                        </p:tav>
                                      </p:tavLst>
                                    </p:anim>
                                    <p:anim calcmode="lin" valueType="num">
                                      <p:cBhvr>
                                        <p:cTn id="9" dur="800" fill="hold">
                                          <p:stCondLst>
                                            <p:cond delay="0"/>
                                          </p:stCondLst>
                                        </p:cTn>
                                        <p:tgtEl>
                                          <p:spTgt spid="2050"/>
                                        </p:tgtEl>
                                        <p:attrNameLst>
                                          <p:attrName>ppt_h</p:attrName>
                                        </p:attrNameLst>
                                      </p:cBhvr>
                                      <p:tavLst>
                                        <p:tav tm="0">
                                          <p:val>
                                            <p:fltVal val="0"/>
                                          </p:val>
                                        </p:tav>
                                        <p:tav tm="100000">
                                          <p:val>
                                            <p:strVal val="#ppt_h"/>
                                          </p:val>
                                        </p:tav>
                                      </p:tavLst>
                                    </p:anim>
                                    <p:anim calcmode="lin" valueType="num">
                                      <p:cBhvr>
                                        <p:cTn id="10" dur="800" fill="hold">
                                          <p:stCondLst>
                                            <p:cond delay="0"/>
                                          </p:stCondLst>
                                        </p:cTn>
                                        <p:tgtEl>
                                          <p:spTgt spid="2050"/>
                                        </p:tgtEl>
                                        <p:attrNameLst>
                                          <p:attrName>ppt_w</p:attrName>
                                        </p:attrNameLst>
                                      </p:cBhvr>
                                      <p:tavLst>
                                        <p:tav tm="0">
                                          <p:val>
                                            <p:fltVal val="0"/>
                                          </p:val>
                                        </p:tav>
                                        <p:tav tm="100000">
                                          <p:val>
                                            <p:strVal val="#ppt_w"/>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50"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p:txBody>
          <a:bodyPr>
            <a:normAutofit fontScale="90000"/>
          </a:bodyPr>
          <a:lstStyle/>
          <a:p>
            <a:pPr marL="838200" indent="-838200"/>
            <a:r>
              <a:rPr lang="en-US" sz="4000"/>
              <a:t>3. Cognition in the Brain</a:t>
            </a:r>
            <a:br>
              <a:rPr lang="en-US" sz="4000"/>
            </a:br>
            <a:endParaRPr lang="en-US" sz="4000"/>
          </a:p>
        </p:txBody>
      </p:sp>
      <p:sp>
        <p:nvSpPr>
          <p:cNvPr id="21507" name="Rectangle 3"/>
          <p:cNvSpPr>
            <a:spLocks noGrp="1" noChangeArrowheads="1"/>
          </p:cNvSpPr>
          <p:nvPr>
            <p:ph idx="1"/>
          </p:nvPr>
        </p:nvSpPr>
        <p:spPr>
          <a:xfrm>
            <a:off x="457200" y="1143000"/>
            <a:ext cx="8229600" cy="5410200"/>
          </a:xfrm>
        </p:spPr>
        <p:txBody>
          <a:bodyPr/>
          <a:lstStyle/>
          <a:p>
            <a:pPr algn="ctr">
              <a:buFontTx/>
              <a:buNone/>
            </a:pPr>
            <a:r>
              <a:rPr lang="en-US" sz="2800" i="1"/>
              <a:t>2. Cerebral Cortex and Localization of Function</a:t>
            </a:r>
          </a:p>
          <a:p>
            <a:pPr algn="ctr">
              <a:buFontTx/>
              <a:buNone/>
            </a:pPr>
            <a:endParaRPr lang="en-US" sz="2800" i="1"/>
          </a:p>
          <a:p>
            <a:r>
              <a:rPr lang="en-US" sz="2800"/>
              <a:t>Frontal lobe</a:t>
            </a:r>
          </a:p>
          <a:p>
            <a:pPr lvl="1"/>
            <a:r>
              <a:rPr lang="en-US" sz="2400"/>
              <a:t>Located toward the front of the head</a:t>
            </a:r>
          </a:p>
          <a:p>
            <a:pPr lvl="1"/>
            <a:r>
              <a:rPr lang="en-US" sz="2400"/>
              <a:t>Judgment, problem solving, personality, planning</a:t>
            </a:r>
          </a:p>
          <a:p>
            <a:r>
              <a:rPr lang="en-US" sz="2800"/>
              <a:t>Parietal lobe</a:t>
            </a:r>
          </a:p>
          <a:p>
            <a:pPr lvl="1"/>
            <a:r>
              <a:rPr lang="en-US" sz="2400"/>
              <a:t>Primary somatosensory cortex – receives information from the senses about pressure, texture, temperature, and pain</a:t>
            </a:r>
          </a:p>
          <a:p>
            <a:pPr lvl="1"/>
            <a:r>
              <a:rPr lang="en-US" sz="2400"/>
              <a:t>If electrically stimulated </a:t>
            </a:r>
          </a:p>
          <a:p>
            <a:pPr lvl="2"/>
            <a:r>
              <a:rPr lang="en-US"/>
              <a:t>you probably would report feeling as if you had been touched</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p:txBody>
          <a:bodyPr>
            <a:normAutofit fontScale="90000"/>
          </a:bodyPr>
          <a:lstStyle/>
          <a:p>
            <a:pPr marL="838200" indent="-838200"/>
            <a:r>
              <a:rPr lang="en-US" sz="4000"/>
              <a:t>3. Cognition in the Brain</a:t>
            </a:r>
            <a:br>
              <a:rPr lang="en-US" sz="4000"/>
            </a:br>
            <a:endParaRPr lang="en-US" sz="4000"/>
          </a:p>
        </p:txBody>
      </p:sp>
      <p:sp>
        <p:nvSpPr>
          <p:cNvPr id="22531" name="Rectangle 3"/>
          <p:cNvSpPr>
            <a:spLocks noGrp="1" noChangeArrowheads="1"/>
          </p:cNvSpPr>
          <p:nvPr>
            <p:ph idx="1"/>
          </p:nvPr>
        </p:nvSpPr>
        <p:spPr>
          <a:xfrm>
            <a:off x="457200" y="1143000"/>
            <a:ext cx="8229600" cy="5410200"/>
          </a:xfrm>
        </p:spPr>
        <p:txBody>
          <a:bodyPr/>
          <a:lstStyle/>
          <a:p>
            <a:pPr algn="ctr">
              <a:lnSpc>
                <a:spcPct val="90000"/>
              </a:lnSpc>
              <a:buFontTx/>
              <a:buNone/>
            </a:pPr>
            <a:r>
              <a:rPr lang="en-US" i="1"/>
              <a:t>2. Cerebral Cortex and Localization of Function</a:t>
            </a:r>
          </a:p>
          <a:p>
            <a:pPr>
              <a:lnSpc>
                <a:spcPct val="90000"/>
              </a:lnSpc>
            </a:pPr>
            <a:r>
              <a:rPr lang="en-US"/>
              <a:t>Temporal lobe</a:t>
            </a:r>
          </a:p>
          <a:p>
            <a:pPr lvl="1">
              <a:lnSpc>
                <a:spcPct val="90000"/>
              </a:lnSpc>
            </a:pPr>
            <a:r>
              <a:rPr lang="en-US"/>
              <a:t>Complex auditory analysis needed in understanding speech or listening to music</a:t>
            </a:r>
          </a:p>
          <a:p>
            <a:pPr lvl="1">
              <a:lnSpc>
                <a:spcPct val="90000"/>
              </a:lnSpc>
            </a:pPr>
            <a:r>
              <a:rPr lang="en-US"/>
              <a:t>If electrically stimulated </a:t>
            </a:r>
          </a:p>
          <a:p>
            <a:pPr lvl="2">
              <a:lnSpc>
                <a:spcPct val="90000"/>
              </a:lnSpc>
            </a:pPr>
            <a:r>
              <a:rPr lang="en-US"/>
              <a:t>You would report having heard some sort of sound</a:t>
            </a:r>
          </a:p>
          <a:p>
            <a:pPr>
              <a:lnSpc>
                <a:spcPct val="90000"/>
              </a:lnSpc>
            </a:pPr>
            <a:r>
              <a:rPr lang="en-US"/>
              <a:t>Occipital lobe</a:t>
            </a:r>
          </a:p>
          <a:p>
            <a:pPr lvl="1">
              <a:lnSpc>
                <a:spcPct val="90000"/>
              </a:lnSpc>
            </a:pPr>
            <a:r>
              <a:rPr lang="en-US"/>
              <a:t>Complex visual analysis</a:t>
            </a:r>
          </a:p>
          <a:p>
            <a:pPr lvl="1">
              <a:lnSpc>
                <a:spcPct val="90000"/>
              </a:lnSpc>
            </a:pPr>
            <a:r>
              <a:rPr lang="en-US"/>
              <a:t>If electrically stimulated </a:t>
            </a:r>
          </a:p>
          <a:p>
            <a:pPr lvl="2">
              <a:lnSpc>
                <a:spcPct val="90000"/>
              </a:lnSpc>
            </a:pPr>
            <a:r>
              <a:rPr lang="en-US"/>
              <a:t>You would report having seen some visual stimuli</a:t>
            </a:r>
          </a:p>
          <a:p>
            <a:pPr lvl="1">
              <a:lnSpc>
                <a:spcPct val="90000"/>
              </a:lnSpc>
            </a:pPr>
            <a:endParaRPr lang="en-US"/>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p:txBody>
          <a:bodyPr>
            <a:normAutofit fontScale="90000"/>
          </a:bodyPr>
          <a:lstStyle/>
          <a:p>
            <a:r>
              <a:rPr lang="en-US" sz="4000"/>
              <a:t>3. Cognition in the Brain</a:t>
            </a:r>
            <a:br>
              <a:rPr lang="en-US" sz="4000"/>
            </a:br>
            <a:endParaRPr lang="en-US" sz="4000"/>
          </a:p>
        </p:txBody>
      </p:sp>
      <p:sp>
        <p:nvSpPr>
          <p:cNvPr id="25603" name="Rectangle 3"/>
          <p:cNvSpPr>
            <a:spLocks noGrp="1" noChangeArrowheads="1"/>
          </p:cNvSpPr>
          <p:nvPr>
            <p:ph idx="1"/>
          </p:nvPr>
        </p:nvSpPr>
        <p:spPr>
          <a:xfrm>
            <a:off x="457200" y="1143000"/>
            <a:ext cx="8229600" cy="4983163"/>
          </a:xfrm>
        </p:spPr>
        <p:txBody>
          <a:bodyPr/>
          <a:lstStyle/>
          <a:p>
            <a:pPr algn="ctr">
              <a:lnSpc>
                <a:spcPct val="90000"/>
              </a:lnSpc>
              <a:buFontTx/>
              <a:buNone/>
            </a:pPr>
            <a:r>
              <a:rPr lang="en-US" i="1"/>
              <a:t>3. Hemispheric function</a:t>
            </a:r>
          </a:p>
          <a:p>
            <a:pPr algn="ctr">
              <a:lnSpc>
                <a:spcPct val="90000"/>
              </a:lnSpc>
              <a:buFontTx/>
              <a:buNone/>
            </a:pPr>
            <a:endParaRPr lang="en-US" i="1"/>
          </a:p>
          <a:p>
            <a:pPr>
              <a:lnSpc>
                <a:spcPct val="90000"/>
              </a:lnSpc>
            </a:pPr>
            <a:r>
              <a:rPr lang="en-US"/>
              <a:t>Brain hemispheres</a:t>
            </a:r>
          </a:p>
          <a:p>
            <a:pPr lvl="1">
              <a:lnSpc>
                <a:spcPct val="90000"/>
              </a:lnSpc>
            </a:pPr>
            <a:r>
              <a:rPr lang="en-US"/>
              <a:t>The two halves of the brain (left and right)</a:t>
            </a:r>
          </a:p>
          <a:p>
            <a:pPr lvl="1">
              <a:lnSpc>
                <a:spcPct val="90000"/>
              </a:lnSpc>
            </a:pPr>
            <a:endParaRPr lang="en-US"/>
          </a:p>
          <a:p>
            <a:pPr>
              <a:lnSpc>
                <a:spcPct val="90000"/>
              </a:lnSpc>
            </a:pPr>
            <a:r>
              <a:rPr lang="en-US"/>
              <a:t>Corpus callosum</a:t>
            </a:r>
          </a:p>
          <a:p>
            <a:pPr lvl="1">
              <a:lnSpc>
                <a:spcPct val="90000"/>
              </a:lnSpc>
            </a:pPr>
            <a:r>
              <a:rPr lang="en-US"/>
              <a:t>Dense aggregate of neural fibers</a:t>
            </a:r>
          </a:p>
          <a:p>
            <a:pPr lvl="1">
              <a:lnSpc>
                <a:spcPct val="90000"/>
              </a:lnSpc>
            </a:pPr>
            <a:r>
              <a:rPr lang="en-US"/>
              <a:t>Connects the two cerebral hemispheres, allowing transmission of information back and forth</a:t>
            </a:r>
          </a:p>
          <a:p>
            <a:pPr lvl="1">
              <a:lnSpc>
                <a:spcPct val="90000"/>
              </a:lnSpc>
            </a:pPr>
            <a:endParaRPr lang="en-US"/>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p:txBody>
          <a:bodyPr>
            <a:normAutofit fontScale="90000"/>
          </a:bodyPr>
          <a:lstStyle/>
          <a:p>
            <a:r>
              <a:rPr lang="en-US" sz="4000"/>
              <a:t>3. Cognition in the Brain</a:t>
            </a:r>
            <a:br>
              <a:rPr lang="en-US" sz="4000"/>
            </a:br>
            <a:endParaRPr lang="en-US" sz="4000"/>
          </a:p>
        </p:txBody>
      </p:sp>
      <p:sp>
        <p:nvSpPr>
          <p:cNvPr id="23555" name="Rectangle 3"/>
          <p:cNvSpPr>
            <a:spLocks noGrp="1" noChangeArrowheads="1"/>
          </p:cNvSpPr>
          <p:nvPr>
            <p:ph idx="1"/>
          </p:nvPr>
        </p:nvSpPr>
        <p:spPr>
          <a:xfrm>
            <a:off x="457200" y="1066800"/>
            <a:ext cx="8229600" cy="5059363"/>
          </a:xfrm>
        </p:spPr>
        <p:txBody>
          <a:bodyPr/>
          <a:lstStyle/>
          <a:p>
            <a:pPr algn="ctr">
              <a:lnSpc>
                <a:spcPct val="90000"/>
              </a:lnSpc>
              <a:buFontTx/>
              <a:buNone/>
            </a:pPr>
            <a:r>
              <a:rPr lang="en-US" i="1"/>
              <a:t>3. Hemispheric function</a:t>
            </a:r>
          </a:p>
          <a:p>
            <a:pPr algn="ctr">
              <a:lnSpc>
                <a:spcPct val="90000"/>
              </a:lnSpc>
              <a:buFontTx/>
              <a:buNone/>
            </a:pPr>
            <a:endParaRPr lang="en-US" i="1"/>
          </a:p>
          <a:p>
            <a:pPr>
              <a:lnSpc>
                <a:spcPct val="90000"/>
              </a:lnSpc>
            </a:pPr>
            <a:r>
              <a:rPr lang="en-US"/>
              <a:t>Left hemisphere</a:t>
            </a:r>
          </a:p>
          <a:p>
            <a:pPr lvl="1">
              <a:lnSpc>
                <a:spcPct val="90000"/>
              </a:lnSpc>
            </a:pPr>
            <a:r>
              <a:rPr lang="en-US"/>
              <a:t>Language (grammar and phonetics)</a:t>
            </a:r>
          </a:p>
          <a:p>
            <a:pPr lvl="1">
              <a:lnSpc>
                <a:spcPct val="90000"/>
              </a:lnSpc>
            </a:pPr>
            <a:r>
              <a:rPr lang="en-US"/>
              <a:t>Movement</a:t>
            </a:r>
          </a:p>
          <a:p>
            <a:pPr lvl="1">
              <a:lnSpc>
                <a:spcPct val="90000"/>
              </a:lnSpc>
              <a:buFontTx/>
              <a:buNone/>
            </a:pPr>
            <a:endParaRPr lang="en-US"/>
          </a:p>
          <a:p>
            <a:pPr>
              <a:lnSpc>
                <a:spcPct val="90000"/>
              </a:lnSpc>
            </a:pPr>
            <a:r>
              <a:rPr lang="en-US"/>
              <a:t>Right hemisphere</a:t>
            </a:r>
          </a:p>
          <a:p>
            <a:pPr lvl="1">
              <a:lnSpc>
                <a:spcPct val="90000"/>
              </a:lnSpc>
            </a:pPr>
            <a:r>
              <a:rPr lang="en-US"/>
              <a:t>Semantic knowledge</a:t>
            </a:r>
          </a:p>
          <a:p>
            <a:pPr lvl="1">
              <a:lnSpc>
                <a:spcPct val="90000"/>
              </a:lnSpc>
            </a:pPr>
            <a:r>
              <a:rPr lang="en-US"/>
              <a:t>Pragmatics of language – context, conversation, metaphor</a:t>
            </a:r>
          </a:p>
          <a:p>
            <a:pPr lvl="1">
              <a:lnSpc>
                <a:spcPct val="90000"/>
              </a:lnSpc>
            </a:pPr>
            <a:endParaRPr lang="en-US"/>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p:txBody>
          <a:bodyPr>
            <a:normAutofit fontScale="90000"/>
          </a:bodyPr>
          <a:lstStyle/>
          <a:p>
            <a:r>
              <a:rPr lang="en-US" sz="4000"/>
              <a:t>3. Cognition in the Brain</a:t>
            </a:r>
            <a:br>
              <a:rPr lang="en-US" sz="4000"/>
            </a:br>
            <a:endParaRPr lang="en-US" sz="4000"/>
          </a:p>
        </p:txBody>
      </p:sp>
      <p:sp>
        <p:nvSpPr>
          <p:cNvPr id="24579" name="Rectangle 3"/>
          <p:cNvSpPr>
            <a:spLocks noGrp="1" noChangeArrowheads="1"/>
          </p:cNvSpPr>
          <p:nvPr>
            <p:ph idx="1"/>
          </p:nvPr>
        </p:nvSpPr>
        <p:spPr>
          <a:xfrm>
            <a:off x="457200" y="1219200"/>
            <a:ext cx="8229600" cy="4906963"/>
          </a:xfrm>
        </p:spPr>
        <p:txBody>
          <a:bodyPr/>
          <a:lstStyle/>
          <a:p>
            <a:pPr algn="ctr">
              <a:buFontTx/>
              <a:buNone/>
            </a:pPr>
            <a:r>
              <a:rPr lang="en-US" i="1"/>
              <a:t>3. Hemispheric function</a:t>
            </a:r>
          </a:p>
          <a:p>
            <a:pPr algn="ctr">
              <a:buFontTx/>
              <a:buNone/>
            </a:pPr>
            <a:endParaRPr lang="en-US" i="1"/>
          </a:p>
          <a:p>
            <a:r>
              <a:rPr lang="en-US"/>
              <a:t>Split-brain patients</a:t>
            </a:r>
          </a:p>
          <a:p>
            <a:pPr lvl="1"/>
            <a:r>
              <a:rPr lang="en-US"/>
              <a:t>When asked to give an answer about what they saw </a:t>
            </a:r>
            <a:r>
              <a:rPr lang="en-US" u="sng"/>
              <a:t>in words</a:t>
            </a:r>
            <a:r>
              <a:rPr lang="en-US"/>
              <a:t>, they report that they saw the image in the </a:t>
            </a:r>
            <a:r>
              <a:rPr lang="en-US" u="sng"/>
              <a:t>right half of the picture</a:t>
            </a:r>
          </a:p>
          <a:p>
            <a:pPr lvl="1"/>
            <a:r>
              <a:rPr lang="en-US"/>
              <a:t>When asked to </a:t>
            </a:r>
            <a:r>
              <a:rPr lang="en-US" u="sng"/>
              <a:t>use the fingers of the left hand</a:t>
            </a:r>
            <a:r>
              <a:rPr lang="en-US"/>
              <a:t> to point to what they saw, they choose the image from the </a:t>
            </a:r>
            <a:r>
              <a:rPr lang="en-US" u="sng"/>
              <a:t>left half of the picture</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endParaRPr lang="en-US"/>
          </a:p>
        </p:txBody>
      </p:sp>
      <p:sp>
        <p:nvSpPr>
          <p:cNvPr id="3" name="Content Placeholder 2"/>
          <p:cNvSpPr>
            <a:spLocks noGrp="1"/>
          </p:cNvSpPr>
          <p:nvPr>
            <p:ph idx="1"/>
          </p:nvPr>
        </p:nvSpPr>
        <p:spPr/>
        <p:txBody>
          <a:bodyPr/>
          <a:lstStyle/>
          <a:p>
            <a:pPr>
              <a:defRPr/>
            </a:pPr>
            <a:endParaRPr lang="en-US"/>
          </a:p>
        </p:txBody>
      </p:sp>
      <p:pic>
        <p:nvPicPr>
          <p:cNvPr id="1536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7625" y="0"/>
            <a:ext cx="9191625" cy="69580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itle 1"/>
          <p:cNvSpPr txBox="1">
            <a:spLocks/>
          </p:cNvSpPr>
          <p:nvPr/>
        </p:nvSpPr>
        <p:spPr>
          <a:xfrm>
            <a:off x="762000" y="796925"/>
            <a:ext cx="8091488" cy="571500"/>
          </a:xfrm>
          <a:prstGeom prst="rect">
            <a:avLst/>
          </a:prstGeom>
        </p:spPr>
        <p:style>
          <a:lnRef idx="1">
            <a:schemeClr val="accent3"/>
          </a:lnRef>
          <a:fillRef idx="2">
            <a:schemeClr val="accent3"/>
          </a:fillRef>
          <a:effectRef idx="1">
            <a:schemeClr val="accent3"/>
          </a:effectRef>
          <a:fontRef idx="minor">
            <a:schemeClr val="dk1"/>
          </a:fontRef>
        </p:style>
        <p:txBody>
          <a:bodyPr anchor="ctr">
            <a:normAutofit fontScale="75000" lnSpcReduction="20000"/>
          </a:bodyPr>
          <a:lstStyle>
            <a:lvl1pPr algn="ctr" defTabSz="914400" rtl="0" eaLnBrk="1" latinLnBrk="0" hangingPunct="1">
              <a:spcBef>
                <a:spcPct val="0"/>
              </a:spcBef>
              <a:buNone/>
              <a:defRPr sz="4400" kern="1200">
                <a:solidFill>
                  <a:schemeClr val="dk1"/>
                </a:solidFill>
                <a:latin typeface="+mn-lt"/>
                <a:ea typeface="+mn-ea"/>
                <a:cs typeface="+mn-cs"/>
              </a:defRPr>
            </a:lvl1pPr>
            <a:lvl2pPr>
              <a:defRPr>
                <a:solidFill>
                  <a:schemeClr val="dk1"/>
                </a:solidFill>
                <a:latin typeface="+mn-lt"/>
                <a:ea typeface="+mn-ea"/>
                <a:cs typeface="+mn-cs"/>
              </a:defRPr>
            </a:lvl2pPr>
            <a:lvl3pPr>
              <a:defRPr>
                <a:solidFill>
                  <a:schemeClr val="dk1"/>
                </a:solidFill>
                <a:latin typeface="+mn-lt"/>
                <a:ea typeface="+mn-ea"/>
                <a:cs typeface="+mn-cs"/>
              </a:defRPr>
            </a:lvl3pPr>
            <a:lvl4pPr>
              <a:defRPr>
                <a:solidFill>
                  <a:schemeClr val="dk1"/>
                </a:solidFill>
                <a:latin typeface="+mn-lt"/>
                <a:ea typeface="+mn-ea"/>
                <a:cs typeface="+mn-cs"/>
              </a:defRPr>
            </a:lvl4pPr>
            <a:lvl5pPr>
              <a:defRPr>
                <a:solidFill>
                  <a:schemeClr val="dk1"/>
                </a:solidFill>
                <a:latin typeface="+mn-lt"/>
                <a:ea typeface="+mn-ea"/>
                <a:cs typeface="+mn-cs"/>
              </a:defRPr>
            </a:lvl5pPr>
            <a:lvl6pPr>
              <a:defRPr>
                <a:solidFill>
                  <a:schemeClr val="dk1"/>
                </a:solidFill>
                <a:latin typeface="+mn-lt"/>
                <a:ea typeface="+mn-ea"/>
                <a:cs typeface="+mn-cs"/>
              </a:defRPr>
            </a:lvl6pPr>
            <a:lvl7pPr>
              <a:defRPr>
                <a:solidFill>
                  <a:schemeClr val="dk1"/>
                </a:solidFill>
                <a:latin typeface="+mn-lt"/>
                <a:ea typeface="+mn-ea"/>
                <a:cs typeface="+mn-cs"/>
              </a:defRPr>
            </a:lvl7pPr>
            <a:lvl8pPr>
              <a:defRPr>
                <a:solidFill>
                  <a:schemeClr val="dk1"/>
                </a:solidFill>
                <a:latin typeface="+mn-lt"/>
                <a:ea typeface="+mn-ea"/>
                <a:cs typeface="+mn-cs"/>
              </a:defRPr>
            </a:lvl8pPr>
            <a:lvl9pPr>
              <a:defRPr>
                <a:solidFill>
                  <a:schemeClr val="dk1"/>
                </a:solidFill>
                <a:latin typeface="+mn-lt"/>
                <a:ea typeface="+mn-ea"/>
                <a:cs typeface="+mn-cs"/>
              </a:defRPr>
            </a:lvl9pPr>
          </a:lstStyle>
          <a:p>
            <a:pPr>
              <a:defRPr/>
            </a:pPr>
            <a:r>
              <a:rPr lang="en-US" dirty="0" smtClean="0"/>
              <a:t>OMICS Journal of Radiology related journals</a:t>
            </a:r>
            <a:endParaRPr lang="en-US" dirty="0"/>
          </a:p>
        </p:txBody>
      </p:sp>
      <p:sp>
        <p:nvSpPr>
          <p:cNvPr id="7" name="Vertical Scroll 6"/>
          <p:cNvSpPr/>
          <p:nvPr/>
        </p:nvSpPr>
        <p:spPr>
          <a:xfrm>
            <a:off x="-82550" y="1471613"/>
            <a:ext cx="5864225" cy="5486400"/>
          </a:xfrm>
          <a:prstGeom prst="verticalScroll">
            <a:avLst/>
          </a:prstGeom>
        </p:spPr>
        <p:style>
          <a:lnRef idx="1">
            <a:schemeClr val="accent3"/>
          </a:lnRef>
          <a:fillRef idx="3">
            <a:schemeClr val="accent3"/>
          </a:fillRef>
          <a:effectRef idx="2">
            <a:schemeClr val="accent3"/>
          </a:effectRef>
          <a:fontRef idx="minor">
            <a:schemeClr val="lt1"/>
          </a:fontRef>
        </p:style>
        <p:txBody>
          <a:bodyPr anchor="ctr"/>
          <a:lstStyle/>
          <a:p>
            <a:r>
              <a:rPr lang="en-US" sz="2000" b="1" dirty="0">
                <a:solidFill>
                  <a:schemeClr val="bg2">
                    <a:lumMod val="50000"/>
                  </a:schemeClr>
                </a:solidFill>
                <a:hlinkClick r:id="rId3"/>
              </a:rPr>
              <a:t>Journal of Nuclear Medicine &amp; Radiation Therapy</a:t>
            </a:r>
            <a:endParaRPr lang="fr-FR" sz="2000" b="1" dirty="0">
              <a:effectLst/>
            </a:endParaRPr>
          </a:p>
        </p:txBody>
      </p:sp>
      <p:pic>
        <p:nvPicPr>
          <p:cNvPr id="15367" name="Picture 8" descr="C:\Users\rakesh-s\Desktop\gocr-header.jpg"/>
          <p:cNvPicPr>
            <a:picLocks noChangeAspect="1" noChangeArrowheads="1"/>
          </p:cNvPicPr>
          <p:nvPr/>
        </p:nvPicPr>
        <p:blipFill>
          <a:blip r:embed="rId4">
            <a:extLst>
              <a:ext uri="{28A0092B-C50C-407E-A947-70E740481C1C}">
                <a14:useLocalDpi xmlns:a14="http://schemas.microsoft.com/office/drawing/2010/main" val="0"/>
              </a:ext>
            </a:extLst>
          </a:blip>
          <a:srcRect l="22462" r="12379"/>
          <a:stretch>
            <a:fillRect/>
          </a:stretch>
        </p:blipFill>
        <p:spPr bwMode="auto">
          <a:xfrm>
            <a:off x="5076825" y="4370388"/>
            <a:ext cx="3930650" cy="2559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489992206"/>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386" name="Picture 1" descr="C:\Users\rakesh-s\Desktop\speaker.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3962400"/>
            <a:ext cx="9144000" cy="2819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Horizontal Scroll 5"/>
          <p:cNvSpPr/>
          <p:nvPr/>
        </p:nvSpPr>
        <p:spPr>
          <a:xfrm>
            <a:off x="311944" y="914400"/>
            <a:ext cx="8229600" cy="3429000"/>
          </a:xfrm>
          <a:prstGeom prst="horizontalScroll">
            <a:avLst/>
          </a:prstGeom>
        </p:spPr>
        <p:style>
          <a:lnRef idx="3">
            <a:schemeClr val="lt1"/>
          </a:lnRef>
          <a:fillRef idx="1">
            <a:schemeClr val="accent2"/>
          </a:fillRef>
          <a:effectRef idx="1">
            <a:schemeClr val="accent2"/>
          </a:effectRef>
          <a:fontRef idx="minor">
            <a:schemeClr val="lt1"/>
          </a:fontRef>
        </p:style>
        <p:txBody>
          <a:bodyPr anchor="ctr"/>
          <a:lstStyle/>
          <a:p>
            <a:endParaRPr lang="en-US" sz="3200" b="1" dirty="0" smtClean="0">
              <a:hlinkClick r:id="rId3"/>
            </a:endParaRPr>
          </a:p>
          <a:p>
            <a:r>
              <a:rPr lang="en-US" sz="3200" b="1" dirty="0" smtClean="0">
                <a:hlinkClick r:id="rId3"/>
              </a:rPr>
              <a:t>Radiology Conferences</a:t>
            </a:r>
            <a:endParaRPr lang="en-US" sz="3200" b="1" dirty="0"/>
          </a:p>
        </p:txBody>
      </p:sp>
      <p:sp>
        <p:nvSpPr>
          <p:cNvPr id="7" name="Double Wave 6"/>
          <p:cNvSpPr/>
          <p:nvPr/>
        </p:nvSpPr>
        <p:spPr>
          <a:xfrm>
            <a:off x="187325" y="0"/>
            <a:ext cx="8777288" cy="1435100"/>
          </a:xfrm>
          <a:prstGeom prst="doubleWave">
            <a:avLst/>
          </a:prstGeom>
        </p:spPr>
        <p:style>
          <a:lnRef idx="1">
            <a:schemeClr val="accent5"/>
          </a:lnRef>
          <a:fillRef idx="2">
            <a:schemeClr val="accent5"/>
          </a:fillRef>
          <a:effectRef idx="1">
            <a:schemeClr val="accent5"/>
          </a:effectRef>
          <a:fontRef idx="minor">
            <a:schemeClr val="dk1"/>
          </a:fontRef>
        </p:style>
        <p:txBody>
          <a:bodyPr anchor="ctr"/>
          <a:lstStyle/>
          <a:p>
            <a:pPr algn="ctr">
              <a:defRPr/>
            </a:pPr>
            <a:r>
              <a:rPr lang="en-US" sz="3600" dirty="0" smtClean="0"/>
              <a:t>Radiology </a:t>
            </a:r>
            <a:r>
              <a:rPr lang="en-US" sz="3600" dirty="0"/>
              <a:t>Related Conferences</a:t>
            </a:r>
          </a:p>
        </p:txBody>
      </p:sp>
      <p:sp>
        <p:nvSpPr>
          <p:cNvPr id="2" name="TextBox 1"/>
          <p:cNvSpPr txBox="1"/>
          <p:nvPr/>
        </p:nvSpPr>
        <p:spPr>
          <a:xfrm>
            <a:off x="1524000" y="1905000"/>
            <a:ext cx="5096267" cy="369332"/>
          </a:xfrm>
          <a:prstGeom prst="rect">
            <a:avLst/>
          </a:prstGeom>
          <a:noFill/>
        </p:spPr>
        <p:txBody>
          <a:bodyPr wrap="none" rtlCol="0">
            <a:spAutoFit/>
          </a:bodyPr>
          <a:lstStyle/>
          <a:p>
            <a:r>
              <a:rPr lang="en-US" b="1" dirty="0" smtClean="0"/>
              <a:t>For further details please go through the link</a:t>
            </a:r>
            <a:endParaRPr lang="en-US" b="1" dirty="0"/>
          </a:p>
        </p:txBody>
      </p:sp>
    </p:spTree>
    <p:extLst>
      <p:ext uri="{BB962C8B-B14F-4D97-AF65-F5344CB8AC3E}">
        <p14:creationId xmlns:p14="http://schemas.microsoft.com/office/powerpoint/2010/main" val="68012808"/>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endParaRPr lang="en-US"/>
          </a:p>
        </p:txBody>
      </p:sp>
      <p:sp>
        <p:nvSpPr>
          <p:cNvPr id="3" name="Content Placeholder 2"/>
          <p:cNvSpPr>
            <a:spLocks noGrp="1"/>
          </p:cNvSpPr>
          <p:nvPr>
            <p:ph idx="1"/>
          </p:nvPr>
        </p:nvSpPr>
        <p:spPr/>
        <p:txBody>
          <a:bodyPr/>
          <a:lstStyle/>
          <a:p>
            <a:pPr>
              <a:defRPr/>
            </a:pPr>
            <a:endParaRPr lang="en-US" dirty="0"/>
          </a:p>
        </p:txBody>
      </p:sp>
      <p:pic>
        <p:nvPicPr>
          <p:cNvPr id="17412" name="Picture 2" descr="C:\Users\rakesh-s\Desktop\2-2nd-dec.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4348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7413" name="Picture 3" descr="C:\Users\rakesh-s\Desktop\membership.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4191000"/>
            <a:ext cx="9144000" cy="2667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ectangle 3"/>
          <p:cNvSpPr/>
          <p:nvPr/>
        </p:nvSpPr>
        <p:spPr>
          <a:xfrm>
            <a:off x="2819400" y="30163"/>
            <a:ext cx="7086600" cy="830262"/>
          </a:xfrm>
          <a:prstGeom prst="rect">
            <a:avLst/>
          </a:prstGeom>
        </p:spPr>
        <p:txBody>
          <a:bodyPr>
            <a:spAutoFit/>
          </a:bodyPr>
          <a:lstStyle/>
          <a:p>
            <a:pPr>
              <a:defRPr/>
            </a:pPr>
            <a:r>
              <a:rPr lang="en-US" sz="2400" dirty="0">
                <a:solidFill>
                  <a:schemeClr val="accent5">
                    <a:lumMod val="10000"/>
                  </a:schemeClr>
                </a:solidFill>
                <a:latin typeface="Andalus" panose="02020603050405020304" pitchFamily="18" charset="-78"/>
                <a:cs typeface="Andalus" panose="02020603050405020304" pitchFamily="18" charset="-78"/>
              </a:rPr>
              <a:t>OMICS </a:t>
            </a:r>
            <a:r>
              <a:rPr lang="en-US" sz="2400" dirty="0" smtClean="0">
                <a:solidFill>
                  <a:schemeClr val="accent5">
                    <a:lumMod val="10000"/>
                  </a:schemeClr>
                </a:solidFill>
                <a:latin typeface="Andalus" panose="02020603050405020304" pitchFamily="18" charset="-78"/>
                <a:cs typeface="Andalus" panose="02020603050405020304" pitchFamily="18" charset="-78"/>
              </a:rPr>
              <a:t>International </a:t>
            </a:r>
            <a:r>
              <a:rPr lang="en-US" sz="2400" b="1" dirty="0">
                <a:solidFill>
                  <a:schemeClr val="accent5">
                    <a:lumMod val="10000"/>
                  </a:schemeClr>
                </a:solidFill>
                <a:latin typeface="Andalus" panose="02020603050405020304" pitchFamily="18" charset="-78"/>
                <a:cs typeface="Andalus" panose="02020603050405020304" pitchFamily="18" charset="-78"/>
              </a:rPr>
              <a:t>Open Access Membership</a:t>
            </a:r>
            <a:br>
              <a:rPr lang="en-US" sz="2400" b="1" dirty="0">
                <a:solidFill>
                  <a:schemeClr val="accent5">
                    <a:lumMod val="10000"/>
                  </a:schemeClr>
                </a:solidFill>
                <a:latin typeface="Andalus" panose="02020603050405020304" pitchFamily="18" charset="-78"/>
                <a:cs typeface="Andalus" panose="02020603050405020304" pitchFamily="18" charset="-78"/>
              </a:rPr>
            </a:br>
            <a:endParaRPr lang="en-US" sz="2400" dirty="0">
              <a:solidFill>
                <a:schemeClr val="accent5">
                  <a:lumMod val="10000"/>
                </a:schemeClr>
              </a:solidFill>
              <a:latin typeface="Andalus" panose="02020603050405020304" pitchFamily="18" charset="-78"/>
              <a:cs typeface="Andalus" panose="02020603050405020304" pitchFamily="18" charset="-78"/>
            </a:endParaRPr>
          </a:p>
        </p:txBody>
      </p:sp>
      <p:sp>
        <p:nvSpPr>
          <p:cNvPr id="7" name="Teardrop 6"/>
          <p:cNvSpPr/>
          <p:nvPr/>
        </p:nvSpPr>
        <p:spPr>
          <a:xfrm>
            <a:off x="1295400" y="630238"/>
            <a:ext cx="7696200" cy="3560762"/>
          </a:xfrm>
          <a:prstGeom prst="teardrop">
            <a:avLst/>
          </a:prstGeom>
          <a:solidFill>
            <a:schemeClr val="accent3">
              <a:lumMod val="75000"/>
            </a:schemeClr>
          </a:solidFill>
        </p:spPr>
        <p:style>
          <a:lnRef idx="1">
            <a:schemeClr val="accent5"/>
          </a:lnRef>
          <a:fillRef idx="2">
            <a:schemeClr val="accent5"/>
          </a:fillRef>
          <a:effectRef idx="1">
            <a:schemeClr val="accent5"/>
          </a:effectRef>
          <a:fontRef idx="minor">
            <a:schemeClr val="dk1"/>
          </a:fontRef>
        </p:style>
        <p:txBody>
          <a:bodyPr anchor="ctr"/>
          <a:lstStyle/>
          <a:p>
            <a:pPr>
              <a:defRPr/>
            </a:pPr>
            <a:r>
              <a:rPr lang="en-US" dirty="0" smtClean="0">
                <a:latin typeface="Calisto MT" panose="02040603050505030304" pitchFamily="18" charset="0"/>
              </a:rPr>
              <a:t>Open </a:t>
            </a:r>
            <a:r>
              <a:rPr lang="en-US" dirty="0">
                <a:latin typeface="Calisto MT" panose="02040603050505030304" pitchFamily="18" charset="0"/>
              </a:rPr>
              <a:t>Access Membership </a:t>
            </a:r>
            <a:r>
              <a:rPr lang="en-US" dirty="0" smtClean="0">
                <a:latin typeface="Calisto MT" panose="02040603050505030304" pitchFamily="18" charset="0"/>
              </a:rPr>
              <a:t>with OMICS International enables academicians, research </a:t>
            </a:r>
            <a:r>
              <a:rPr lang="en-US" dirty="0">
                <a:latin typeface="Calisto MT" panose="02040603050505030304" pitchFamily="18" charset="0"/>
              </a:rPr>
              <a:t>institutions, funders and corporations to actively encourage open access in scholarly communication and the dissemination of research published by their authors.</a:t>
            </a:r>
          </a:p>
          <a:p>
            <a:pPr>
              <a:defRPr/>
            </a:pPr>
            <a:r>
              <a:rPr lang="en-US" dirty="0">
                <a:latin typeface="Calisto MT" panose="02040603050505030304" pitchFamily="18" charset="0"/>
              </a:rPr>
              <a:t>For more details and benefits, click on the link below:</a:t>
            </a:r>
          </a:p>
          <a:p>
            <a:pPr>
              <a:defRPr/>
            </a:pPr>
            <a:r>
              <a:rPr lang="en-US" dirty="0">
                <a:solidFill>
                  <a:schemeClr val="accent4">
                    <a:lumMod val="10000"/>
                  </a:schemeClr>
                </a:solidFill>
                <a:latin typeface="Calisto MT" panose="02040603050505030304" pitchFamily="18" charset="0"/>
                <a:hlinkClick r:id="rId4"/>
              </a:rPr>
              <a:t>http://omicsonline.org/membership.php</a:t>
            </a:r>
            <a:r>
              <a:rPr lang="en-US" dirty="0">
                <a:solidFill>
                  <a:schemeClr val="accent4">
                    <a:lumMod val="10000"/>
                  </a:schemeClr>
                </a:solidFill>
                <a:latin typeface="Calisto MT" panose="02040603050505030304" pitchFamily="18" charset="0"/>
              </a:rPr>
              <a:t> </a:t>
            </a:r>
          </a:p>
        </p:txBody>
      </p:sp>
    </p:spTree>
    <p:extLst>
      <p:ext uri="{BB962C8B-B14F-4D97-AF65-F5344CB8AC3E}">
        <p14:creationId xmlns:p14="http://schemas.microsoft.com/office/powerpoint/2010/main" val="20932388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228600" y="2438400"/>
            <a:ext cx="5181600" cy="2209800"/>
          </a:xfrm>
        </p:spPr>
        <p:txBody>
          <a:bodyPr>
            <a:normAutofit fontScale="90000"/>
          </a:bodyPr>
          <a:lstStyle/>
          <a:p>
            <a:r>
              <a:rPr lang="en-US" dirty="0" smtClean="0">
                <a:latin typeface="Algerian" pitchFamily="82" charset="0"/>
              </a:rPr>
              <a:t>       </a:t>
            </a:r>
            <a:br>
              <a:rPr lang="en-US" dirty="0" smtClean="0">
                <a:latin typeface="Algerian" pitchFamily="82" charset="0"/>
              </a:rPr>
            </a:br>
            <a:r>
              <a:rPr lang="en-US" dirty="0">
                <a:latin typeface="Algerian" pitchFamily="82" charset="0"/>
              </a:rPr>
              <a:t/>
            </a:r>
            <a:br>
              <a:rPr lang="en-US" dirty="0">
                <a:latin typeface="Algerian" pitchFamily="82" charset="0"/>
              </a:rPr>
            </a:br>
            <a:r>
              <a:rPr lang="en-US" dirty="0" smtClean="0">
                <a:latin typeface="Algerian" pitchFamily="82" charset="0"/>
              </a:rPr>
              <a:t/>
            </a:r>
            <a:br>
              <a:rPr lang="en-US" dirty="0" smtClean="0">
                <a:latin typeface="Algerian" pitchFamily="82" charset="0"/>
              </a:rPr>
            </a:br>
            <a:r>
              <a:rPr lang="en-US" dirty="0" smtClean="0">
                <a:latin typeface="Algerian" pitchFamily="82" charset="0"/>
              </a:rPr>
              <a:t>     Cognitive           Neuroscience</a:t>
            </a:r>
            <a:r>
              <a:rPr lang="en-US" sz="2800" dirty="0"/>
              <a:t/>
            </a:r>
            <a:br>
              <a:rPr lang="en-US" sz="2800" dirty="0"/>
            </a:br>
            <a:r>
              <a:rPr lang="en-US" dirty="0"/>
              <a:t/>
            </a:r>
            <a:br>
              <a:rPr lang="en-US" dirty="0"/>
            </a:br>
            <a:endParaRPr lang="en-US" dirty="0"/>
          </a:p>
        </p:txBody>
      </p:sp>
    </p:spTree>
    <p:extLst>
      <p:ext uri="{BB962C8B-B14F-4D97-AF65-F5344CB8AC3E}">
        <p14:creationId xmlns:p14="http://schemas.microsoft.com/office/powerpoint/2010/main" val="2697456303"/>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35" presetClass="entr" presetSubtype="0" fill="hold" grpId="0" nodeType="withEffect">
                                  <p:stCondLst>
                                    <p:cond delay="0"/>
                                  </p:stCondLst>
                                  <p:iterate type="lt">
                                    <p:tmPct val="10000"/>
                                  </p:iterate>
                                  <p:childTnLst>
                                    <p:set>
                                      <p:cBhvr>
                                        <p:cTn id="6" dur="1" fill="hold">
                                          <p:stCondLst>
                                            <p:cond delay="0"/>
                                          </p:stCondLst>
                                        </p:cTn>
                                        <p:tgtEl>
                                          <p:spTgt spid="2050"/>
                                        </p:tgtEl>
                                        <p:attrNameLst>
                                          <p:attrName>style.visibility</p:attrName>
                                        </p:attrNameLst>
                                      </p:cBhvr>
                                      <p:to>
                                        <p:strVal val="visible"/>
                                      </p:to>
                                    </p:set>
                                    <p:animEffect transition="in" filter="fade">
                                      <p:cBhvr>
                                        <p:cTn id="7" dur="800">
                                          <p:stCondLst>
                                            <p:cond delay="0"/>
                                          </p:stCondLst>
                                        </p:cTn>
                                        <p:tgtEl>
                                          <p:spTgt spid="2050"/>
                                        </p:tgtEl>
                                      </p:cBhvr>
                                    </p:animEffect>
                                    <p:anim calcmode="lin" valueType="num">
                                      <p:cBhvr>
                                        <p:cTn id="8" dur="800" fill="hold">
                                          <p:stCondLst>
                                            <p:cond delay="0"/>
                                          </p:stCondLst>
                                        </p:cTn>
                                        <p:tgtEl>
                                          <p:spTgt spid="2050"/>
                                        </p:tgtEl>
                                        <p:attrNameLst>
                                          <p:attrName>style.rotation</p:attrName>
                                        </p:attrNameLst>
                                      </p:cBhvr>
                                      <p:tavLst>
                                        <p:tav tm="0">
                                          <p:val>
                                            <p:fltVal val="720"/>
                                          </p:val>
                                        </p:tav>
                                        <p:tav tm="100000">
                                          <p:val>
                                            <p:fltVal val="0"/>
                                          </p:val>
                                        </p:tav>
                                      </p:tavLst>
                                    </p:anim>
                                    <p:anim calcmode="lin" valueType="num">
                                      <p:cBhvr>
                                        <p:cTn id="9" dur="800" fill="hold">
                                          <p:stCondLst>
                                            <p:cond delay="0"/>
                                          </p:stCondLst>
                                        </p:cTn>
                                        <p:tgtEl>
                                          <p:spTgt spid="2050"/>
                                        </p:tgtEl>
                                        <p:attrNameLst>
                                          <p:attrName>ppt_h</p:attrName>
                                        </p:attrNameLst>
                                      </p:cBhvr>
                                      <p:tavLst>
                                        <p:tav tm="0">
                                          <p:val>
                                            <p:fltVal val="0"/>
                                          </p:val>
                                        </p:tav>
                                        <p:tav tm="100000">
                                          <p:val>
                                            <p:strVal val="#ppt_h"/>
                                          </p:val>
                                        </p:tav>
                                      </p:tavLst>
                                    </p:anim>
                                    <p:anim calcmode="lin" valueType="num">
                                      <p:cBhvr>
                                        <p:cTn id="10" dur="800" fill="hold">
                                          <p:stCondLst>
                                            <p:cond delay="0"/>
                                          </p:stCondLst>
                                        </p:cTn>
                                        <p:tgtEl>
                                          <p:spTgt spid="2050"/>
                                        </p:tgtEl>
                                        <p:attrNameLst>
                                          <p:attrName>ppt_w</p:attrName>
                                        </p:attrNameLst>
                                      </p:cBhvr>
                                      <p:tavLst>
                                        <p:tav tm="0">
                                          <p:val>
                                            <p:fltVal val="0"/>
                                          </p:val>
                                        </p:tav>
                                        <p:tav tm="100000">
                                          <p:val>
                                            <p:strVal val="#ppt_w"/>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50" grpId="0"/>
    </p:bldLst>
  </p:timing>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p:txBody>
          <a:bodyPr/>
          <a:lstStyle/>
          <a:p>
            <a:r>
              <a:rPr lang="en-US"/>
              <a:t>Outline</a:t>
            </a:r>
          </a:p>
        </p:txBody>
      </p:sp>
      <p:sp>
        <p:nvSpPr>
          <p:cNvPr id="3075" name="Rectangle 3"/>
          <p:cNvSpPr>
            <a:spLocks noGrp="1" noChangeArrowheads="1"/>
          </p:cNvSpPr>
          <p:nvPr>
            <p:ph idx="1"/>
          </p:nvPr>
        </p:nvSpPr>
        <p:spPr/>
        <p:txBody>
          <a:bodyPr/>
          <a:lstStyle/>
          <a:p>
            <a:pPr marL="609600" indent="-609600">
              <a:buFontTx/>
              <a:buAutoNum type="arabicPeriod"/>
            </a:pPr>
            <a:r>
              <a:rPr lang="en-US"/>
              <a:t>From Neuron to Brain</a:t>
            </a:r>
          </a:p>
          <a:p>
            <a:pPr marL="990600" lvl="1" indent="-533400">
              <a:buFontTx/>
              <a:buAutoNum type="arabicPeriod"/>
            </a:pPr>
            <a:r>
              <a:rPr lang="en-US"/>
              <a:t>Structure of the Neuron</a:t>
            </a:r>
          </a:p>
          <a:p>
            <a:pPr marL="990600" lvl="1" indent="-533400">
              <a:buFontTx/>
              <a:buAutoNum type="arabicPeriod"/>
            </a:pPr>
            <a:r>
              <a:rPr lang="en-US"/>
              <a:t>Organization of the Nervous system</a:t>
            </a:r>
          </a:p>
          <a:p>
            <a:pPr marL="609600" indent="-609600">
              <a:buFontTx/>
              <a:buAutoNum type="arabicPeriod"/>
            </a:pPr>
            <a:r>
              <a:rPr lang="en-US"/>
              <a:t>Methods of Cognitive Neuroscience</a:t>
            </a:r>
          </a:p>
          <a:p>
            <a:pPr marL="609600" indent="-609600">
              <a:buFontTx/>
              <a:buAutoNum type="arabicPeriod"/>
            </a:pPr>
            <a:r>
              <a:rPr lang="en-US"/>
              <a:t>Cognition in the Brain</a:t>
            </a:r>
          </a:p>
          <a:p>
            <a:pPr marL="990600" lvl="1" indent="-533400">
              <a:buFontTx/>
              <a:buAutoNum type="arabicPeriod"/>
            </a:pPr>
            <a:r>
              <a:rPr lang="en-US"/>
              <a:t>Gross anatomy of the Brain</a:t>
            </a:r>
          </a:p>
          <a:p>
            <a:pPr marL="990600" lvl="1" indent="-533400">
              <a:buFontTx/>
              <a:buAutoNum type="arabicPeriod"/>
            </a:pPr>
            <a:r>
              <a:rPr lang="en-US"/>
              <a:t>Cerebral Cortex and Localization</a:t>
            </a:r>
          </a:p>
          <a:p>
            <a:pPr marL="990600" lvl="1" indent="-533400">
              <a:buFontTx/>
              <a:buAutoNum type="arabicPeriod"/>
            </a:pPr>
            <a:r>
              <a:rPr lang="en-US"/>
              <a:t>Hemispheric Function</a:t>
            </a:r>
          </a:p>
          <a:p>
            <a:pPr marL="990600" lvl="1" indent="-533400">
              <a:buFontTx/>
              <a:buAutoNum type="arabicPeriod"/>
            </a:pPr>
            <a:endParaRPr 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7" presetClass="entr" presetSubtype="0" fill="hold" grpId="0" nodeType="clickEffect">
                                  <p:stCondLst>
                                    <p:cond delay="0"/>
                                  </p:stCondLst>
                                  <p:iterate type="lt">
                                    <p:tmPct val="10000"/>
                                  </p:iterate>
                                  <p:childTnLst>
                                    <p:set>
                                      <p:cBhvr>
                                        <p:cTn id="6" dur="1" fill="hold">
                                          <p:stCondLst>
                                            <p:cond delay="0"/>
                                          </p:stCondLst>
                                        </p:cTn>
                                        <p:tgtEl>
                                          <p:spTgt spid="3075">
                                            <p:txEl>
                                              <p:pRg st="0" end="0"/>
                                            </p:txEl>
                                          </p:spTgt>
                                        </p:tgtEl>
                                        <p:attrNameLst>
                                          <p:attrName>style.visibility</p:attrName>
                                        </p:attrNameLst>
                                      </p:cBhvr>
                                      <p:to>
                                        <p:strVal val="visible"/>
                                      </p:to>
                                    </p:set>
                                    <p:animEffect transition="in" filter="fade">
                                      <p:cBhvr>
                                        <p:cTn id="7" dur="1000"/>
                                        <p:tgtEl>
                                          <p:spTgt spid="3075">
                                            <p:txEl>
                                              <p:pRg st="0" end="0"/>
                                            </p:txEl>
                                          </p:spTgt>
                                        </p:tgtEl>
                                      </p:cBhvr>
                                    </p:animEffect>
                                    <p:anim calcmode="lin" valueType="num">
                                      <p:cBhvr>
                                        <p:cTn id="8" dur="1000" fill="hold"/>
                                        <p:tgtEl>
                                          <p:spTgt spid="3075">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075">
                                            <p:txEl>
                                              <p:pRg st="0" end="0"/>
                                            </p:txEl>
                                          </p:spTgt>
                                        </p:tgtEl>
                                        <p:attrNameLst>
                                          <p:attrName>ppt_y</p:attrName>
                                        </p:attrNameLst>
                                      </p:cBhvr>
                                      <p:tavLst>
                                        <p:tav tm="0">
                                          <p:val>
                                            <p:strVal val="#ppt_y-.1"/>
                                          </p:val>
                                        </p:tav>
                                        <p:tav tm="100000">
                                          <p:val>
                                            <p:strVal val="#ppt_y"/>
                                          </p:val>
                                        </p:tav>
                                      </p:tavLst>
                                    </p:anim>
                                  </p:childTnLst>
                                </p:cTn>
                              </p:par>
                              <p:par>
                                <p:cTn id="10" presetID="47" presetClass="entr" presetSubtype="0" fill="hold" grpId="0" nodeType="withEffect">
                                  <p:stCondLst>
                                    <p:cond delay="0"/>
                                  </p:stCondLst>
                                  <p:iterate type="lt">
                                    <p:tmPct val="10000"/>
                                  </p:iterate>
                                  <p:childTnLst>
                                    <p:set>
                                      <p:cBhvr>
                                        <p:cTn id="11" dur="1" fill="hold">
                                          <p:stCondLst>
                                            <p:cond delay="0"/>
                                          </p:stCondLst>
                                        </p:cTn>
                                        <p:tgtEl>
                                          <p:spTgt spid="3075">
                                            <p:txEl>
                                              <p:pRg st="1" end="1"/>
                                            </p:txEl>
                                          </p:spTgt>
                                        </p:tgtEl>
                                        <p:attrNameLst>
                                          <p:attrName>style.visibility</p:attrName>
                                        </p:attrNameLst>
                                      </p:cBhvr>
                                      <p:to>
                                        <p:strVal val="visible"/>
                                      </p:to>
                                    </p:set>
                                    <p:animEffect transition="in" filter="fade">
                                      <p:cBhvr>
                                        <p:cTn id="12" dur="1000"/>
                                        <p:tgtEl>
                                          <p:spTgt spid="3075">
                                            <p:txEl>
                                              <p:pRg st="1" end="1"/>
                                            </p:txEl>
                                          </p:spTgt>
                                        </p:tgtEl>
                                      </p:cBhvr>
                                    </p:animEffect>
                                    <p:anim calcmode="lin" valueType="num">
                                      <p:cBhvr>
                                        <p:cTn id="13" dur="1000" fill="hold"/>
                                        <p:tgtEl>
                                          <p:spTgt spid="3075">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3075">
                                            <p:txEl>
                                              <p:pRg st="1" end="1"/>
                                            </p:txEl>
                                          </p:spTgt>
                                        </p:tgtEl>
                                        <p:attrNameLst>
                                          <p:attrName>ppt_y</p:attrName>
                                        </p:attrNameLst>
                                      </p:cBhvr>
                                      <p:tavLst>
                                        <p:tav tm="0">
                                          <p:val>
                                            <p:strVal val="#ppt_y-.1"/>
                                          </p:val>
                                        </p:tav>
                                        <p:tav tm="100000">
                                          <p:val>
                                            <p:strVal val="#ppt_y"/>
                                          </p:val>
                                        </p:tav>
                                      </p:tavLst>
                                    </p:anim>
                                  </p:childTnLst>
                                </p:cTn>
                              </p:par>
                              <p:par>
                                <p:cTn id="15" presetID="47" presetClass="entr" presetSubtype="0" fill="hold" grpId="0" nodeType="withEffect">
                                  <p:stCondLst>
                                    <p:cond delay="0"/>
                                  </p:stCondLst>
                                  <p:iterate type="lt">
                                    <p:tmPct val="10000"/>
                                  </p:iterate>
                                  <p:childTnLst>
                                    <p:set>
                                      <p:cBhvr>
                                        <p:cTn id="16" dur="1" fill="hold">
                                          <p:stCondLst>
                                            <p:cond delay="0"/>
                                          </p:stCondLst>
                                        </p:cTn>
                                        <p:tgtEl>
                                          <p:spTgt spid="3075">
                                            <p:txEl>
                                              <p:pRg st="2" end="2"/>
                                            </p:txEl>
                                          </p:spTgt>
                                        </p:tgtEl>
                                        <p:attrNameLst>
                                          <p:attrName>style.visibility</p:attrName>
                                        </p:attrNameLst>
                                      </p:cBhvr>
                                      <p:to>
                                        <p:strVal val="visible"/>
                                      </p:to>
                                    </p:set>
                                    <p:animEffect transition="in" filter="fade">
                                      <p:cBhvr>
                                        <p:cTn id="17" dur="1000"/>
                                        <p:tgtEl>
                                          <p:spTgt spid="3075">
                                            <p:txEl>
                                              <p:pRg st="2" end="2"/>
                                            </p:txEl>
                                          </p:spTgt>
                                        </p:tgtEl>
                                      </p:cBhvr>
                                    </p:animEffect>
                                    <p:anim calcmode="lin" valueType="num">
                                      <p:cBhvr>
                                        <p:cTn id="18" dur="1000" fill="hold"/>
                                        <p:tgtEl>
                                          <p:spTgt spid="3075">
                                            <p:txEl>
                                              <p:pRg st="2" end="2"/>
                                            </p:txEl>
                                          </p:spTgt>
                                        </p:tgtEl>
                                        <p:attrNameLst>
                                          <p:attrName>ppt_x</p:attrName>
                                        </p:attrNameLst>
                                      </p:cBhvr>
                                      <p:tavLst>
                                        <p:tav tm="0">
                                          <p:val>
                                            <p:strVal val="#ppt_x"/>
                                          </p:val>
                                        </p:tav>
                                        <p:tav tm="100000">
                                          <p:val>
                                            <p:strVal val="#ppt_x"/>
                                          </p:val>
                                        </p:tav>
                                      </p:tavLst>
                                    </p:anim>
                                    <p:anim calcmode="lin" valueType="num">
                                      <p:cBhvr>
                                        <p:cTn id="19" dur="1000" fill="hold"/>
                                        <p:tgtEl>
                                          <p:spTgt spid="3075">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0" fill="hold" nodeType="clickPar">
                      <p:stCondLst>
                        <p:cond delay="indefinite"/>
                      </p:stCondLst>
                      <p:childTnLst>
                        <p:par>
                          <p:cTn id="21" fill="hold" nodeType="withGroup">
                            <p:stCondLst>
                              <p:cond delay="0"/>
                            </p:stCondLst>
                            <p:childTnLst>
                              <p:par>
                                <p:cTn id="22" presetID="47" presetClass="entr" presetSubtype="0" fill="hold" grpId="0" nodeType="clickEffect">
                                  <p:stCondLst>
                                    <p:cond delay="0"/>
                                  </p:stCondLst>
                                  <p:iterate type="lt">
                                    <p:tmPct val="10000"/>
                                  </p:iterate>
                                  <p:childTnLst>
                                    <p:set>
                                      <p:cBhvr>
                                        <p:cTn id="23" dur="1" fill="hold">
                                          <p:stCondLst>
                                            <p:cond delay="0"/>
                                          </p:stCondLst>
                                        </p:cTn>
                                        <p:tgtEl>
                                          <p:spTgt spid="3075">
                                            <p:txEl>
                                              <p:pRg st="3" end="3"/>
                                            </p:txEl>
                                          </p:spTgt>
                                        </p:tgtEl>
                                        <p:attrNameLst>
                                          <p:attrName>style.visibility</p:attrName>
                                        </p:attrNameLst>
                                      </p:cBhvr>
                                      <p:to>
                                        <p:strVal val="visible"/>
                                      </p:to>
                                    </p:set>
                                    <p:animEffect transition="in" filter="fade">
                                      <p:cBhvr>
                                        <p:cTn id="24" dur="1000"/>
                                        <p:tgtEl>
                                          <p:spTgt spid="3075">
                                            <p:txEl>
                                              <p:pRg st="3" end="3"/>
                                            </p:txEl>
                                          </p:spTgt>
                                        </p:tgtEl>
                                      </p:cBhvr>
                                    </p:animEffect>
                                    <p:anim calcmode="lin" valueType="num">
                                      <p:cBhvr>
                                        <p:cTn id="25" dur="1000" fill="hold"/>
                                        <p:tgtEl>
                                          <p:spTgt spid="3075">
                                            <p:txEl>
                                              <p:pRg st="3" end="3"/>
                                            </p:txEl>
                                          </p:spTgt>
                                        </p:tgtEl>
                                        <p:attrNameLst>
                                          <p:attrName>ppt_x</p:attrName>
                                        </p:attrNameLst>
                                      </p:cBhvr>
                                      <p:tavLst>
                                        <p:tav tm="0">
                                          <p:val>
                                            <p:strVal val="#ppt_x"/>
                                          </p:val>
                                        </p:tav>
                                        <p:tav tm="100000">
                                          <p:val>
                                            <p:strVal val="#ppt_x"/>
                                          </p:val>
                                        </p:tav>
                                      </p:tavLst>
                                    </p:anim>
                                    <p:anim calcmode="lin" valueType="num">
                                      <p:cBhvr>
                                        <p:cTn id="26" dur="1000" fill="hold"/>
                                        <p:tgtEl>
                                          <p:spTgt spid="3075">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47" presetClass="entr" presetSubtype="0" fill="hold" grpId="0" nodeType="clickEffect">
                                  <p:stCondLst>
                                    <p:cond delay="0"/>
                                  </p:stCondLst>
                                  <p:iterate type="lt">
                                    <p:tmPct val="10000"/>
                                  </p:iterate>
                                  <p:childTnLst>
                                    <p:set>
                                      <p:cBhvr>
                                        <p:cTn id="30" dur="1" fill="hold">
                                          <p:stCondLst>
                                            <p:cond delay="0"/>
                                          </p:stCondLst>
                                        </p:cTn>
                                        <p:tgtEl>
                                          <p:spTgt spid="3075">
                                            <p:txEl>
                                              <p:pRg st="4" end="4"/>
                                            </p:txEl>
                                          </p:spTgt>
                                        </p:tgtEl>
                                        <p:attrNameLst>
                                          <p:attrName>style.visibility</p:attrName>
                                        </p:attrNameLst>
                                      </p:cBhvr>
                                      <p:to>
                                        <p:strVal val="visible"/>
                                      </p:to>
                                    </p:set>
                                    <p:animEffect transition="in" filter="fade">
                                      <p:cBhvr>
                                        <p:cTn id="31" dur="1000"/>
                                        <p:tgtEl>
                                          <p:spTgt spid="3075">
                                            <p:txEl>
                                              <p:pRg st="4" end="4"/>
                                            </p:txEl>
                                          </p:spTgt>
                                        </p:tgtEl>
                                      </p:cBhvr>
                                    </p:animEffect>
                                    <p:anim calcmode="lin" valueType="num">
                                      <p:cBhvr>
                                        <p:cTn id="32" dur="1000" fill="hold"/>
                                        <p:tgtEl>
                                          <p:spTgt spid="3075">
                                            <p:txEl>
                                              <p:pRg st="4" end="4"/>
                                            </p:txEl>
                                          </p:spTgt>
                                        </p:tgtEl>
                                        <p:attrNameLst>
                                          <p:attrName>ppt_x</p:attrName>
                                        </p:attrNameLst>
                                      </p:cBhvr>
                                      <p:tavLst>
                                        <p:tav tm="0">
                                          <p:val>
                                            <p:strVal val="#ppt_x"/>
                                          </p:val>
                                        </p:tav>
                                        <p:tav tm="100000">
                                          <p:val>
                                            <p:strVal val="#ppt_x"/>
                                          </p:val>
                                        </p:tav>
                                      </p:tavLst>
                                    </p:anim>
                                    <p:anim calcmode="lin" valueType="num">
                                      <p:cBhvr>
                                        <p:cTn id="33" dur="1000" fill="hold"/>
                                        <p:tgtEl>
                                          <p:spTgt spid="3075">
                                            <p:txEl>
                                              <p:pRg st="4" end="4"/>
                                            </p:txEl>
                                          </p:spTgt>
                                        </p:tgtEl>
                                        <p:attrNameLst>
                                          <p:attrName>ppt_y</p:attrName>
                                        </p:attrNameLst>
                                      </p:cBhvr>
                                      <p:tavLst>
                                        <p:tav tm="0">
                                          <p:val>
                                            <p:strVal val="#ppt_y-.1"/>
                                          </p:val>
                                        </p:tav>
                                        <p:tav tm="100000">
                                          <p:val>
                                            <p:strVal val="#ppt_y"/>
                                          </p:val>
                                        </p:tav>
                                      </p:tavLst>
                                    </p:anim>
                                  </p:childTnLst>
                                </p:cTn>
                              </p:par>
                              <p:par>
                                <p:cTn id="34" presetID="47" presetClass="entr" presetSubtype="0" fill="hold" grpId="0" nodeType="withEffect">
                                  <p:stCondLst>
                                    <p:cond delay="0"/>
                                  </p:stCondLst>
                                  <p:iterate type="lt">
                                    <p:tmPct val="10000"/>
                                  </p:iterate>
                                  <p:childTnLst>
                                    <p:set>
                                      <p:cBhvr>
                                        <p:cTn id="35" dur="1" fill="hold">
                                          <p:stCondLst>
                                            <p:cond delay="0"/>
                                          </p:stCondLst>
                                        </p:cTn>
                                        <p:tgtEl>
                                          <p:spTgt spid="3075">
                                            <p:txEl>
                                              <p:pRg st="5" end="5"/>
                                            </p:txEl>
                                          </p:spTgt>
                                        </p:tgtEl>
                                        <p:attrNameLst>
                                          <p:attrName>style.visibility</p:attrName>
                                        </p:attrNameLst>
                                      </p:cBhvr>
                                      <p:to>
                                        <p:strVal val="visible"/>
                                      </p:to>
                                    </p:set>
                                    <p:animEffect transition="in" filter="fade">
                                      <p:cBhvr>
                                        <p:cTn id="36" dur="1000"/>
                                        <p:tgtEl>
                                          <p:spTgt spid="3075">
                                            <p:txEl>
                                              <p:pRg st="5" end="5"/>
                                            </p:txEl>
                                          </p:spTgt>
                                        </p:tgtEl>
                                      </p:cBhvr>
                                    </p:animEffect>
                                    <p:anim calcmode="lin" valueType="num">
                                      <p:cBhvr>
                                        <p:cTn id="37" dur="1000" fill="hold"/>
                                        <p:tgtEl>
                                          <p:spTgt spid="3075">
                                            <p:txEl>
                                              <p:pRg st="5" end="5"/>
                                            </p:txEl>
                                          </p:spTgt>
                                        </p:tgtEl>
                                        <p:attrNameLst>
                                          <p:attrName>ppt_x</p:attrName>
                                        </p:attrNameLst>
                                      </p:cBhvr>
                                      <p:tavLst>
                                        <p:tav tm="0">
                                          <p:val>
                                            <p:strVal val="#ppt_x"/>
                                          </p:val>
                                        </p:tav>
                                        <p:tav tm="100000">
                                          <p:val>
                                            <p:strVal val="#ppt_x"/>
                                          </p:val>
                                        </p:tav>
                                      </p:tavLst>
                                    </p:anim>
                                    <p:anim calcmode="lin" valueType="num">
                                      <p:cBhvr>
                                        <p:cTn id="38" dur="1000" fill="hold"/>
                                        <p:tgtEl>
                                          <p:spTgt spid="3075">
                                            <p:txEl>
                                              <p:pRg st="5" end="5"/>
                                            </p:txEl>
                                          </p:spTgt>
                                        </p:tgtEl>
                                        <p:attrNameLst>
                                          <p:attrName>ppt_y</p:attrName>
                                        </p:attrNameLst>
                                      </p:cBhvr>
                                      <p:tavLst>
                                        <p:tav tm="0">
                                          <p:val>
                                            <p:strVal val="#ppt_y-.1"/>
                                          </p:val>
                                        </p:tav>
                                        <p:tav tm="100000">
                                          <p:val>
                                            <p:strVal val="#ppt_y"/>
                                          </p:val>
                                        </p:tav>
                                      </p:tavLst>
                                    </p:anim>
                                  </p:childTnLst>
                                </p:cTn>
                              </p:par>
                              <p:par>
                                <p:cTn id="39" presetID="47" presetClass="entr" presetSubtype="0" fill="hold" grpId="0" nodeType="withEffect">
                                  <p:stCondLst>
                                    <p:cond delay="0"/>
                                  </p:stCondLst>
                                  <p:iterate type="lt">
                                    <p:tmPct val="10000"/>
                                  </p:iterate>
                                  <p:childTnLst>
                                    <p:set>
                                      <p:cBhvr>
                                        <p:cTn id="40" dur="1" fill="hold">
                                          <p:stCondLst>
                                            <p:cond delay="0"/>
                                          </p:stCondLst>
                                        </p:cTn>
                                        <p:tgtEl>
                                          <p:spTgt spid="3075">
                                            <p:txEl>
                                              <p:pRg st="6" end="6"/>
                                            </p:txEl>
                                          </p:spTgt>
                                        </p:tgtEl>
                                        <p:attrNameLst>
                                          <p:attrName>style.visibility</p:attrName>
                                        </p:attrNameLst>
                                      </p:cBhvr>
                                      <p:to>
                                        <p:strVal val="visible"/>
                                      </p:to>
                                    </p:set>
                                    <p:animEffect transition="in" filter="fade">
                                      <p:cBhvr>
                                        <p:cTn id="41" dur="1000"/>
                                        <p:tgtEl>
                                          <p:spTgt spid="3075">
                                            <p:txEl>
                                              <p:pRg st="6" end="6"/>
                                            </p:txEl>
                                          </p:spTgt>
                                        </p:tgtEl>
                                      </p:cBhvr>
                                    </p:animEffect>
                                    <p:anim calcmode="lin" valueType="num">
                                      <p:cBhvr>
                                        <p:cTn id="42" dur="1000" fill="hold"/>
                                        <p:tgtEl>
                                          <p:spTgt spid="3075">
                                            <p:txEl>
                                              <p:pRg st="6" end="6"/>
                                            </p:txEl>
                                          </p:spTgt>
                                        </p:tgtEl>
                                        <p:attrNameLst>
                                          <p:attrName>ppt_x</p:attrName>
                                        </p:attrNameLst>
                                      </p:cBhvr>
                                      <p:tavLst>
                                        <p:tav tm="0">
                                          <p:val>
                                            <p:strVal val="#ppt_x"/>
                                          </p:val>
                                        </p:tav>
                                        <p:tav tm="100000">
                                          <p:val>
                                            <p:strVal val="#ppt_x"/>
                                          </p:val>
                                        </p:tav>
                                      </p:tavLst>
                                    </p:anim>
                                    <p:anim calcmode="lin" valueType="num">
                                      <p:cBhvr>
                                        <p:cTn id="43" dur="1000" fill="hold"/>
                                        <p:tgtEl>
                                          <p:spTgt spid="3075">
                                            <p:txEl>
                                              <p:pRg st="6" end="6"/>
                                            </p:txEl>
                                          </p:spTgt>
                                        </p:tgtEl>
                                        <p:attrNameLst>
                                          <p:attrName>ppt_y</p:attrName>
                                        </p:attrNameLst>
                                      </p:cBhvr>
                                      <p:tavLst>
                                        <p:tav tm="0">
                                          <p:val>
                                            <p:strVal val="#ppt_y-.1"/>
                                          </p:val>
                                        </p:tav>
                                        <p:tav tm="100000">
                                          <p:val>
                                            <p:strVal val="#ppt_y"/>
                                          </p:val>
                                        </p:tav>
                                      </p:tavLst>
                                    </p:anim>
                                  </p:childTnLst>
                                </p:cTn>
                              </p:par>
                              <p:par>
                                <p:cTn id="44" presetID="47" presetClass="entr" presetSubtype="0" fill="hold" grpId="0" nodeType="withEffect">
                                  <p:stCondLst>
                                    <p:cond delay="0"/>
                                  </p:stCondLst>
                                  <p:iterate type="lt">
                                    <p:tmPct val="10000"/>
                                  </p:iterate>
                                  <p:childTnLst>
                                    <p:set>
                                      <p:cBhvr>
                                        <p:cTn id="45" dur="1" fill="hold">
                                          <p:stCondLst>
                                            <p:cond delay="0"/>
                                          </p:stCondLst>
                                        </p:cTn>
                                        <p:tgtEl>
                                          <p:spTgt spid="3075">
                                            <p:txEl>
                                              <p:pRg st="7" end="7"/>
                                            </p:txEl>
                                          </p:spTgt>
                                        </p:tgtEl>
                                        <p:attrNameLst>
                                          <p:attrName>style.visibility</p:attrName>
                                        </p:attrNameLst>
                                      </p:cBhvr>
                                      <p:to>
                                        <p:strVal val="visible"/>
                                      </p:to>
                                    </p:set>
                                    <p:animEffect transition="in" filter="fade">
                                      <p:cBhvr>
                                        <p:cTn id="46" dur="1000"/>
                                        <p:tgtEl>
                                          <p:spTgt spid="3075">
                                            <p:txEl>
                                              <p:pRg st="7" end="7"/>
                                            </p:txEl>
                                          </p:spTgt>
                                        </p:tgtEl>
                                      </p:cBhvr>
                                    </p:animEffect>
                                    <p:anim calcmode="lin" valueType="num">
                                      <p:cBhvr>
                                        <p:cTn id="47" dur="1000" fill="hold"/>
                                        <p:tgtEl>
                                          <p:spTgt spid="3075">
                                            <p:txEl>
                                              <p:pRg st="7" end="7"/>
                                            </p:txEl>
                                          </p:spTgt>
                                        </p:tgtEl>
                                        <p:attrNameLst>
                                          <p:attrName>ppt_x</p:attrName>
                                        </p:attrNameLst>
                                      </p:cBhvr>
                                      <p:tavLst>
                                        <p:tav tm="0">
                                          <p:val>
                                            <p:strVal val="#ppt_x"/>
                                          </p:val>
                                        </p:tav>
                                        <p:tav tm="100000">
                                          <p:val>
                                            <p:strVal val="#ppt_x"/>
                                          </p:val>
                                        </p:tav>
                                      </p:tavLst>
                                    </p:anim>
                                    <p:anim calcmode="lin" valueType="num">
                                      <p:cBhvr>
                                        <p:cTn id="48" dur="1000" fill="hold"/>
                                        <p:tgtEl>
                                          <p:spTgt spid="3075">
                                            <p:txEl>
                                              <p:pRg st="7" end="7"/>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5"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p:txBody>
          <a:bodyPr/>
          <a:lstStyle/>
          <a:p>
            <a:r>
              <a:rPr lang="en-US"/>
              <a:t>Basic Concepts</a:t>
            </a:r>
          </a:p>
        </p:txBody>
      </p:sp>
      <p:sp>
        <p:nvSpPr>
          <p:cNvPr id="5123" name="Rectangle 3"/>
          <p:cNvSpPr>
            <a:spLocks noGrp="1" noChangeArrowheads="1"/>
          </p:cNvSpPr>
          <p:nvPr>
            <p:ph idx="1"/>
          </p:nvPr>
        </p:nvSpPr>
        <p:spPr/>
        <p:txBody>
          <a:bodyPr/>
          <a:lstStyle/>
          <a:p>
            <a:r>
              <a:rPr lang="en-US"/>
              <a:t>Cognitive Neuroscience</a:t>
            </a:r>
          </a:p>
          <a:p>
            <a:pPr lvl="1"/>
            <a:r>
              <a:rPr lang="en-US"/>
              <a:t>The field of study linking the brain and other aspects of the nervous system to cognitive processing and, ultimately, to behavior</a:t>
            </a:r>
          </a:p>
          <a:p>
            <a:pPr lvl="1">
              <a:buFontTx/>
              <a:buNone/>
            </a:pPr>
            <a:endParaRPr lang="en-US"/>
          </a:p>
          <a:p>
            <a:r>
              <a:rPr lang="en-US"/>
              <a:t>Localization of Function</a:t>
            </a:r>
          </a:p>
          <a:p>
            <a:pPr lvl="1"/>
            <a:r>
              <a:rPr lang="en-US"/>
              <a:t>Whether specific areas of the brain control specific abilities or behaviors</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lstStyle/>
          <a:p>
            <a:r>
              <a:rPr lang="en-US"/>
              <a:t>1.From Neuron to Brain</a:t>
            </a:r>
          </a:p>
        </p:txBody>
      </p:sp>
      <p:sp>
        <p:nvSpPr>
          <p:cNvPr id="6147" name="Rectangle 3"/>
          <p:cNvSpPr>
            <a:spLocks noGrp="1" noChangeArrowheads="1"/>
          </p:cNvSpPr>
          <p:nvPr>
            <p:ph idx="1"/>
          </p:nvPr>
        </p:nvSpPr>
        <p:spPr/>
        <p:txBody>
          <a:bodyPr/>
          <a:lstStyle/>
          <a:p>
            <a:pPr marL="609600" indent="-609600" algn="ctr">
              <a:buFontTx/>
              <a:buAutoNum type="arabicPeriod"/>
            </a:pPr>
            <a:r>
              <a:rPr lang="en-US" i="1"/>
              <a:t>Structure of the Neuron</a:t>
            </a:r>
          </a:p>
          <a:p>
            <a:pPr marL="609600" indent="-609600">
              <a:buFontTx/>
              <a:buNone/>
            </a:pPr>
            <a:endParaRPr lang="en-US" i="1"/>
          </a:p>
          <a:p>
            <a:pPr marL="609600" indent="-609600"/>
            <a:r>
              <a:rPr lang="en-US"/>
              <a:t>Neuron</a:t>
            </a:r>
          </a:p>
          <a:p>
            <a:pPr marL="990600" lvl="1" indent="-533400"/>
            <a:r>
              <a:rPr lang="en-US"/>
              <a:t>Individual neural cell</a:t>
            </a:r>
          </a:p>
          <a:p>
            <a:pPr marL="990600" lvl="1" indent="-533400"/>
            <a:r>
              <a:rPr lang="en-US"/>
              <a:t>Transmits electrical signals from one location to another in the nervous system</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r>
              <a:rPr lang="en-US"/>
              <a:t>1.From Neuron to Brain</a:t>
            </a:r>
          </a:p>
        </p:txBody>
      </p:sp>
      <p:sp>
        <p:nvSpPr>
          <p:cNvPr id="7171" name="Rectangle 3"/>
          <p:cNvSpPr>
            <a:spLocks noGrp="1" noChangeArrowheads="1"/>
          </p:cNvSpPr>
          <p:nvPr>
            <p:ph idx="1"/>
          </p:nvPr>
        </p:nvSpPr>
        <p:spPr/>
        <p:txBody>
          <a:bodyPr/>
          <a:lstStyle/>
          <a:p>
            <a:pPr algn="ctr">
              <a:buFontTx/>
              <a:buNone/>
            </a:pPr>
            <a:r>
              <a:rPr lang="en-US" sz="2800" i="1"/>
              <a:t>1.</a:t>
            </a:r>
            <a:r>
              <a:rPr lang="en-US" sz="2800"/>
              <a:t> </a:t>
            </a:r>
            <a:r>
              <a:rPr lang="en-US" sz="2800" i="1"/>
              <a:t>Structure of the Neuron</a:t>
            </a:r>
          </a:p>
          <a:p>
            <a:r>
              <a:rPr lang="en-US" sz="2800"/>
              <a:t>Soma</a:t>
            </a:r>
          </a:p>
          <a:p>
            <a:pPr lvl="1"/>
            <a:r>
              <a:rPr lang="en-US" sz="2400"/>
              <a:t>Responsible for the life of the neuron</a:t>
            </a:r>
          </a:p>
          <a:p>
            <a:pPr lvl="1"/>
            <a:r>
              <a:rPr lang="en-US" sz="2400"/>
              <a:t>Connects the dendrites to the axon</a:t>
            </a:r>
          </a:p>
          <a:p>
            <a:r>
              <a:rPr lang="en-US" sz="2800"/>
              <a:t>Dendrites</a:t>
            </a:r>
          </a:p>
          <a:p>
            <a:pPr lvl="1"/>
            <a:r>
              <a:rPr lang="en-US" sz="2400"/>
              <a:t>Receive information from other neurons</a:t>
            </a:r>
          </a:p>
          <a:p>
            <a:r>
              <a:rPr lang="en-US" sz="2800"/>
              <a:t>Axon</a:t>
            </a:r>
          </a:p>
          <a:p>
            <a:pPr lvl="1"/>
            <a:r>
              <a:rPr lang="en-US" sz="2400"/>
              <a:t>Long, thin tube that extends from the soma and responds to the information, when appropriate</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lstStyle/>
          <a:p>
            <a:r>
              <a:rPr lang="en-US"/>
              <a:t>1.From Neuron to Brain</a:t>
            </a:r>
          </a:p>
        </p:txBody>
      </p:sp>
      <p:sp>
        <p:nvSpPr>
          <p:cNvPr id="8195" name="Rectangle 3"/>
          <p:cNvSpPr>
            <a:spLocks noGrp="1" noChangeArrowheads="1"/>
          </p:cNvSpPr>
          <p:nvPr>
            <p:ph idx="1"/>
          </p:nvPr>
        </p:nvSpPr>
        <p:spPr>
          <a:xfrm>
            <a:off x="457200" y="1600200"/>
            <a:ext cx="8229600" cy="4953000"/>
          </a:xfrm>
        </p:spPr>
        <p:txBody>
          <a:bodyPr/>
          <a:lstStyle/>
          <a:p>
            <a:pPr algn="ctr">
              <a:lnSpc>
                <a:spcPct val="80000"/>
              </a:lnSpc>
              <a:buFontTx/>
              <a:buNone/>
            </a:pPr>
            <a:r>
              <a:rPr lang="en-US" sz="2800" i="1"/>
              <a:t>1. Structure of the Neuron</a:t>
            </a:r>
          </a:p>
          <a:p>
            <a:pPr>
              <a:lnSpc>
                <a:spcPct val="80000"/>
              </a:lnSpc>
            </a:pPr>
            <a:r>
              <a:rPr lang="en-US" sz="2800"/>
              <a:t>Myelin</a:t>
            </a:r>
          </a:p>
          <a:p>
            <a:pPr lvl="1">
              <a:lnSpc>
                <a:spcPct val="80000"/>
              </a:lnSpc>
            </a:pPr>
            <a:r>
              <a:rPr lang="en-US" sz="2400"/>
              <a:t>White fatty substance which insulates and protects axons and speeds up the conduction of information</a:t>
            </a:r>
          </a:p>
          <a:p>
            <a:pPr>
              <a:lnSpc>
                <a:spcPct val="80000"/>
              </a:lnSpc>
            </a:pPr>
            <a:r>
              <a:rPr lang="en-US" sz="2800"/>
              <a:t>Nodes of Ranvier</a:t>
            </a:r>
          </a:p>
          <a:p>
            <a:pPr lvl="1">
              <a:lnSpc>
                <a:spcPct val="80000"/>
              </a:lnSpc>
            </a:pPr>
            <a:r>
              <a:rPr lang="en-US" sz="2400"/>
              <a:t>Small gaps in the myelin coating along the axon, which serve to increase conduction speed even more</a:t>
            </a:r>
          </a:p>
          <a:p>
            <a:pPr>
              <a:lnSpc>
                <a:spcPct val="80000"/>
              </a:lnSpc>
            </a:pPr>
            <a:r>
              <a:rPr lang="en-US" sz="2800"/>
              <a:t>Terminal buttons</a:t>
            </a:r>
          </a:p>
          <a:p>
            <a:pPr lvl="1">
              <a:lnSpc>
                <a:spcPct val="80000"/>
              </a:lnSpc>
            </a:pPr>
            <a:r>
              <a:rPr lang="en-US" sz="2400"/>
              <a:t>Small knobs found at the ends of the branches of an axon </a:t>
            </a:r>
          </a:p>
          <a:p>
            <a:pPr>
              <a:lnSpc>
                <a:spcPct val="80000"/>
              </a:lnSpc>
            </a:pPr>
            <a:r>
              <a:rPr lang="en-US" sz="2800"/>
              <a:t>Synapse</a:t>
            </a:r>
          </a:p>
          <a:p>
            <a:pPr lvl="1">
              <a:lnSpc>
                <a:spcPct val="80000"/>
              </a:lnSpc>
            </a:pPr>
            <a:r>
              <a:rPr lang="en-US" sz="2400"/>
              <a:t>Small gaps, which serve as a juncture between the terminal buttons of neuron and dendrites</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p:txBody>
          <a:bodyPr/>
          <a:lstStyle/>
          <a:p>
            <a:r>
              <a:rPr lang="en-US"/>
              <a:t>1.From Neuron to Brain</a:t>
            </a:r>
          </a:p>
        </p:txBody>
      </p:sp>
      <p:sp>
        <p:nvSpPr>
          <p:cNvPr id="9219" name="Rectangle 3"/>
          <p:cNvSpPr>
            <a:spLocks noGrp="1" noChangeArrowheads="1"/>
          </p:cNvSpPr>
          <p:nvPr>
            <p:ph idx="1"/>
          </p:nvPr>
        </p:nvSpPr>
        <p:spPr/>
        <p:txBody>
          <a:bodyPr/>
          <a:lstStyle/>
          <a:p>
            <a:pPr algn="ctr">
              <a:lnSpc>
                <a:spcPct val="80000"/>
              </a:lnSpc>
              <a:buFontTx/>
              <a:buNone/>
            </a:pPr>
            <a:r>
              <a:rPr lang="en-US" sz="2800"/>
              <a:t>2. </a:t>
            </a:r>
            <a:r>
              <a:rPr lang="en-US" sz="2800" i="1"/>
              <a:t>Organization of the Nervous System</a:t>
            </a:r>
          </a:p>
          <a:p>
            <a:pPr algn="ctr">
              <a:lnSpc>
                <a:spcPct val="80000"/>
              </a:lnSpc>
              <a:buFontTx/>
              <a:buNone/>
            </a:pPr>
            <a:endParaRPr lang="en-US" sz="2800" i="1"/>
          </a:p>
          <a:p>
            <a:pPr>
              <a:lnSpc>
                <a:spcPct val="80000"/>
              </a:lnSpc>
            </a:pPr>
            <a:r>
              <a:rPr lang="en-US" sz="2800"/>
              <a:t>Peripheral nervous system (PNS)</a:t>
            </a:r>
          </a:p>
          <a:p>
            <a:pPr>
              <a:lnSpc>
                <a:spcPct val="80000"/>
              </a:lnSpc>
              <a:buFontTx/>
              <a:buNone/>
            </a:pPr>
            <a:r>
              <a:rPr lang="en-US" sz="2800"/>
              <a:t>	All of the nerve cells except those of the brain and the spinal cord</a:t>
            </a:r>
          </a:p>
          <a:p>
            <a:pPr>
              <a:lnSpc>
                <a:spcPct val="80000"/>
              </a:lnSpc>
              <a:buFontTx/>
              <a:buNone/>
            </a:pPr>
            <a:endParaRPr lang="en-US" sz="2800"/>
          </a:p>
          <a:p>
            <a:pPr>
              <a:lnSpc>
                <a:spcPct val="80000"/>
              </a:lnSpc>
              <a:buFontTx/>
              <a:buNone/>
            </a:pPr>
            <a:r>
              <a:rPr lang="en-US" sz="2800"/>
              <a:t>	Consists of:</a:t>
            </a:r>
          </a:p>
          <a:p>
            <a:pPr lvl="1">
              <a:lnSpc>
                <a:spcPct val="80000"/>
              </a:lnSpc>
            </a:pPr>
            <a:r>
              <a:rPr lang="en-US" sz="2400"/>
              <a:t>Somatic voluntary part (sensory and motor nerves)</a:t>
            </a:r>
          </a:p>
          <a:p>
            <a:pPr lvl="1">
              <a:lnSpc>
                <a:spcPct val="80000"/>
              </a:lnSpc>
            </a:pPr>
            <a:r>
              <a:rPr lang="en-US" sz="2400"/>
              <a:t>Autonomic involuntary part</a:t>
            </a:r>
          </a:p>
          <a:p>
            <a:pPr lvl="2">
              <a:lnSpc>
                <a:spcPct val="80000"/>
              </a:lnSpc>
            </a:pPr>
            <a:r>
              <a:rPr lang="en-US" sz="2000"/>
              <a:t>Sympathetic (activated under stress)</a:t>
            </a:r>
          </a:p>
          <a:p>
            <a:pPr lvl="2">
              <a:lnSpc>
                <a:spcPct val="80000"/>
              </a:lnSpc>
            </a:pPr>
            <a:r>
              <a:rPr lang="en-US" sz="2000"/>
              <a:t>Parasympathetic (maintains body functions)</a:t>
            </a:r>
          </a:p>
        </p:txBody>
      </p:sp>
    </p:spTree>
  </p:cSld>
  <p:clrMapOvr>
    <a:masterClrMapping/>
  </p:clrMapOvr>
</p:sld>
</file>

<file path=ppt/theme/theme1.xml><?xml version="1.0" encoding="utf-8"?>
<a:theme xmlns:a="http://schemas.openxmlformats.org/drawingml/2006/main" name="Thatch">
  <a:themeElements>
    <a:clrScheme name="Thatch">
      <a:dk1>
        <a:sysClr val="windowText" lastClr="000000"/>
      </a:dk1>
      <a:lt1>
        <a:sysClr val="window" lastClr="FFFFFF"/>
      </a:lt1>
      <a:dk2>
        <a:srgbClr val="1D3641"/>
      </a:dk2>
      <a:lt2>
        <a:srgbClr val="DFE6D0"/>
      </a:lt2>
      <a:accent1>
        <a:srgbClr val="759AA5"/>
      </a:accent1>
      <a:accent2>
        <a:srgbClr val="CFC60D"/>
      </a:accent2>
      <a:accent3>
        <a:srgbClr val="99987F"/>
      </a:accent3>
      <a:accent4>
        <a:srgbClr val="90AC97"/>
      </a:accent4>
      <a:accent5>
        <a:srgbClr val="FFAD1C"/>
      </a:accent5>
      <a:accent6>
        <a:srgbClr val="B9AB6F"/>
      </a:accent6>
      <a:hlink>
        <a:srgbClr val="66AACD"/>
      </a:hlink>
      <a:folHlink>
        <a:srgbClr val="809DB3"/>
      </a:folHlink>
    </a:clrScheme>
    <a:fontScheme name="Median">
      <a:majorFont>
        <a:latin typeface="Tw Cen MT"/>
        <a:ea typeface=""/>
        <a:cs typeface=""/>
        <a:font script="Grek" typeface="Calibri"/>
        <a:font script="Cyrl" typeface="Calibri"/>
        <a:font script="Jpan" typeface="HG創英角ｺﾞｼｯｸUB"/>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a:ea typeface=""/>
        <a:cs typeface=""/>
        <a:font script="Grek" typeface="Calibri"/>
        <a:font script="Cyrl" typeface="Calibri"/>
        <a:font script="Jpan" typeface="HG創英角ｺﾞｼｯｸUB"/>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Thatch">
      <a:fillStyleLst>
        <a:solidFill>
          <a:schemeClr val="phClr"/>
        </a:solidFill>
        <a:gradFill rotWithShape="1">
          <a:gsLst>
            <a:gs pos="0">
              <a:schemeClr val="phClr">
                <a:tint val="79000"/>
                <a:satMod val="180000"/>
              </a:schemeClr>
            </a:gs>
            <a:gs pos="65000">
              <a:schemeClr val="phClr">
                <a:tint val="52000"/>
                <a:satMod val="250000"/>
              </a:schemeClr>
            </a:gs>
            <a:gs pos="100000">
              <a:schemeClr val="phClr">
                <a:tint val="29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15875" cap="flat" cmpd="sng" algn="ctr">
          <a:solidFill>
            <a:schemeClr val="phClr"/>
          </a:solidFill>
          <a:prstDash val="solid"/>
        </a:ln>
        <a:ln w="38100" cap="flat" cmpd="sng" algn="ctr">
          <a:solidFill>
            <a:schemeClr val="phClr"/>
          </a:solidFill>
          <a:prstDash val="solid"/>
        </a:ln>
      </a:lnStyleLst>
      <a:effectStyleLst>
        <a:effectStyle>
          <a:effectLst>
            <a:outerShdw blurRad="63500" dist="25400" dir="5400000" rotWithShape="0">
              <a:srgbClr val="000000">
                <a:alpha val="43000"/>
              </a:srgbClr>
            </a:outerShdw>
          </a:effectLst>
        </a:effectStyle>
        <a:effectStyle>
          <a:effectLst>
            <a:outerShdw blurRad="63500" dist="25400" dir="5400000" rotWithShape="0">
              <a:srgbClr val="000000">
                <a:alpha val="43000"/>
              </a:srgbClr>
            </a:outerShdw>
          </a:effectLst>
          <a:scene3d>
            <a:camera prst="orthographicFront">
              <a:rot lat="0" lon="0" rev="0"/>
            </a:camera>
            <a:lightRig rig="brightRoom" dir="t">
              <a:rot lat="0" lon="0" rev="8700000"/>
            </a:lightRig>
          </a:scene3d>
          <a:sp3d contourW="12700" prstMaterial="dkEdge">
            <a:bevelT w="0" h="0" prst="relaxedInset"/>
            <a:contourClr>
              <a:schemeClr val="phClr">
                <a:shade val="65000"/>
                <a:satMod val="150000"/>
              </a:schemeClr>
            </a:contourClr>
          </a:sp3d>
        </a:effectStyle>
        <a:effectStyle>
          <a:effectLst>
            <a:outerShdw blurRad="63500" dist="25400" dir="5400000" rotWithShape="0">
              <a:srgbClr val="000000">
                <a:alpha val="43000"/>
              </a:srgbClr>
            </a:outerShdw>
          </a:effectLst>
          <a:scene3d>
            <a:camera prst="orthographicFront">
              <a:rot lat="0" lon="0" rev="0"/>
            </a:camera>
            <a:lightRig rig="glow" dir="t">
              <a:rot lat="0" lon="0" rev="13200000"/>
            </a:lightRig>
          </a:scene3d>
          <a:sp3d prstMaterial="dkEdge">
            <a:bevelT w="63500" h="50800" prst="relaxedInset"/>
          </a:sp3d>
        </a:effectStyle>
      </a:effectStyleLst>
      <a:bgFillStyleLst>
        <a:solidFill>
          <a:schemeClr val="phClr"/>
        </a:solidFill>
        <a:gradFill rotWithShape="1">
          <a:gsLst>
            <a:gs pos="0">
              <a:schemeClr val="phClr">
                <a:tint val="85000"/>
                <a:shade val="95000"/>
                <a:satMod val="200000"/>
              </a:schemeClr>
            </a:gs>
            <a:gs pos="53000">
              <a:schemeClr val="phClr">
                <a:shade val="60000"/>
                <a:satMod val="220000"/>
              </a:schemeClr>
            </a:gs>
            <a:gs pos="100000">
              <a:schemeClr val="phClr">
                <a:shade val="45000"/>
                <a:satMod val="220000"/>
              </a:schemeClr>
            </a:gs>
          </a:gsLst>
          <a:lin ang="16200000" scaled="0"/>
        </a:gradFill>
        <a:gradFill rotWithShape="1">
          <a:gsLst>
            <a:gs pos="0">
              <a:schemeClr val="phClr">
                <a:tint val="83000"/>
                <a:shade val="97000"/>
                <a:satMod val="230000"/>
              </a:schemeClr>
            </a:gs>
            <a:gs pos="100000">
              <a:schemeClr val="phClr">
                <a:shade val="35000"/>
                <a:satMod val="250000"/>
              </a:schemeClr>
            </a:gs>
          </a:gsLst>
          <a:path path="circle">
            <a:fillToRect l="15000" t="50000" r="85000" b="6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Thatch</Template>
  <TotalTime>119</TotalTime>
  <Words>1211</Words>
  <Application>Microsoft Office PowerPoint</Application>
  <PresentationFormat>On-screen Show (4:3)</PresentationFormat>
  <Paragraphs>195</Paragraphs>
  <Slides>27</Slides>
  <Notes>0</Notes>
  <HiddenSlides>0</HiddenSlides>
  <MMClips>0</MMClips>
  <ScaleCrop>false</ScaleCrop>
  <HeadingPairs>
    <vt:vector size="4" baseType="variant">
      <vt:variant>
        <vt:lpstr>Theme</vt:lpstr>
      </vt:variant>
      <vt:variant>
        <vt:i4>1</vt:i4>
      </vt:variant>
      <vt:variant>
        <vt:lpstr>Slide Titles</vt:lpstr>
      </vt:variant>
      <vt:variant>
        <vt:i4>27</vt:i4>
      </vt:variant>
    </vt:vector>
  </HeadingPairs>
  <TitlesOfParts>
    <vt:vector size="28" baseType="lpstr">
      <vt:lpstr>Thatch</vt:lpstr>
      <vt:lpstr>PowerPoint Presentation</vt:lpstr>
      <vt:lpstr>                                                              Mohammad Reza Daliri              Biomedical Engineering Department             Faculty of Electrical Engineering          Iran University of Science and Technology                                            Tehran, Iran</vt:lpstr>
      <vt:lpstr>               Cognitive           Neuroscience  </vt:lpstr>
      <vt:lpstr>Outline</vt:lpstr>
      <vt:lpstr>Basic Concepts</vt:lpstr>
      <vt:lpstr>1.From Neuron to Brain</vt:lpstr>
      <vt:lpstr>1.From Neuron to Brain</vt:lpstr>
      <vt:lpstr>1.From Neuron to Brain</vt:lpstr>
      <vt:lpstr>1.From Neuron to Brain</vt:lpstr>
      <vt:lpstr>1.From Neuron to Brain</vt:lpstr>
      <vt:lpstr>2. Methods of Cognitive Neuroscience</vt:lpstr>
      <vt:lpstr>2. Methods of Cognitive Neuroscience</vt:lpstr>
      <vt:lpstr>2. Methods of Cognitive Neuroscience</vt:lpstr>
      <vt:lpstr>2. Methods of Cognitive Neuroscience</vt:lpstr>
      <vt:lpstr>2. Methods of Cognitive Neuroscience</vt:lpstr>
      <vt:lpstr>3. Cognition in the Brain </vt:lpstr>
      <vt:lpstr>3. Cognition in the Brain </vt:lpstr>
      <vt:lpstr>3. Cognition in the Brain </vt:lpstr>
      <vt:lpstr>3. Cognition in the Brain </vt:lpstr>
      <vt:lpstr>3. Cognition in the Brain </vt:lpstr>
      <vt:lpstr>3. Cognition in the Brain </vt:lpstr>
      <vt:lpstr>3. Cognition in the Brain </vt:lpstr>
      <vt:lpstr>3. Cognition in the Brain </vt:lpstr>
      <vt:lpstr>3. Cognition in the Brain </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Cognitive Neuroscience</dc:title>
  <dc:creator>Dusana Rybarova</dc:creator>
  <cp:lastModifiedBy>Venkatesh Velangi</cp:lastModifiedBy>
  <cp:revision>32</cp:revision>
  <dcterms:created xsi:type="dcterms:W3CDTF">2003-05-20T12:59:30Z</dcterms:created>
  <dcterms:modified xsi:type="dcterms:W3CDTF">2015-10-13T11:49:42Z</dcterms:modified>
</cp:coreProperties>
</file>