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33"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IN" sz="2800" b="1" dirty="0"/>
              <a:t>Mona </a:t>
            </a:r>
            <a:r>
              <a:rPr lang="en-IN" sz="2800" b="1" dirty="0" err="1"/>
              <a:t>Zaki</a:t>
            </a:r>
            <a:r>
              <a:rPr lang="en-IN" sz="2800" b="1" dirty="0"/>
              <a:t> </a:t>
            </a:r>
            <a:r>
              <a:rPr lang="en-IN" sz="2800" b="1" dirty="0" err="1"/>
              <a:t>Zaghloul</a:t>
            </a:r>
            <a:r>
              <a:rPr lang="en-IN" sz="2800" b="1" dirty="0"/>
              <a:t> </a:t>
            </a:r>
          </a:p>
          <a:p>
            <a:pPr>
              <a:lnSpc>
                <a:spcPct val="150000"/>
              </a:lnSpc>
            </a:pPr>
            <a:r>
              <a:rPr lang="en-IN" sz="2800" b="1" dirty="0"/>
              <a:t>Clinical Pathology Department</a:t>
            </a:r>
          </a:p>
          <a:p>
            <a:pPr>
              <a:lnSpc>
                <a:spcPct val="150000"/>
              </a:lnSpc>
            </a:pPr>
            <a:r>
              <a:rPr lang="en-IN" sz="2800" b="1" dirty="0"/>
              <a:t>Ain Shams University</a:t>
            </a:r>
          </a:p>
          <a:p>
            <a:pPr>
              <a:lnSpc>
                <a:spcPct val="150000"/>
              </a:lnSpc>
            </a:pPr>
            <a:r>
              <a:rPr lang="en-IN" sz="2800" b="1" dirty="0"/>
              <a:t>Egypt </a:t>
            </a:r>
          </a:p>
          <a:p>
            <a:pPr>
              <a:lnSpc>
                <a:spcPct val="150000"/>
              </a:lnSpc>
            </a:pPr>
            <a:r>
              <a:rPr lang="en-IN" sz="2800" b="1" dirty="0"/>
              <a:t>Tel: 02-24023494</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667000"/>
            <a:ext cx="2133600" cy="2987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2215407"/>
            <a:ext cx="8763000" cy="4154984"/>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Mona is graduated in Medicine at the Faculty of Medicine, Ain Shams University, Cairo, Egypt (1983). Specialist in the Microbiology Unit, Clinical Pathology Department, Ain Shams University, Cairo, Egypt (1986). Received a MD degree in Clinical and Chemical Pathology from the University of Ain Shams (1999), Cairo, Egypt (1999). She was a postdoctoral fellow at the Microbiology Unit, Clinical Pathology Department, Ain Shams University, Cairo, Egypt (2000).</a:t>
            </a:r>
          </a:p>
          <a:p>
            <a:pPr marL="342900" indent="-342900" algn="just">
              <a:buFont typeface="Arial" pitchFamily="34" charset="0"/>
              <a:buChar char="•"/>
            </a:pPr>
            <a:r>
              <a:rPr lang="en-IN" sz="2400" dirty="0"/>
              <a:t>She is an Assistant Consultant in the Microbiology Unit, Clinical Pathology Department, Ain Shams University, Cairo, Egypt (2005).</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938992"/>
          </a:xfrm>
          <a:prstGeom prst="rect">
            <a:avLst/>
          </a:prstGeom>
        </p:spPr>
        <p:txBody>
          <a:bodyPr wrap="square">
            <a:spAutoFit/>
          </a:bodyPr>
          <a:lstStyle/>
          <a:p>
            <a:pPr marL="342900" indent="-342900" algn="just">
              <a:buFont typeface="Arial" pitchFamily="34" charset="0"/>
              <a:buChar char="•"/>
            </a:pPr>
            <a:r>
              <a:rPr lang="en-IN" sz="2400" dirty="0"/>
              <a:t>Mona research interest include diagnosis of air and water born diseases caused by viral and bacterial agents by molecular techniques as qualitative polymerase chain reaction, enzyme linked </a:t>
            </a:r>
            <a:r>
              <a:rPr lang="en-IN" sz="2400" dirty="0" err="1"/>
              <a:t>immunosorbent</a:t>
            </a:r>
            <a:r>
              <a:rPr lang="en-IN" sz="2400" dirty="0"/>
              <a:t> assay and tissue culture.</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a:t>Detection of </a:t>
            </a:r>
            <a:r>
              <a:rPr lang="en-IN" sz="2400" b="1" dirty="0" err="1"/>
              <a:t>cambylobacter</a:t>
            </a:r>
            <a:r>
              <a:rPr lang="en-IN" sz="2400" b="1" dirty="0"/>
              <a:t> spp. in stool samples by new methods in comparison to </a:t>
            </a:r>
            <a:r>
              <a:rPr lang="en-IN" sz="2400" b="1" dirty="0" smtClean="0"/>
              <a:t>culture</a:t>
            </a:r>
          </a:p>
          <a:p>
            <a:endParaRPr lang="en-IN" sz="2400" dirty="0" smtClean="0"/>
          </a:p>
          <a:p>
            <a:r>
              <a:rPr lang="en-IN" sz="2400" dirty="0" smtClean="0"/>
              <a:t>Mona </a:t>
            </a:r>
            <a:r>
              <a:rPr lang="en-IN" sz="2400" dirty="0"/>
              <a:t>Z </a:t>
            </a:r>
            <a:r>
              <a:rPr lang="en-IN" sz="2400" dirty="0" err="1"/>
              <a:t>Zaghloul</a:t>
            </a:r>
            <a:r>
              <a:rPr lang="en-IN" sz="2400" dirty="0"/>
              <a:t>, </a:t>
            </a:r>
            <a:r>
              <a:rPr lang="en-IN" sz="2400" dirty="0" err="1"/>
              <a:t>Naglaa</a:t>
            </a:r>
            <a:r>
              <a:rPr lang="en-IN" sz="2400" dirty="0"/>
              <a:t> Farouk and </a:t>
            </a:r>
            <a:r>
              <a:rPr lang="en-IN" sz="2400" dirty="0" err="1"/>
              <a:t>Zeinab</a:t>
            </a:r>
            <a:r>
              <a:rPr lang="en-IN" sz="2400" dirty="0"/>
              <a:t> Ali </a:t>
            </a:r>
            <a:r>
              <a:rPr lang="en-IN" sz="2400" dirty="0" err="1" smtClean="0"/>
              <a:t>Galal</a:t>
            </a:r>
            <a:endParaRPr lang="en-IN" sz="2400" dirty="0" smtClean="0"/>
          </a:p>
          <a:p>
            <a:endParaRPr lang="en-US" sz="2400" b="1" dirty="0"/>
          </a:p>
          <a:p>
            <a:r>
              <a:rPr lang="en-IN" sz="2400" b="1" dirty="0" err="1"/>
              <a:t>Coinfection</a:t>
            </a:r>
            <a:r>
              <a:rPr lang="en-IN" sz="2400" b="1" dirty="0"/>
              <a:t> of Rotavirus Group A, </a:t>
            </a:r>
            <a:r>
              <a:rPr lang="en-IN" sz="2400" b="1" dirty="0" err="1"/>
              <a:t>Norovirus</a:t>
            </a:r>
            <a:r>
              <a:rPr lang="en-IN" sz="2400" b="1" dirty="0"/>
              <a:t> and Adenovirus in Egyptian Children with </a:t>
            </a:r>
            <a:r>
              <a:rPr lang="en-IN" sz="2400" b="1" dirty="0" smtClean="0"/>
              <a:t>Gastroenteritis</a:t>
            </a:r>
            <a:r>
              <a:rPr lang="en-US" sz="2400" b="1" dirty="0" smtClean="0"/>
              <a:t>.</a:t>
            </a:r>
            <a:endParaRPr lang="en-US" sz="2400" b="1" dirty="0"/>
          </a:p>
          <a:p>
            <a:endParaRPr lang="en-IN" sz="2400" dirty="0" smtClean="0"/>
          </a:p>
          <a:p>
            <a:r>
              <a:rPr lang="en-IN" sz="2400" dirty="0" smtClean="0"/>
              <a:t>Mona </a:t>
            </a:r>
            <a:r>
              <a:rPr lang="en-IN" sz="2400" dirty="0"/>
              <a:t>Z. </a:t>
            </a:r>
            <a:r>
              <a:rPr lang="en-IN" sz="2400" dirty="0" err="1" smtClean="0"/>
              <a:t>Zaghloul</a:t>
            </a:r>
            <a:r>
              <a:rPr lang="en-IN" sz="2400" dirty="0" smtClean="0"/>
              <a:t>, </a:t>
            </a:r>
            <a:r>
              <a:rPr lang="en-IN" sz="2400" dirty="0" err="1"/>
              <a:t>Samia</a:t>
            </a:r>
            <a:r>
              <a:rPr lang="en-IN" sz="2400" dirty="0"/>
              <a:t> F. </a:t>
            </a:r>
            <a:r>
              <a:rPr lang="en-IN" sz="2400" dirty="0" smtClean="0"/>
              <a:t>El-</a:t>
            </a:r>
            <a:r>
              <a:rPr lang="en-IN" sz="2400" dirty="0" err="1" smtClean="0"/>
              <a:t>Sahn</a:t>
            </a:r>
            <a:r>
              <a:rPr lang="en-IN" sz="2400" dirty="0" smtClean="0"/>
              <a:t> </a:t>
            </a:r>
            <a:r>
              <a:rPr lang="en-IN" sz="2400" dirty="0"/>
              <a:t>and </a:t>
            </a:r>
            <a:r>
              <a:rPr lang="en-IN" sz="2400" dirty="0" err="1"/>
              <a:t>Zeinab</a:t>
            </a:r>
            <a:r>
              <a:rPr lang="en-IN" sz="2400" dirty="0"/>
              <a:t> A. </a:t>
            </a:r>
            <a:r>
              <a:rPr lang="en-IN" sz="2400" dirty="0" err="1"/>
              <a:t>Galal</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057400"/>
            <a:ext cx="7772400" cy="3046988"/>
          </a:xfrm>
          <a:prstGeom prst="rect">
            <a:avLst/>
          </a:prstGeom>
        </p:spPr>
        <p:txBody>
          <a:bodyPr wrap="square">
            <a:spAutoFit/>
          </a:bodyPr>
          <a:lstStyle/>
          <a:p>
            <a:r>
              <a:rPr lang="en-IN" sz="2400" b="1" dirty="0"/>
              <a:t>Human coronavirus NL63 in children with acute upper respiratory tract infection by reverse transcription</a:t>
            </a:r>
          </a:p>
          <a:p>
            <a:r>
              <a:rPr lang="en-IN" sz="2400" b="1" dirty="0"/>
              <a:t>polymerase chain reaction (RT-PCR</a:t>
            </a:r>
            <a:r>
              <a:rPr lang="en-IN" sz="2400" b="1" dirty="0" smtClean="0"/>
              <a:t>)</a:t>
            </a:r>
          </a:p>
          <a:p>
            <a:r>
              <a:rPr lang="en-IN" sz="2400" dirty="0" err="1"/>
              <a:t>Samia</a:t>
            </a:r>
            <a:r>
              <a:rPr lang="en-IN" sz="2400" dirty="0"/>
              <a:t> F El- Sahn¹, Mona Z Zaghloul², </a:t>
            </a:r>
            <a:r>
              <a:rPr lang="en-IN" sz="2400" dirty="0" err="1"/>
              <a:t>Zeinab</a:t>
            </a:r>
            <a:r>
              <a:rPr lang="en-IN" sz="2400" dirty="0"/>
              <a:t> A Galal², May El-Attar³, and Ahmed Nafea³</a:t>
            </a:r>
            <a:endParaRPr lang="en-US" sz="2400" dirty="0" smtClean="0"/>
          </a:p>
          <a:p>
            <a:endParaRPr lang="en-US" sz="2400" dirty="0"/>
          </a:p>
          <a:p>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924</TotalTime>
  <Words>598</Words>
  <Application>Microsoft Office PowerPoint</Application>
  <PresentationFormat>On-screen Show (4:3)</PresentationFormat>
  <Paragraphs>47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72</cp:revision>
  <dcterms:created xsi:type="dcterms:W3CDTF">2014-10-01T07:08:05Z</dcterms:created>
  <dcterms:modified xsi:type="dcterms:W3CDTF">2015-12-03T06:46:43Z</dcterms:modified>
</cp:coreProperties>
</file>