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60" r:id="rId4"/>
    <p:sldId id="264" r:id="rId5"/>
    <p:sldId id="261" r:id="rId6"/>
    <p:sldId id="258"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10/26/2015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10/26/2015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10/26/2015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10/26/2015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10/26/2015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8229600" cy="762000"/>
          </a:xfrm>
        </p:spPr>
        <p:txBody>
          <a:bodyPr>
            <a:normAutofit fontScale="90000"/>
          </a:bodyPr>
          <a:lstStyle/>
          <a:p>
            <a:r>
              <a:rPr lang="en-US" b="1" dirty="0">
                <a:latin typeface="Times New Roman" pitchFamily="18" charset="0"/>
                <a:cs typeface="Times New Roman" pitchFamily="18" charset="0"/>
              </a:rPr>
              <a:t>Journal of Oral Hygiene and Health</a:t>
            </a:r>
            <a:endParaRPr lang="en-US" dirty="0"/>
          </a:p>
        </p:txBody>
      </p:sp>
      <p:sp>
        <p:nvSpPr>
          <p:cNvPr id="3" name="Subtitle 2"/>
          <p:cNvSpPr>
            <a:spLocks noGrp="1"/>
          </p:cNvSpPr>
          <p:nvPr>
            <p:ph type="subTitle" idx="1"/>
          </p:nvPr>
        </p:nvSpPr>
        <p:spPr>
          <a:xfrm>
            <a:off x="152400" y="3962400"/>
            <a:ext cx="4953000" cy="1752600"/>
          </a:xfrm>
        </p:spPr>
        <p:txBody>
          <a:bodyPr>
            <a:normAutofit fontScale="92500"/>
          </a:bodyPr>
          <a:lstStyle/>
          <a:p>
            <a:r>
              <a:rPr lang="en-US" b="1" dirty="0"/>
              <a:t>Muhammad Ahmed Gad </a:t>
            </a:r>
            <a:r>
              <a:rPr lang="en-US" dirty="0"/>
              <a:t/>
            </a:r>
            <a:br>
              <a:rPr lang="en-US" dirty="0"/>
            </a:br>
            <a:r>
              <a:rPr lang="en-US" dirty="0"/>
              <a:t>Professor </a:t>
            </a:r>
            <a:br>
              <a:rPr lang="en-US" dirty="0"/>
            </a:br>
            <a:r>
              <a:rPr lang="en-US" dirty="0"/>
              <a:t>Faculty of Dentistry-Alex. University </a:t>
            </a:r>
          </a:p>
          <a:p>
            <a:r>
              <a:rPr lang="en-US" dirty="0"/>
              <a:t>Egypt</a:t>
            </a:r>
          </a:p>
          <a:p>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1080134"/>
            <a:ext cx="1981200" cy="2501266"/>
          </a:xfrm>
          <a:prstGeom prst="rect">
            <a:avLst/>
          </a:prstGeom>
        </p:spPr>
      </p:pic>
      <p:sp>
        <p:nvSpPr>
          <p:cNvPr id="5" name="TextBox 4"/>
          <p:cNvSpPr txBox="1"/>
          <p:nvPr/>
        </p:nvSpPr>
        <p:spPr>
          <a:xfrm>
            <a:off x="1752600" y="5943600"/>
            <a:ext cx="6286500" cy="646331"/>
          </a:xfrm>
          <a:prstGeom prst="rect">
            <a:avLst/>
          </a:prstGeom>
          <a:noFill/>
        </p:spPr>
        <p:txBody>
          <a:bodyPr wrap="square" rtlCol="0">
            <a:spAutoFit/>
          </a:bodyPr>
          <a:lstStyle/>
          <a:p>
            <a:pPr algn="ctr"/>
            <a:r>
              <a:rPr lang="en-US" b="1" dirty="0"/>
              <a:t>Editorial Board Member</a:t>
            </a:r>
          </a:p>
          <a:p>
            <a:pPr algn="ctr"/>
            <a:r>
              <a:rPr lang="en-US" b="1" dirty="0" smtClean="0"/>
              <a:t>Journal of Oral Hygiene &amp; Health</a:t>
            </a:r>
            <a:endParaRPr lang="en-US" b="1" dirty="0"/>
          </a:p>
        </p:txBody>
      </p:sp>
    </p:spTree>
    <p:extLst>
      <p:ext uri="{BB962C8B-B14F-4D97-AF65-F5344CB8AC3E}">
        <p14:creationId xmlns:p14="http://schemas.microsoft.com/office/powerpoint/2010/main" val="3603882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285750" indent="-285750" algn="just"/>
            <a:r>
              <a:rPr lang="en-US" sz="1800" dirty="0">
                <a:latin typeface="Times New Roman" pitchFamily="18" charset="0"/>
                <a:cs typeface="Times New Roman" pitchFamily="18" charset="0"/>
              </a:rPr>
              <a:t>Muhammad Ahmed Gad, Ph.D. has been in teaching practice since 1969, the year he graduated from the University of Alexandria, College of Dentistry. </a:t>
            </a:r>
            <a:endParaRPr lang="en-US" sz="1800" dirty="0" smtClean="0">
              <a:latin typeface="Times New Roman" pitchFamily="18" charset="0"/>
              <a:cs typeface="Times New Roman" pitchFamily="18" charset="0"/>
            </a:endParaRPr>
          </a:p>
          <a:p>
            <a:pPr marL="285750" indent="-285750" algn="just"/>
            <a:r>
              <a:rPr lang="en-US" sz="1800" dirty="0" smtClean="0">
                <a:latin typeface="Times New Roman" pitchFamily="18" charset="0"/>
                <a:cs typeface="Times New Roman" pitchFamily="18" charset="0"/>
              </a:rPr>
              <a:t>His </a:t>
            </a:r>
            <a:r>
              <a:rPr lang="en-US" sz="1800" dirty="0">
                <a:latin typeface="Times New Roman" pitchFamily="18" charset="0"/>
                <a:cs typeface="Times New Roman" pitchFamily="18" charset="0"/>
              </a:rPr>
              <a:t>practice emphasis for nearly 40 years has been problem complete denture, partial denture, </a:t>
            </a:r>
            <a:r>
              <a:rPr lang="en-US" sz="1800" dirty="0" err="1">
                <a:latin typeface="Times New Roman" pitchFamily="18" charset="0"/>
                <a:cs typeface="Times New Roman" pitchFamily="18" charset="0"/>
              </a:rPr>
              <a:t>Occlusal</a:t>
            </a:r>
            <a:r>
              <a:rPr lang="en-US" sz="1800" dirty="0">
                <a:latin typeface="Times New Roman" pitchFamily="18" charset="0"/>
                <a:cs typeface="Times New Roman" pitchFamily="18" charset="0"/>
              </a:rPr>
              <a:t> Problems, </a:t>
            </a:r>
            <a:r>
              <a:rPr lang="en-US" sz="1800" dirty="0" err="1">
                <a:latin typeface="Times New Roman" pitchFamily="18" charset="0"/>
                <a:cs typeface="Times New Roman" pitchFamily="18" charset="0"/>
              </a:rPr>
              <a:t>Temporomandibular</a:t>
            </a:r>
            <a:r>
              <a:rPr lang="en-US" sz="1800" dirty="0">
                <a:latin typeface="Times New Roman" pitchFamily="18" charset="0"/>
                <a:cs typeface="Times New Roman" pitchFamily="18" charset="0"/>
              </a:rPr>
              <a:t> Disorders and Maxillofacial prosthetics. </a:t>
            </a:r>
            <a:endParaRPr lang="en-US" sz="1800" dirty="0" smtClean="0">
              <a:latin typeface="Times New Roman" pitchFamily="18" charset="0"/>
              <a:cs typeface="Times New Roman" pitchFamily="18" charset="0"/>
            </a:endParaRPr>
          </a:p>
          <a:p>
            <a:pPr marL="285750" indent="-285750" algn="just"/>
            <a:r>
              <a:rPr lang="en-US" sz="1800" dirty="0" smtClean="0">
                <a:latin typeface="Times New Roman" pitchFamily="18" charset="0"/>
                <a:cs typeface="Times New Roman" pitchFamily="18" charset="0"/>
              </a:rPr>
              <a:t>Dr</a:t>
            </a:r>
            <a:r>
              <a:rPr lang="en-US" sz="1800" dirty="0">
                <a:latin typeface="Times New Roman" pitchFamily="18" charset="0"/>
                <a:cs typeface="Times New Roman" pitchFamily="18" charset="0"/>
              </a:rPr>
              <a:t>. Muhammad has served as a professor at The King Saud university and King </a:t>
            </a:r>
            <a:r>
              <a:rPr lang="en-US" sz="1800" dirty="0" err="1">
                <a:latin typeface="Times New Roman" pitchFamily="18" charset="0"/>
                <a:cs typeface="Times New Roman" pitchFamily="18" charset="0"/>
              </a:rPr>
              <a:t>Abd-Alaziz</a:t>
            </a:r>
            <a:r>
              <a:rPr lang="en-US" sz="1800" dirty="0">
                <a:latin typeface="Times New Roman" pitchFamily="18" charset="0"/>
                <a:cs typeface="Times New Roman" pitchFamily="18" charset="0"/>
              </a:rPr>
              <a:t> university for over 7 years. </a:t>
            </a: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285750" indent="-285750" algn="just"/>
            <a:r>
              <a:rPr lang="en-US" sz="1800" dirty="0">
                <a:latin typeface="Times New Roman" pitchFamily="18" charset="0"/>
                <a:cs typeface="Times New Roman" pitchFamily="18" charset="0"/>
              </a:rPr>
              <a:t>He served as a consultant in </a:t>
            </a:r>
            <a:r>
              <a:rPr lang="en-US" sz="1800" dirty="0" err="1">
                <a:latin typeface="Times New Roman" pitchFamily="18" charset="0"/>
                <a:cs typeface="Times New Roman" pitchFamily="18" charset="0"/>
              </a:rPr>
              <a:t>Ryadh</a:t>
            </a:r>
            <a:r>
              <a:rPr lang="en-US" sz="1800" dirty="0">
                <a:latin typeface="Times New Roman" pitchFamily="18" charset="0"/>
                <a:cs typeface="Times New Roman" pitchFamily="18" charset="0"/>
              </a:rPr>
              <a:t> main hospital(1984-1985). He served as a visitor professor at most of Libya Universities. </a:t>
            </a:r>
            <a:endParaRPr lang="en-US" sz="1800" dirty="0" smtClean="0">
              <a:latin typeface="Times New Roman" pitchFamily="18" charset="0"/>
              <a:cs typeface="Times New Roman" pitchFamily="18" charset="0"/>
            </a:endParaRPr>
          </a:p>
          <a:p>
            <a:pPr marL="285750" indent="-285750" algn="just"/>
            <a:r>
              <a:rPr lang="en-US" sz="1800" dirty="0" smtClean="0">
                <a:latin typeface="Times New Roman" pitchFamily="18" charset="0"/>
                <a:cs typeface="Times New Roman" pitchFamily="18" charset="0"/>
              </a:rPr>
              <a:t>He </a:t>
            </a:r>
            <a:r>
              <a:rPr lang="en-US" sz="1800" dirty="0">
                <a:latin typeface="Times New Roman" pitchFamily="18" charset="0"/>
                <a:cs typeface="Times New Roman" pitchFamily="18" charset="0"/>
              </a:rPr>
              <a:t>is Adjunct Professor of Graduate Studies, the University of Florida, College of Dentistry. He has served as Associate Faculty and Special Lecturer at the L.D. </a:t>
            </a:r>
            <a:r>
              <a:rPr lang="en-US" sz="1800" dirty="0" err="1">
                <a:latin typeface="Times New Roman" pitchFamily="18" charset="0"/>
                <a:cs typeface="Times New Roman" pitchFamily="18" charset="0"/>
              </a:rPr>
              <a:t>Pankey</a:t>
            </a:r>
            <a:r>
              <a:rPr lang="en-US" sz="1800" dirty="0">
                <a:latin typeface="Times New Roman" pitchFamily="18" charset="0"/>
                <a:cs typeface="Times New Roman" pitchFamily="18" charset="0"/>
              </a:rPr>
              <a:t> Institute (1990-2008). </a:t>
            </a:r>
            <a:endParaRPr lang="en-US" sz="1800" dirty="0" smtClean="0">
              <a:latin typeface="Times New Roman" pitchFamily="18" charset="0"/>
              <a:cs typeface="Times New Roman" pitchFamily="18" charset="0"/>
            </a:endParaRPr>
          </a:p>
          <a:p>
            <a:pPr marL="285750" indent="-285750" algn="just"/>
            <a:r>
              <a:rPr lang="en-US" sz="1800" dirty="0" smtClean="0">
                <a:latin typeface="Times New Roman" pitchFamily="18" charset="0"/>
                <a:cs typeface="Times New Roman" pitchFamily="18" charset="0"/>
              </a:rPr>
              <a:t>He </a:t>
            </a:r>
            <a:r>
              <a:rPr lang="en-US" sz="1800" dirty="0">
                <a:latin typeface="Times New Roman" pitchFamily="18" charset="0"/>
                <a:cs typeface="Times New Roman" pitchFamily="18" charset="0"/>
              </a:rPr>
              <a:t>is an active member of the American Academy of Restorative Dentistry, American Dental Association, and serves on the Dental Council of the Christian Medical/Dental Association. </a:t>
            </a:r>
            <a:endParaRPr lang="en-US" sz="1800" dirty="0" smtClean="0">
              <a:latin typeface="Times New Roman" pitchFamily="18" charset="0"/>
              <a:cs typeface="Times New Roman" pitchFamily="18" charset="0"/>
            </a:endParaRPr>
          </a:p>
          <a:p>
            <a:pPr marL="285750" indent="-285750" algn="just"/>
            <a:r>
              <a:rPr lang="en-US" sz="1800" dirty="0" smtClean="0">
                <a:latin typeface="Times New Roman" pitchFamily="18" charset="0"/>
                <a:cs typeface="Times New Roman" pitchFamily="18" charset="0"/>
              </a:rPr>
              <a:t>He </a:t>
            </a:r>
            <a:r>
              <a:rPr lang="en-US" sz="1800" dirty="0">
                <a:latin typeface="Times New Roman" pitchFamily="18" charset="0"/>
                <a:cs typeface="Times New Roman" pitchFamily="18" charset="0"/>
              </a:rPr>
              <a:t>has been selected by his peers as "One of Americas Top Dentists" and "Top Clinicians in Continuing Education". He has also been honored as a Fellow in the American College of Dentists.</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2734004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Prosthodontics, Oral Surgery</a:t>
            </a:r>
          </a:p>
        </p:txBody>
      </p:sp>
    </p:spTree>
    <p:extLst>
      <p:ext uri="{BB962C8B-B14F-4D97-AF65-F5344CB8AC3E}">
        <p14:creationId xmlns:p14="http://schemas.microsoft.com/office/powerpoint/2010/main" val="4168966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TotalTime>
  <Words>403</Words>
  <Application>Microsoft Office PowerPoint</Application>
  <PresentationFormat>On-screen Show (4:3)</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Urban</vt:lpstr>
      <vt:lpstr>PowerPoint Presentation</vt:lpstr>
      <vt:lpstr>Journal of Oral Hygiene and Health</vt:lpstr>
      <vt:lpstr>Biography</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7</cp:revision>
  <dcterms:created xsi:type="dcterms:W3CDTF">2015-10-14T08:23:48Z</dcterms:created>
  <dcterms:modified xsi:type="dcterms:W3CDTF">2015-10-26T14:24:02Z</dcterms:modified>
</cp:coreProperties>
</file>