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4" r:id="rId5"/>
    <p:sldId id="261"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10/26/2015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10/26/2015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10/26/2015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10/26/2015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458200" cy="609600"/>
          </a:xfrm>
        </p:spPr>
        <p:txBody>
          <a:bodyPr>
            <a:normAutofit fontScale="90000"/>
          </a:bodyPr>
          <a:lstStyle/>
          <a:p>
            <a:r>
              <a:rPr lang="en-US" b="1" dirty="0">
                <a:latin typeface="Times New Roman" pitchFamily="18" charset="0"/>
                <a:cs typeface="Times New Roman" pitchFamily="18" charset="0"/>
              </a:rPr>
              <a:t>Journal of Oral Hygiene and Health</a:t>
            </a:r>
            <a:endParaRPr lang="en-US" dirty="0"/>
          </a:p>
        </p:txBody>
      </p:sp>
      <p:sp>
        <p:nvSpPr>
          <p:cNvPr id="3" name="Subtitle 2"/>
          <p:cNvSpPr>
            <a:spLocks noGrp="1"/>
          </p:cNvSpPr>
          <p:nvPr>
            <p:ph type="subTitle" idx="1"/>
          </p:nvPr>
        </p:nvSpPr>
        <p:spPr>
          <a:xfrm>
            <a:off x="-20782" y="3962400"/>
            <a:ext cx="5638800" cy="1752600"/>
          </a:xfrm>
        </p:spPr>
        <p:txBody>
          <a:bodyPr>
            <a:normAutofit/>
          </a:bodyPr>
          <a:lstStyle/>
          <a:p>
            <a:r>
              <a:rPr lang="en-US" b="1" dirty="0" err="1"/>
              <a:t>Mutlu</a:t>
            </a:r>
            <a:r>
              <a:rPr lang="en-US" b="1" dirty="0"/>
              <a:t> Ozcan</a:t>
            </a:r>
            <a:r>
              <a:rPr lang="en-US" dirty="0"/>
              <a:t/>
            </a:r>
            <a:br>
              <a:rPr lang="en-US" dirty="0"/>
            </a:br>
            <a:r>
              <a:rPr lang="en-US" dirty="0"/>
              <a:t>Professor and Head of </a:t>
            </a:r>
            <a:r>
              <a:rPr lang="en-US" dirty="0" smtClean="0"/>
              <a:t>Dental Materials</a:t>
            </a:r>
            <a:r>
              <a:rPr lang="en-US" dirty="0"/>
              <a:t> </a:t>
            </a:r>
            <a:br>
              <a:rPr lang="en-US" dirty="0"/>
            </a:br>
            <a:r>
              <a:rPr lang="en-US" dirty="0"/>
              <a:t>University of Zurich, Dental School, Zurich </a:t>
            </a:r>
            <a:r>
              <a:rPr lang="en-US" dirty="0" smtClean="0"/>
              <a:t>, Switzerland</a:t>
            </a:r>
            <a:endParaRPr lang="en-US" dirty="0"/>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600" y="990600"/>
            <a:ext cx="1905000" cy="2667000"/>
          </a:xfrm>
          <a:prstGeom prst="rect">
            <a:avLst/>
          </a:prstGeom>
        </p:spPr>
      </p:pic>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 Oral Hygiene &amp; Health</a:t>
            </a:r>
            <a:endParaRPr lang="en-US" b="1" dirty="0"/>
          </a:p>
        </p:txBody>
      </p:sp>
    </p:spTree>
    <p:extLst>
      <p:ext uri="{BB962C8B-B14F-4D97-AF65-F5344CB8AC3E}">
        <p14:creationId xmlns:p14="http://schemas.microsoft.com/office/powerpoint/2010/main" val="184167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err="1">
                <a:latin typeface="Times New Roman" pitchFamily="18" charset="0"/>
                <a:cs typeface="Times New Roman" pitchFamily="18" charset="0"/>
              </a:rPr>
              <a:t>Mutlu</a:t>
            </a:r>
            <a:r>
              <a:rPr lang="en-US" sz="1800" dirty="0">
                <a:latin typeface="Times New Roman" pitchFamily="18" charset="0"/>
                <a:cs typeface="Times New Roman" pitchFamily="18" charset="0"/>
              </a:rPr>
              <a:t> Ozcan DDS from Marmara University, Istanbul 1993, Invited as a visiting researcher for University of Turku, Department of Prosthetic Dentistry and Biomaterials Research, Finland. </a:t>
            </a:r>
            <a:endParaRPr lang="en-US" sz="1800" dirty="0" smtClean="0">
              <a:latin typeface="Times New Roman" pitchFamily="18" charset="0"/>
              <a:cs typeface="Times New Roman" pitchFamily="18" charset="0"/>
            </a:endParaRPr>
          </a:p>
          <a:p>
            <a:pPr algn="just"/>
            <a:r>
              <a:rPr lang="en-US" sz="1800" dirty="0" err="1" smtClean="0">
                <a:latin typeface="Times New Roman" pitchFamily="18" charset="0"/>
                <a:cs typeface="Times New Roman" pitchFamily="18" charset="0"/>
              </a:rPr>
              <a:t>Doctrate</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in Medical Sciences from University of Groningen, Department of Dentistry and Dental Hygiene, The Netherlands 2003. Professor and Research Associate at the Clinical Dental Biomaterials, University Medical Center Groningen, Department of Dentistry and Dental Hygiene, The Netherlands 2007.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Currently </a:t>
            </a:r>
            <a:r>
              <a:rPr lang="en-US" sz="1800" dirty="0">
                <a:latin typeface="Times New Roman" pitchFamily="18" charset="0"/>
                <a:cs typeface="Times New Roman" pitchFamily="18" charset="0"/>
              </a:rPr>
              <a:t>from 2009 till date working as a professor and Head of Dental Materials Unit, University of Zurich, Dental School, Zurich, Switzerland. </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She has authored more than 250 scientific and clinical articles in peer-reviewed journals, has given over 400 presentations at international scientific meetings, is a frequent lecturer at scientific meetings, receiver of several international awards and has held numerous continuing education courses in Europe.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She </a:t>
            </a:r>
            <a:r>
              <a:rPr lang="en-US" sz="1800" dirty="0">
                <a:latin typeface="Times New Roman" pitchFamily="18" charset="0"/>
                <a:cs typeface="Times New Roman" pitchFamily="18" charset="0"/>
              </a:rPr>
              <a:t>serves also for the editorial boards of several scientific journals. Her clinical expertise is on reconstructive dentistry.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She </a:t>
            </a:r>
            <a:r>
              <a:rPr lang="en-US" sz="1800" dirty="0">
                <a:latin typeface="Times New Roman" pitchFamily="18" charset="0"/>
                <a:cs typeface="Times New Roman" pitchFamily="18" charset="0"/>
              </a:rPr>
              <a:t>has also Visiting Professor positions at various universities including São Paolo State University (Brazil), Federal University of Juiz de </a:t>
            </a:r>
            <a:r>
              <a:rPr lang="en-US" sz="1800" dirty="0" err="1">
                <a:latin typeface="Times New Roman" pitchFamily="18" charset="0"/>
                <a:cs typeface="Times New Roman" pitchFamily="18" charset="0"/>
              </a:rPr>
              <a:t>Fora</a:t>
            </a:r>
            <a:r>
              <a:rPr lang="en-US" sz="1800" dirty="0">
                <a:latin typeface="Times New Roman" pitchFamily="18" charset="0"/>
                <a:cs typeface="Times New Roman" pitchFamily="18" charset="0"/>
              </a:rPr>
              <a:t> (Brazil), University of Brno (Czech Republic), University of Madrid (Spain) and University of Florida (USA).</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815782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Dentistry, Medical </a:t>
            </a:r>
            <a:r>
              <a:rPr lang="en-US" dirty="0" smtClean="0">
                <a:latin typeface="Times New Roman" pitchFamily="18" charset="0"/>
                <a:cs typeface="Times New Roman" pitchFamily="18" charset="0"/>
              </a:rPr>
              <a:t>sciences</a:t>
            </a:r>
          </a:p>
          <a:p>
            <a:pPr algn="just"/>
            <a:r>
              <a:rPr lang="en-US" dirty="0" smtClean="0">
                <a:latin typeface="Times New Roman" pitchFamily="18" charset="0"/>
                <a:cs typeface="Times New Roman" pitchFamily="18" charset="0"/>
              </a:rPr>
              <a:t>Prosthetic Dentistry, Dental Biomaterials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TotalTime>
  <Words>424</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Journal of Oral Hygiene and Health</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8</cp:revision>
  <dcterms:created xsi:type="dcterms:W3CDTF">2015-10-14T08:23:48Z</dcterms:created>
  <dcterms:modified xsi:type="dcterms:W3CDTF">2015-10-26T13:58:05Z</dcterms:modified>
</cp:coreProperties>
</file>