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61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0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6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71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7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9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2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4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0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5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59B6A-13F6-4DC6-A07C-29521E4DB19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B5D57-2A41-4007-B387-B18D7A17E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2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icsonline.org/membership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dirty="0"/>
              <a:t>Nathalie R. Le Francois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Associate </a:t>
            </a:r>
            <a:r>
              <a:rPr lang="en-US" dirty="0"/>
              <a:t>Professor</a:t>
            </a:r>
          </a:p>
          <a:p>
            <a:pPr marL="0" indent="0" algn="ctr">
              <a:buNone/>
            </a:pPr>
            <a:r>
              <a:rPr lang="en-US" dirty="0"/>
              <a:t>Oceanography, </a:t>
            </a:r>
            <a:r>
              <a:rPr lang="en-US" dirty="0" err="1"/>
              <a:t>ecophysiology</a:t>
            </a:r>
            <a:r>
              <a:rPr lang="en-US" dirty="0"/>
              <a:t> of fish, aquaculture / conservation</a:t>
            </a:r>
          </a:p>
          <a:p>
            <a:pPr marL="0" indent="0" algn="ctr">
              <a:buNone/>
            </a:pPr>
            <a:r>
              <a:rPr lang="en-US" dirty="0"/>
              <a:t>Montreal </a:t>
            </a:r>
            <a:r>
              <a:rPr lang="en-US" dirty="0" err="1"/>
              <a:t>Biodome</a:t>
            </a:r>
            <a:r>
              <a:rPr lang="en-US" dirty="0"/>
              <a:t> Division-living collections and research</a:t>
            </a:r>
          </a:p>
          <a:p>
            <a:pPr marL="0" indent="0" algn="ctr">
              <a:buNone/>
            </a:pPr>
            <a:r>
              <a:rPr lang="en-US" dirty="0"/>
              <a:t>Space for Life</a:t>
            </a:r>
          </a:p>
          <a:p>
            <a:pPr marL="0" indent="0" algn="ctr">
              <a:buNone/>
            </a:pPr>
            <a:r>
              <a:rPr lang="en-US" dirty="0"/>
              <a:t>Canada</a:t>
            </a:r>
          </a:p>
        </p:txBody>
      </p:sp>
    </p:spTree>
    <p:extLst>
      <p:ext uri="{BB962C8B-B14F-4D97-AF65-F5344CB8AC3E}">
        <p14:creationId xmlns:p14="http://schemas.microsoft.com/office/powerpoint/2010/main" val="136235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Actual research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dirty="0"/>
              <a:t>Funding Antarctica USAP/National Science </a:t>
            </a:r>
            <a:r>
              <a:rPr lang="en-CA" b="1" dirty="0" err="1"/>
              <a:t>Fondation</a:t>
            </a:r>
            <a:endParaRPr lang="en-US" dirty="0"/>
          </a:p>
          <a:p>
            <a:r>
              <a:rPr lang="fr-CA" dirty="0" err="1"/>
              <a:t>Detrich</a:t>
            </a:r>
            <a:r>
              <a:rPr lang="fr-CA" dirty="0"/>
              <a:t>, </a:t>
            </a:r>
            <a:r>
              <a:rPr lang="fr-CA" dirty="0" err="1"/>
              <a:t>Postletwaith</a:t>
            </a:r>
            <a:r>
              <a:rPr lang="fr-CA" dirty="0"/>
              <a:t>, Le François, </a:t>
            </a:r>
            <a:r>
              <a:rPr lang="fr-CA" dirty="0" err="1"/>
              <a:t>Desvignes</a:t>
            </a:r>
            <a:r>
              <a:rPr lang="fr-CA" dirty="0"/>
              <a:t> et al</a:t>
            </a:r>
            <a:r>
              <a:rPr lang="fr-CA" dirty="0" smtClean="0"/>
              <a:t>.</a:t>
            </a:r>
            <a:endParaRPr lang="en-US" dirty="0"/>
          </a:p>
          <a:p>
            <a:r>
              <a:rPr lang="en-CA" dirty="0"/>
              <a:t>-Embryogenesis of </a:t>
            </a:r>
            <a:r>
              <a:rPr lang="en-CA" dirty="0" err="1"/>
              <a:t>Notothenia</a:t>
            </a:r>
            <a:r>
              <a:rPr lang="en-CA" dirty="0"/>
              <a:t> </a:t>
            </a:r>
            <a:r>
              <a:rPr lang="en-CA" dirty="0" err="1"/>
              <a:t>coriiceps</a:t>
            </a:r>
            <a:r>
              <a:rPr lang="en-CA" dirty="0"/>
              <a:t> exposed to different rearing temperature.</a:t>
            </a:r>
            <a:endParaRPr lang="en-US" dirty="0"/>
          </a:p>
          <a:p>
            <a:r>
              <a:rPr lang="en-CA" dirty="0"/>
              <a:t>-Semen characterization and </a:t>
            </a:r>
            <a:r>
              <a:rPr lang="en-CA" dirty="0" err="1"/>
              <a:t>cryoconservation</a:t>
            </a:r>
            <a:r>
              <a:rPr lang="en-CA" dirty="0"/>
              <a:t> of </a:t>
            </a:r>
            <a:r>
              <a:rPr lang="en-CA" i="1" dirty="0" err="1"/>
              <a:t>Notothenioidei</a:t>
            </a:r>
            <a:r>
              <a:rPr lang="en-CA" dirty="0"/>
              <a:t> species (</a:t>
            </a:r>
            <a:r>
              <a:rPr lang="en-CA" i="1" dirty="0" err="1"/>
              <a:t>Chaenocephalus</a:t>
            </a:r>
            <a:r>
              <a:rPr lang="en-CA" dirty="0"/>
              <a:t> </a:t>
            </a:r>
            <a:r>
              <a:rPr lang="en-CA" i="1" dirty="0" err="1"/>
              <a:t>aceratus</a:t>
            </a:r>
            <a:r>
              <a:rPr lang="en-CA" i="1" dirty="0"/>
              <a:t>, </a:t>
            </a:r>
            <a:r>
              <a:rPr lang="en-CA" i="1" dirty="0" err="1"/>
              <a:t>Notothenia</a:t>
            </a:r>
            <a:r>
              <a:rPr lang="en-CA" i="1" dirty="0"/>
              <a:t> </a:t>
            </a:r>
            <a:r>
              <a:rPr lang="en-CA" i="1" dirty="0" err="1"/>
              <a:t>coriiceps</a:t>
            </a:r>
            <a:r>
              <a:rPr lang="en-CA" dirty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Funding CRSNG\FQRNT\MITACS\SABM\AIF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Le François, Blier, </a:t>
            </a:r>
            <a:r>
              <a:rPr lang="fr-CA" dirty="0" err="1"/>
              <a:t>Lamarre</a:t>
            </a:r>
            <a:r>
              <a:rPr lang="fr-CA" dirty="0"/>
              <a:t>, </a:t>
            </a:r>
            <a:r>
              <a:rPr lang="fr-CA" dirty="0" err="1"/>
              <a:t>Vandenberg</a:t>
            </a:r>
            <a:r>
              <a:rPr lang="fr-CA" dirty="0"/>
              <a:t>, Bailey, </a:t>
            </a:r>
            <a:r>
              <a:rPr lang="fr-CA" dirty="0" err="1"/>
              <a:t>Imsland</a:t>
            </a:r>
            <a:r>
              <a:rPr lang="fr-CA" dirty="0"/>
              <a:t> et </a:t>
            </a:r>
            <a:r>
              <a:rPr lang="fr-CA" dirty="0" err="1"/>
              <a:t>Gunnarsson</a:t>
            </a:r>
            <a:r>
              <a:rPr lang="fr-CA" dirty="0"/>
              <a:t> et al</a:t>
            </a:r>
            <a:r>
              <a:rPr lang="fr-CA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CA" dirty="0"/>
              <a:t>-Physiological adjustments induced by compensatory growth in Arctic </a:t>
            </a:r>
            <a:r>
              <a:rPr lang="en-CA" dirty="0" err="1"/>
              <a:t>Charr</a:t>
            </a:r>
            <a:endParaRPr lang="en-US" dirty="0"/>
          </a:p>
          <a:p>
            <a:r>
              <a:rPr lang="en-CA" dirty="0"/>
              <a:t>-</a:t>
            </a:r>
            <a:r>
              <a:rPr lang="en-CA" dirty="0" err="1"/>
              <a:t>Cryoconservation</a:t>
            </a:r>
            <a:endParaRPr lang="en-US" dirty="0"/>
          </a:p>
          <a:p>
            <a:r>
              <a:rPr lang="en-CA" dirty="0"/>
              <a:t>-Comparative genetics (</a:t>
            </a:r>
            <a:r>
              <a:rPr lang="en-CA" i="1" dirty="0" err="1"/>
              <a:t>Nauyuk</a:t>
            </a:r>
            <a:r>
              <a:rPr lang="en-CA" dirty="0"/>
              <a:t>, </a:t>
            </a:r>
            <a:r>
              <a:rPr lang="en-CA" i="1" dirty="0"/>
              <a:t>Fraser</a:t>
            </a:r>
            <a:r>
              <a:rPr lang="en-CA" dirty="0"/>
              <a:t>, </a:t>
            </a:r>
            <a:r>
              <a:rPr lang="en-CA" i="1" dirty="0" err="1"/>
              <a:t>Holar</a:t>
            </a:r>
            <a:r>
              <a:rPr lang="en-CA" dirty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6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dirty="0" smtClean="0"/>
          </a:p>
          <a:p>
            <a:pPr marL="0" indent="0">
              <a:buNone/>
            </a:pPr>
            <a:r>
              <a:rPr lang="fr-CA" dirty="0" smtClean="0"/>
              <a:t>Blier</a:t>
            </a:r>
            <a:r>
              <a:rPr lang="fr-CA" dirty="0"/>
              <a:t>, Dufresne, Le François, </a:t>
            </a:r>
            <a:r>
              <a:rPr lang="fr-CA" dirty="0" err="1"/>
              <a:t>Vandenberg</a:t>
            </a:r>
            <a:r>
              <a:rPr lang="fr-CA" dirty="0"/>
              <a:t> et al</a:t>
            </a:r>
            <a:r>
              <a:rPr lang="fr-CA" dirty="0" smtClean="0"/>
              <a:t>.</a:t>
            </a:r>
          </a:p>
          <a:p>
            <a:r>
              <a:rPr lang="en-CA" dirty="0" smtClean="0"/>
              <a:t>-</a:t>
            </a:r>
            <a:r>
              <a:rPr lang="en-CA" dirty="0"/>
              <a:t>Development of Arctic </a:t>
            </a:r>
            <a:r>
              <a:rPr lang="en-CA" dirty="0" err="1"/>
              <a:t>charr</a:t>
            </a:r>
            <a:r>
              <a:rPr lang="en-CA" dirty="0"/>
              <a:t> strains and hybrids</a:t>
            </a:r>
            <a:endParaRPr lang="en-US" dirty="0"/>
          </a:p>
          <a:p>
            <a:r>
              <a:rPr lang="en-CA" dirty="0"/>
              <a:t>-Omega-3 and </a:t>
            </a:r>
            <a:r>
              <a:rPr lang="en-CA" dirty="0" err="1"/>
              <a:t>antioxidative</a:t>
            </a:r>
            <a:r>
              <a:rPr lang="en-CA" dirty="0"/>
              <a:t> capacities in </a:t>
            </a:r>
            <a:r>
              <a:rPr lang="en-CA" dirty="0" err="1"/>
              <a:t>charr</a:t>
            </a:r>
            <a:r>
              <a:rPr lang="en-CA" dirty="0"/>
              <a:t> (</a:t>
            </a:r>
            <a:r>
              <a:rPr lang="en-CA" i="1" dirty="0"/>
              <a:t>S. </a:t>
            </a:r>
            <a:r>
              <a:rPr lang="en-CA" i="1" dirty="0" err="1"/>
              <a:t>alpinus</a:t>
            </a:r>
            <a:r>
              <a:rPr lang="en-CA" dirty="0"/>
              <a:t> and </a:t>
            </a:r>
            <a:r>
              <a:rPr lang="en-CA" i="1" dirty="0"/>
              <a:t>S. </a:t>
            </a:r>
            <a:r>
              <a:rPr lang="en-CA" i="1" dirty="0" err="1"/>
              <a:t>fontinalis</a:t>
            </a:r>
            <a:r>
              <a:rPr lang="en-CA" dirty="0"/>
              <a:t>).</a:t>
            </a:r>
            <a:endParaRPr lang="en-US" dirty="0"/>
          </a:p>
          <a:p>
            <a:r>
              <a:rPr lang="fr-CA" dirty="0" smtClean="0"/>
              <a:t>Le </a:t>
            </a:r>
            <a:r>
              <a:rPr lang="fr-CA" dirty="0"/>
              <a:t>François, </a:t>
            </a:r>
            <a:r>
              <a:rPr lang="fr-CA" dirty="0" err="1"/>
              <a:t>Tamigneaux</a:t>
            </a:r>
            <a:r>
              <a:rPr lang="fr-CA" dirty="0"/>
              <a:t>, Dufresne, Blier et al.</a:t>
            </a:r>
            <a:endParaRPr lang="en-US" dirty="0"/>
          </a:p>
          <a:p>
            <a:r>
              <a:rPr lang="en-CA" dirty="0"/>
              <a:t>-</a:t>
            </a:r>
            <a:r>
              <a:rPr lang="en-CA" dirty="0" err="1"/>
              <a:t>Macroalgae</a:t>
            </a:r>
            <a:r>
              <a:rPr lang="en-CA" dirty="0"/>
              <a:t> </a:t>
            </a:r>
            <a:r>
              <a:rPr lang="en-CA" dirty="0" err="1"/>
              <a:t>biofiltration</a:t>
            </a:r>
            <a:r>
              <a:rPr lang="en-CA" dirty="0"/>
              <a:t> in large volume saltwater recirculation system.</a:t>
            </a:r>
            <a:endParaRPr lang="en-US" dirty="0"/>
          </a:p>
          <a:p>
            <a:r>
              <a:rPr lang="en-CA" dirty="0"/>
              <a:t>-Sulfur </a:t>
            </a:r>
            <a:r>
              <a:rPr lang="en-CA" dirty="0" err="1"/>
              <a:t>denitrification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6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7412" name="Picture 2" descr="C:\Users\rakesh-s\Desktop\2-2nd-d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 descr="C:\Users\rakesh-s\Desktop\membersh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19400" y="30163"/>
            <a:ext cx="70866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OMICS Group </a:t>
            </a: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Open Access Membership</a:t>
            </a:r>
            <a:b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2400" dirty="0">
              <a:solidFill>
                <a:schemeClr val="accent5">
                  <a:lumMod val="1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1295400" y="630238"/>
            <a:ext cx="7696200" cy="3560762"/>
          </a:xfrm>
          <a:prstGeom prst="teardrop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>
                <a:latin typeface="Calisto MT" panose="02040603050505030304" pitchFamily="18" charset="0"/>
              </a:rPr>
              <a:t>OMICS </a:t>
            </a:r>
            <a:r>
              <a:rPr lang="en-US" smtClean="0">
                <a:latin typeface="Calisto MT" panose="02040603050505030304" pitchFamily="18" charset="0"/>
              </a:rPr>
              <a:t>International Membership </a:t>
            </a:r>
            <a:r>
              <a:rPr lang="en-US" dirty="0">
                <a:latin typeface="Calisto MT" panose="02040603050505030304" pitchFamily="18" charset="0"/>
              </a:rPr>
              <a:t>enables academic and research institutions, funders and corporations to actively encourage open access in scholarly communication and the dissemination of research published by their authors.</a:t>
            </a:r>
          </a:p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4"/>
              </a:rPr>
              <a:t>http://omicsonline.org/membership.php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391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182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Nathalie R. Le Francois </vt:lpstr>
      <vt:lpstr>Actual research activities</vt:lpstr>
      <vt:lpstr>Funding CRSNG\FQRNT\MITACS\SABM\AIF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aniket-k</dc:creator>
  <cp:lastModifiedBy>Balaji Daram</cp:lastModifiedBy>
  <cp:revision>4</cp:revision>
  <dcterms:created xsi:type="dcterms:W3CDTF">2014-09-02T05:40:33Z</dcterms:created>
  <dcterms:modified xsi:type="dcterms:W3CDTF">2015-10-19T12:29:13Z</dcterms:modified>
</cp:coreProperties>
</file>