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31" r:id="rId3"/>
    <p:sldId id="264" r:id="rId4"/>
    <p:sldId id="258" r:id="rId5"/>
    <p:sldId id="326" r:id="rId6"/>
    <p:sldId id="335" r:id="rId7"/>
    <p:sldId id="336" r:id="rId8"/>
    <p:sldId id="333" r:id="rId9"/>
    <p:sldId id="33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193566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26462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925610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9697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554304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3627572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47EC17-62CB-413B-9BA3-AB7EE584A314}" type="datetimeFigureOut">
              <a:rPr lang="en-US" smtClean="0"/>
              <a:t>10/29/2015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3166023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47EC17-62CB-413B-9BA3-AB7EE584A314}" type="datetimeFigureOut">
              <a:rPr lang="en-US" smtClean="0"/>
              <a:t>10/29/2015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4243538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7EC17-62CB-413B-9BA3-AB7EE584A314}" type="datetimeFigureOut">
              <a:rPr lang="en-US" smtClean="0"/>
              <a:t>10/29/2015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128795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573429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573671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7EC17-62CB-413B-9BA3-AB7EE584A314}" type="datetimeFigureOut">
              <a:rPr lang="en-US" smtClean="0"/>
              <a:t>10/29/2015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BEAC9-7C09-4AFD-8E07-945639C5BD61}" type="slidenum">
              <a:rPr lang="en-US" smtClean="0"/>
              <a:t>‹#›</a:t>
            </a:fld>
            <a:endParaRPr lang="en-US"/>
          </a:p>
        </p:txBody>
      </p:sp>
    </p:spTree>
    <p:extLst>
      <p:ext uri="{BB962C8B-B14F-4D97-AF65-F5344CB8AC3E}">
        <p14:creationId xmlns:p14="http://schemas.microsoft.com/office/powerpoint/2010/main" val="4118376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55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98895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4419600"/>
            <a:ext cx="7848600" cy="1477328"/>
          </a:xfrm>
          <a:prstGeom prst="rect">
            <a:avLst/>
          </a:prstGeom>
        </p:spPr>
        <p:txBody>
          <a:bodyPr wrap="square">
            <a:spAutoFit/>
          </a:bodyPr>
          <a:lstStyle/>
          <a:p>
            <a:r>
              <a:rPr lang="en-IN" b="1" dirty="0" err="1">
                <a:latin typeface="Times New Roman" pitchFamily="18" charset="0"/>
                <a:cs typeface="Times New Roman" pitchFamily="18" charset="0"/>
              </a:rPr>
              <a:t>Nissaf</a:t>
            </a:r>
            <a:r>
              <a:rPr lang="en-IN" b="1" dirty="0">
                <a:latin typeface="Times New Roman" pitchFamily="18" charset="0"/>
                <a:cs typeface="Times New Roman" pitchFamily="18" charset="0"/>
              </a:rPr>
              <a:t> </a:t>
            </a:r>
            <a:r>
              <a:rPr lang="en-IN" b="1" dirty="0" err="1">
                <a:latin typeface="Times New Roman" pitchFamily="18" charset="0"/>
                <a:cs typeface="Times New Roman" pitchFamily="18" charset="0"/>
              </a:rPr>
              <a:t>Daouahi</a:t>
            </a:r>
            <a:endParaRPr lang="en-IN" b="1" dirty="0">
              <a:latin typeface="Times New Roman" pitchFamily="18" charset="0"/>
              <a:cs typeface="Times New Roman" pitchFamily="18" charset="0"/>
            </a:endParaRPr>
          </a:p>
          <a:p>
            <a:r>
              <a:rPr lang="en-IN" dirty="0">
                <a:latin typeface="Times New Roman" pitchFamily="18" charset="0"/>
                <a:cs typeface="Times New Roman" pitchFamily="18" charset="0"/>
              </a:rPr>
              <a:t>Department of Fixed Prosthodontics</a:t>
            </a:r>
          </a:p>
          <a:p>
            <a:r>
              <a:rPr lang="en-IN" dirty="0">
                <a:latin typeface="Times New Roman" pitchFamily="18" charset="0"/>
                <a:cs typeface="Times New Roman" pitchFamily="18" charset="0"/>
              </a:rPr>
              <a:t>Faculty of Dentistry </a:t>
            </a:r>
          </a:p>
          <a:p>
            <a:r>
              <a:rPr lang="en-IN" dirty="0" err="1">
                <a:latin typeface="Times New Roman" pitchFamily="18" charset="0"/>
                <a:cs typeface="Times New Roman" pitchFamily="18" charset="0"/>
              </a:rPr>
              <a:t>Monastir</a:t>
            </a:r>
            <a:r>
              <a:rPr lang="en-IN" dirty="0">
                <a:latin typeface="Times New Roman" pitchFamily="18" charset="0"/>
                <a:cs typeface="Times New Roman" pitchFamily="18" charset="0"/>
              </a:rPr>
              <a:t> University</a:t>
            </a:r>
          </a:p>
          <a:p>
            <a:r>
              <a:rPr lang="en-IN" dirty="0">
                <a:latin typeface="Times New Roman" pitchFamily="18" charset="0"/>
                <a:cs typeface="Times New Roman" pitchFamily="18" charset="0"/>
              </a:rPr>
              <a:t>Tunisia</a:t>
            </a:r>
            <a:endParaRPr lang="en-US" dirty="0" smtClean="0">
              <a:latin typeface="Times New Roman" pitchFamily="18" charset="0"/>
              <a:cs typeface="Times New Roman" pitchFamily="18" charset="0"/>
            </a:endParaRPr>
          </a:p>
        </p:txBody>
      </p:sp>
      <p:sp>
        <p:nvSpPr>
          <p:cNvPr id="4" name="Rectangle 3"/>
          <p:cNvSpPr/>
          <p:nvPr/>
        </p:nvSpPr>
        <p:spPr>
          <a:xfrm>
            <a:off x="2286000" y="1905000"/>
            <a:ext cx="6552477" cy="1754326"/>
          </a:xfrm>
          <a:prstGeom prst="rect">
            <a:avLst/>
          </a:prstGeom>
        </p:spPr>
        <p:txBody>
          <a:bodyPr wrap="square">
            <a:spAutoFit/>
          </a:bodyPr>
          <a:lstStyle/>
          <a:p>
            <a:r>
              <a:rPr lang="en-US" sz="3600" b="1" i="1" dirty="0" smtClean="0">
                <a:latin typeface="Times New Roman" pitchFamily="18" charset="0"/>
                <a:cs typeface="Times New Roman" pitchFamily="18" charset="0"/>
              </a:rPr>
              <a:t>Editor</a:t>
            </a:r>
          </a:p>
          <a:p>
            <a:r>
              <a:rPr lang="en-IN" sz="3600" b="1" i="1" dirty="0" smtClean="0">
                <a:solidFill>
                  <a:srgbClr val="7030A0"/>
                </a:solidFill>
                <a:latin typeface="Times New Roman" pitchFamily="18" charset="0"/>
                <a:cs typeface="Times New Roman" pitchFamily="18" charset="0"/>
              </a:rPr>
              <a:t>JBR </a:t>
            </a:r>
            <a:r>
              <a:rPr lang="en-IN" sz="3600" b="1" i="1" dirty="0">
                <a:solidFill>
                  <a:srgbClr val="7030A0"/>
                </a:solidFill>
                <a:latin typeface="Times New Roman" pitchFamily="18" charset="0"/>
                <a:cs typeface="Times New Roman" pitchFamily="18" charset="0"/>
              </a:rPr>
              <a:t>Journal of Interdisciplinary Medicine and Dental Science</a:t>
            </a:r>
            <a:endParaRPr lang="en-US" sz="3600" i="1" dirty="0">
              <a:solidFill>
                <a:srgbClr val="7030A0"/>
              </a:solidFill>
              <a:latin typeface="Times New Roman" pitchFamily="18" charset="0"/>
              <a:cs typeface="Times New Roman" pitchFamily="18" charset="0"/>
            </a:endParaRPr>
          </a:p>
        </p:txBody>
      </p:sp>
      <p:pic>
        <p:nvPicPr>
          <p:cNvPr id="1026"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
        <p:nvSpPr>
          <p:cNvPr id="14" name="AutoShape 20" descr="Image result for Sana’a University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5" name="AutoShape 22" descr="Image result for Sana’a University log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6" name="AutoShape 24" descr="Image result for Sana’a University log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2" name="Picture 2" descr="Nissaf Daouah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441" y="2057400"/>
            <a:ext cx="1303892" cy="1601926"/>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4" descr="Image result for Monastir University logo"/>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4598369"/>
            <a:ext cx="1219200" cy="1119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7331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828800"/>
            <a:ext cx="8382000" cy="3570208"/>
          </a:xfrm>
          <a:prstGeom prst="rect">
            <a:avLst/>
          </a:prstGeom>
        </p:spPr>
        <p:txBody>
          <a:bodyPr wrap="square">
            <a:spAutoFit/>
          </a:bodyPr>
          <a:lstStyle/>
          <a:p>
            <a:r>
              <a:rPr lang="en-US" sz="5400" b="1" i="1" dirty="0" smtClean="0">
                <a:solidFill>
                  <a:srgbClr val="7030A0"/>
                </a:solidFill>
                <a:latin typeface="Times New Roman" pitchFamily="18" charset="0"/>
                <a:cs typeface="Times New Roman" pitchFamily="18" charset="0"/>
              </a:rPr>
              <a:t>Biography:</a:t>
            </a:r>
          </a:p>
          <a:p>
            <a:endParaRPr lang="en-US" sz="1200" b="1" i="1" dirty="0" smtClean="0">
              <a:solidFill>
                <a:srgbClr val="7030A0"/>
              </a:solidFill>
              <a:latin typeface="Times New Roman" pitchFamily="18" charset="0"/>
              <a:cs typeface="Times New Roman" pitchFamily="18" charset="0"/>
            </a:endParaRPr>
          </a:p>
          <a:p>
            <a:r>
              <a:rPr lang="en-IN" sz="3200" dirty="0" err="1">
                <a:latin typeface="Times New Roman" pitchFamily="18" charset="0"/>
                <a:cs typeface="Times New Roman" pitchFamily="18" charset="0"/>
              </a:rPr>
              <a:t>Nissaf</a:t>
            </a:r>
            <a:r>
              <a:rPr lang="en-IN" sz="3200" dirty="0">
                <a:latin typeface="Times New Roman" pitchFamily="18" charset="0"/>
                <a:cs typeface="Times New Roman" pitchFamily="18" charset="0"/>
              </a:rPr>
              <a:t> </a:t>
            </a:r>
            <a:r>
              <a:rPr lang="en-IN" sz="3200" dirty="0" err="1">
                <a:latin typeface="Times New Roman" pitchFamily="18" charset="0"/>
                <a:cs typeface="Times New Roman" pitchFamily="18" charset="0"/>
              </a:rPr>
              <a:t>Daouahi</a:t>
            </a:r>
            <a:r>
              <a:rPr lang="en-IN" sz="3200" dirty="0">
                <a:latin typeface="Times New Roman" pitchFamily="18" charset="0"/>
                <a:cs typeface="Times New Roman" pitchFamily="18" charset="0"/>
              </a:rPr>
              <a:t> belongs to the Department of Fixed Prosthodontics and she is working with </a:t>
            </a:r>
            <a:r>
              <a:rPr lang="en-IN" sz="3200" dirty="0" err="1">
                <a:latin typeface="Times New Roman" pitchFamily="18" charset="0"/>
                <a:cs typeface="Times New Roman" pitchFamily="18" charset="0"/>
              </a:rPr>
              <a:t>Monastir</a:t>
            </a:r>
            <a:r>
              <a:rPr lang="en-IN" sz="3200" dirty="0">
                <a:latin typeface="Times New Roman" pitchFamily="18" charset="0"/>
                <a:cs typeface="Times New Roman" pitchFamily="18" charset="0"/>
              </a:rPr>
              <a:t> University, Tunisia, as faculty of dentistry. Her Research mainly focuses on </a:t>
            </a:r>
            <a:r>
              <a:rPr lang="en-IN" sz="3200" dirty="0" err="1">
                <a:latin typeface="Times New Roman" pitchFamily="18" charset="0"/>
                <a:cs typeface="Times New Roman" pitchFamily="18" charset="0"/>
              </a:rPr>
              <a:t>implantology</a:t>
            </a:r>
            <a:r>
              <a:rPr lang="en-IN" sz="3200" dirty="0">
                <a:latin typeface="Times New Roman" pitchFamily="18" charset="0"/>
                <a:cs typeface="Times New Roman" pitchFamily="18" charset="0"/>
              </a:rPr>
              <a:t> and prosthodontics.</a:t>
            </a:r>
            <a:endParaRPr lang="en-US" sz="32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2122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828800"/>
            <a:ext cx="5458692" cy="2031325"/>
          </a:xfrm>
          <a:prstGeom prst="rect">
            <a:avLst/>
          </a:prstGeom>
        </p:spPr>
        <p:txBody>
          <a:bodyPr wrap="square">
            <a:spAutoFit/>
          </a:bodyPr>
          <a:lstStyle/>
          <a:p>
            <a:r>
              <a:rPr lang="en-US" sz="5400" b="1" i="1" dirty="0" smtClean="0">
                <a:solidFill>
                  <a:srgbClr val="7030A0"/>
                </a:solidFill>
                <a:latin typeface="Times New Roman" pitchFamily="18" charset="0"/>
                <a:cs typeface="Times New Roman" pitchFamily="18" charset="0"/>
              </a:rPr>
              <a:t>Research </a:t>
            </a:r>
            <a:r>
              <a:rPr lang="en-US" sz="5400" b="1" i="1" dirty="0">
                <a:solidFill>
                  <a:srgbClr val="7030A0"/>
                </a:solidFill>
                <a:latin typeface="Times New Roman" pitchFamily="18" charset="0"/>
                <a:cs typeface="Times New Roman" pitchFamily="18" charset="0"/>
              </a:rPr>
              <a:t>Interest</a:t>
            </a:r>
            <a:r>
              <a:rPr lang="en-US" sz="5400" b="1" i="1" dirty="0" smtClean="0">
                <a:solidFill>
                  <a:srgbClr val="7030A0"/>
                </a:solidFill>
                <a:latin typeface="Times New Roman" pitchFamily="18" charset="0"/>
                <a:cs typeface="Times New Roman" pitchFamily="18" charset="0"/>
              </a:rPr>
              <a:t>:</a:t>
            </a:r>
          </a:p>
          <a:p>
            <a:pPr marL="571500" indent="-571500">
              <a:buFont typeface="Arial" pitchFamily="34" charset="0"/>
              <a:buChar char="•"/>
            </a:pPr>
            <a:r>
              <a:rPr lang="en-IN" sz="3600" dirty="0" err="1">
                <a:latin typeface="Times New Roman" pitchFamily="18" charset="0"/>
                <a:cs typeface="Times New Roman" pitchFamily="18" charset="0"/>
              </a:rPr>
              <a:t>Implantology</a:t>
            </a:r>
            <a:endParaRPr lang="en-IN" sz="3600" dirty="0">
              <a:latin typeface="Times New Roman" pitchFamily="18" charset="0"/>
              <a:cs typeface="Times New Roman" pitchFamily="18" charset="0"/>
            </a:endParaRPr>
          </a:p>
          <a:p>
            <a:pPr marL="571500" indent="-571500">
              <a:buFont typeface="Arial" pitchFamily="34" charset="0"/>
              <a:buChar char="•"/>
            </a:pPr>
            <a:r>
              <a:rPr lang="en-IN" sz="3600" dirty="0">
                <a:latin typeface="Times New Roman" pitchFamily="18" charset="0"/>
                <a:cs typeface="Times New Roman" pitchFamily="18" charset="0"/>
              </a:rPr>
              <a:t>Prosthodontics</a:t>
            </a:r>
            <a:endParaRPr lang="en-US" sz="36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438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828800"/>
            <a:ext cx="8305800" cy="3016210"/>
          </a:xfrm>
          <a:prstGeom prst="rect">
            <a:avLst/>
          </a:prstGeom>
        </p:spPr>
        <p:txBody>
          <a:bodyPr wrap="square">
            <a:spAutoFit/>
          </a:bodyPr>
          <a:lstStyle/>
          <a:p>
            <a:r>
              <a:rPr lang="en-US" sz="5400" b="1" i="1" dirty="0" smtClean="0">
                <a:solidFill>
                  <a:srgbClr val="7030A0"/>
                </a:solidFill>
                <a:latin typeface="Times New Roman" pitchFamily="18" charset="0"/>
                <a:cs typeface="Times New Roman" pitchFamily="18" charset="0"/>
              </a:rPr>
              <a:t>Publications:</a:t>
            </a:r>
          </a:p>
          <a:p>
            <a:endParaRPr lang="en-US" sz="2800" b="1" i="1" dirty="0" smtClean="0">
              <a:solidFill>
                <a:srgbClr val="7030A0"/>
              </a:solidFill>
              <a:latin typeface="Times New Roman" pitchFamily="18" charset="0"/>
              <a:cs typeface="Times New Roman" pitchFamily="18" charset="0"/>
            </a:endParaRPr>
          </a:p>
          <a:p>
            <a:pPr marL="514350" indent="-514350">
              <a:buFont typeface="+mj-lt"/>
              <a:buAutoNum type="arabicPeriod"/>
            </a:pPr>
            <a:r>
              <a:rPr lang="en-IN" sz="3600" dirty="0" err="1">
                <a:latin typeface="Times New Roman" pitchFamily="18" charset="0"/>
                <a:cs typeface="Times New Roman" pitchFamily="18" charset="0"/>
              </a:rPr>
              <a:t>Daouahi</a:t>
            </a:r>
            <a:r>
              <a:rPr lang="en-IN" sz="3600" dirty="0">
                <a:latin typeface="Times New Roman" pitchFamily="18" charset="0"/>
                <a:cs typeface="Times New Roman" pitchFamily="18" charset="0"/>
              </a:rPr>
              <a:t> N, </a:t>
            </a:r>
            <a:r>
              <a:rPr lang="en-IN" sz="3600" dirty="0" err="1">
                <a:latin typeface="Times New Roman" pitchFamily="18" charset="0"/>
                <a:cs typeface="Times New Roman" pitchFamily="18" charset="0"/>
              </a:rPr>
              <a:t>Hadyaoui</a:t>
            </a:r>
            <a:r>
              <a:rPr lang="en-IN" sz="3600" dirty="0">
                <a:latin typeface="Times New Roman" pitchFamily="18" charset="0"/>
                <a:cs typeface="Times New Roman" pitchFamily="18" charset="0"/>
              </a:rPr>
              <a:t> D, </a:t>
            </a:r>
            <a:r>
              <a:rPr lang="en-IN" sz="3600" dirty="0" err="1">
                <a:latin typeface="Times New Roman" pitchFamily="18" charset="0"/>
                <a:cs typeface="Times New Roman" pitchFamily="18" charset="0"/>
              </a:rPr>
              <a:t>Cherif</a:t>
            </a:r>
            <a:r>
              <a:rPr lang="en-IN" sz="3600" dirty="0">
                <a:latin typeface="Times New Roman" pitchFamily="18" charset="0"/>
                <a:cs typeface="Times New Roman" pitchFamily="18" charset="0"/>
              </a:rPr>
              <a:t> M (2015) Bonding of all Ceramic Restorations. Dentistry 5</a:t>
            </a:r>
            <a:r>
              <a:rPr lang="en-IN" sz="3600" dirty="0" smtClean="0">
                <a:latin typeface="Times New Roman" pitchFamily="18" charset="0"/>
                <a:cs typeface="Times New Roman" pitchFamily="18" charset="0"/>
              </a:rPr>
              <a:t>: 338</a:t>
            </a:r>
            <a:r>
              <a:rPr lang="en-IN" sz="3600" dirty="0">
                <a:latin typeface="Times New Roman" pitchFamily="18" charset="0"/>
                <a:cs typeface="Times New Roman" pitchFamily="18" charset="0"/>
              </a:rPr>
              <a:t>.</a:t>
            </a:r>
            <a:endParaRPr lang="en-US" sz="36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79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8"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60000" lnSpcReduction="2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IN" dirty="0"/>
              <a:t>JBR Journal of Interdisciplinary Medicine and Dental </a:t>
            </a:r>
            <a:r>
              <a:rPr lang="en-IN" dirty="0" smtClean="0"/>
              <a:t>Science</a:t>
            </a:r>
          </a:p>
          <a:p>
            <a:pPr>
              <a:defRPr/>
            </a:pPr>
            <a:r>
              <a:rPr lang="en-US" dirty="0" smtClean="0"/>
              <a:t>Related Journals</a:t>
            </a:r>
            <a:endParaRPr lang="en-US" dirty="0"/>
          </a:p>
        </p:txBody>
      </p:sp>
      <p:sp>
        <p:nvSpPr>
          <p:cNvPr id="7" name="Vertical Scroll 6"/>
          <p:cNvSpPr/>
          <p:nvPr/>
        </p:nvSpPr>
        <p:spPr>
          <a:xfrm>
            <a:off x="-82550" y="1471613"/>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000" dirty="0">
                <a:solidFill>
                  <a:schemeClr val="bg1"/>
                </a:solidFill>
              </a:rPr>
              <a:t>Journal of Orthodontics &amp; </a:t>
            </a:r>
            <a:r>
              <a:rPr lang="en-US" sz="2000" dirty="0" smtClean="0">
                <a:solidFill>
                  <a:schemeClr val="bg1"/>
                </a:solidFill>
              </a:rPr>
              <a:t>Endodontics</a:t>
            </a:r>
          </a:p>
          <a:p>
            <a:pPr marL="342900" indent="-342900">
              <a:buFont typeface="Wingdings" panose="05000000000000000000" pitchFamily="2" charset="2"/>
              <a:buChar char="Ø"/>
              <a:defRPr/>
            </a:pPr>
            <a:r>
              <a:rPr lang="en-US" sz="2000" dirty="0" smtClean="0">
                <a:solidFill>
                  <a:schemeClr val="bg1"/>
                </a:solidFill>
                <a:latin typeface="Estrangelo Edessa" panose="03080600000000000000" pitchFamily="66" charset="0"/>
                <a:cs typeface="Estrangelo Edessa" panose="03080600000000000000" pitchFamily="66" charset="0"/>
              </a:rPr>
              <a:t>Dentistry</a:t>
            </a:r>
          </a:p>
          <a:p>
            <a:pPr marL="342900" indent="-342900">
              <a:buFont typeface="Wingdings" panose="05000000000000000000" pitchFamily="2" charset="2"/>
              <a:buChar char="Ø"/>
              <a:defRPr/>
            </a:pPr>
            <a:r>
              <a:rPr lang="en-US" sz="2000" dirty="0" smtClean="0">
                <a:solidFill>
                  <a:schemeClr val="bg1"/>
                </a:solidFill>
                <a:latin typeface="Estrangelo Edessa" panose="03080600000000000000" pitchFamily="66" charset="0"/>
                <a:cs typeface="Estrangelo Edessa" panose="03080600000000000000" pitchFamily="66" charset="0"/>
              </a:rPr>
              <a:t>Journal of Dental Sciences</a:t>
            </a:r>
          </a:p>
          <a:p>
            <a:pPr marL="342900" indent="-342900">
              <a:buFont typeface="Wingdings" panose="05000000000000000000" pitchFamily="2" charset="2"/>
              <a:buChar char="Ø"/>
              <a:defRPr/>
            </a:pPr>
            <a:r>
              <a:rPr lang="en-US" sz="2000" dirty="0">
                <a:solidFill>
                  <a:schemeClr val="bg1"/>
                </a:solidFill>
                <a:latin typeface="Estrangelo Edessa" panose="03080600000000000000" pitchFamily="66" charset="0"/>
                <a:cs typeface="Estrangelo Edessa" panose="03080600000000000000" pitchFamily="66" charset="0"/>
              </a:rPr>
              <a:t>Dental Health: Current </a:t>
            </a:r>
            <a:r>
              <a:rPr lang="en-US" sz="2000" dirty="0" smtClean="0">
                <a:solidFill>
                  <a:schemeClr val="bg1"/>
                </a:solidFill>
                <a:latin typeface="Estrangelo Edessa" panose="03080600000000000000" pitchFamily="66" charset="0"/>
                <a:cs typeface="Estrangelo Edessa" panose="03080600000000000000" pitchFamily="66" charset="0"/>
              </a:rPr>
              <a:t>Research</a:t>
            </a:r>
          </a:p>
          <a:p>
            <a:pPr marL="342900" indent="-342900">
              <a:buFont typeface="Wingdings" panose="05000000000000000000" pitchFamily="2" charset="2"/>
              <a:buChar char="Ø"/>
              <a:defRPr/>
            </a:pPr>
            <a:r>
              <a:rPr lang="en-US" sz="2000" dirty="0">
                <a:solidFill>
                  <a:schemeClr val="bg1"/>
                </a:solidFill>
                <a:latin typeface="Estrangelo Edessa" panose="03080600000000000000" pitchFamily="66" charset="0"/>
                <a:cs typeface="Estrangelo Edessa" panose="03080600000000000000" pitchFamily="66" charset="0"/>
              </a:rPr>
              <a:t>Oral Health Case </a:t>
            </a:r>
            <a:r>
              <a:rPr lang="en-US" sz="2000" dirty="0" smtClean="0">
                <a:solidFill>
                  <a:schemeClr val="bg1"/>
                </a:solidFill>
                <a:latin typeface="Estrangelo Edessa" panose="03080600000000000000" pitchFamily="66" charset="0"/>
                <a:cs typeface="Estrangelo Edessa" panose="03080600000000000000" pitchFamily="66" charset="0"/>
              </a:rPr>
              <a:t>Reports</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Journal of Oral Hygiene &amp; </a:t>
            </a:r>
            <a:r>
              <a:rPr lang="en-IN" sz="2000" dirty="0" smtClean="0">
                <a:solidFill>
                  <a:schemeClr val="bg1"/>
                </a:solidFill>
                <a:latin typeface="Estrangelo Edessa" panose="03080600000000000000" pitchFamily="66" charset="0"/>
                <a:cs typeface="Estrangelo Edessa" panose="03080600000000000000" pitchFamily="66" charset="0"/>
              </a:rPr>
              <a:t>Health</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Oral Health and Dental </a:t>
            </a:r>
            <a:r>
              <a:rPr lang="en-IN" sz="2000" dirty="0" smtClean="0">
                <a:solidFill>
                  <a:schemeClr val="bg1"/>
                </a:solidFill>
                <a:latin typeface="Estrangelo Edessa" panose="03080600000000000000" pitchFamily="66" charset="0"/>
                <a:cs typeface="Estrangelo Edessa" panose="03080600000000000000" pitchFamily="66" charset="0"/>
              </a:rPr>
              <a:t>Management</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Dental Implants and Dentures: Open Access</a:t>
            </a:r>
            <a:endParaRPr lang="en-US" sz="2000" dirty="0">
              <a:solidFill>
                <a:schemeClr val="bg1"/>
              </a:solidFill>
              <a:latin typeface="Estrangelo Edessa" panose="03080600000000000000" pitchFamily="66" charset="0"/>
              <a:cs typeface="Estrangelo Edessa" panose="03080600000000000000" pitchFamily="66" charset="0"/>
            </a:endParaRPr>
          </a:p>
        </p:txBody>
      </p:sp>
      <p:pic>
        <p:nvPicPr>
          <p:cNvPr id="8" name="Picture 7" descr="http://midgleydental.com/cosmetic/files/BIG4.-cosmetic-dentistry.jp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1545" y="3881457"/>
            <a:ext cx="4052455" cy="3076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7964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7</a:t>
            </a:r>
            <a:r>
              <a:rPr lang="en-IN" baseline="30000" dirty="0"/>
              <a:t>th </a:t>
            </a:r>
            <a:r>
              <a:rPr lang="en-IN" dirty="0"/>
              <a:t>International Conference and Exhibition </a:t>
            </a:r>
            <a:r>
              <a:rPr lang="en-IN" dirty="0" smtClean="0"/>
              <a:t>on Dentistry </a:t>
            </a:r>
            <a:r>
              <a:rPr lang="en-IN" dirty="0"/>
              <a:t>&amp; Oral </a:t>
            </a:r>
            <a:r>
              <a:rPr lang="en-IN" dirty="0" smtClean="0"/>
              <a:t>Care</a:t>
            </a:r>
          </a:p>
          <a:p>
            <a:pPr marL="285750" indent="-285750">
              <a:buFont typeface="Wingdings" panose="05000000000000000000" pitchFamily="2" charset="2"/>
              <a:buChar char="Ø"/>
              <a:defRPr/>
            </a:pPr>
            <a:r>
              <a:rPr lang="en-IN" dirty="0"/>
              <a:t>International Conference </a:t>
            </a:r>
            <a:r>
              <a:rPr lang="en-IN" dirty="0" smtClean="0"/>
              <a:t>on Orthodontics </a:t>
            </a:r>
            <a:r>
              <a:rPr lang="en-IN" dirty="0"/>
              <a:t>and Dental </a:t>
            </a:r>
            <a:r>
              <a:rPr lang="en-IN" dirty="0" smtClean="0"/>
              <a:t>Implants</a:t>
            </a:r>
          </a:p>
          <a:p>
            <a:pPr marL="285750" indent="-285750">
              <a:buFont typeface="Wingdings" panose="05000000000000000000" pitchFamily="2" charset="2"/>
              <a:buChar char="Ø"/>
              <a:defRPr/>
            </a:pPr>
            <a:r>
              <a:rPr lang="en-US" dirty="0"/>
              <a:t>9</a:t>
            </a:r>
            <a:r>
              <a:rPr lang="en-US" baseline="30000" dirty="0"/>
              <a:t>th </a:t>
            </a:r>
            <a:r>
              <a:rPr lang="en-US" dirty="0"/>
              <a:t>World Dental </a:t>
            </a:r>
            <a:r>
              <a:rPr lang="en-US" dirty="0" smtClean="0"/>
              <a:t>Congress</a:t>
            </a:r>
          </a:p>
          <a:p>
            <a:pPr marL="285750" indent="-285750">
              <a:buFont typeface="Wingdings" panose="05000000000000000000" pitchFamily="2" charset="2"/>
              <a:buChar char="Ø"/>
              <a:defRPr/>
            </a:pPr>
            <a:r>
              <a:rPr lang="en-IN" dirty="0"/>
              <a:t>International Conference </a:t>
            </a:r>
            <a:r>
              <a:rPr lang="en-IN" dirty="0" smtClean="0"/>
              <a:t>on Periodontics </a:t>
            </a:r>
            <a:r>
              <a:rPr lang="en-IN" dirty="0"/>
              <a:t>and </a:t>
            </a:r>
            <a:r>
              <a:rPr lang="en-IN" dirty="0" smtClean="0"/>
              <a:t>Prosthodontics</a:t>
            </a:r>
          </a:p>
          <a:p>
            <a:pPr marL="285750" indent="-285750">
              <a:buFont typeface="Wingdings" panose="05000000000000000000" pitchFamily="2" charset="2"/>
              <a:buChar char="Ø"/>
              <a:defRPr/>
            </a:pPr>
            <a:r>
              <a:rPr lang="en-IN" dirty="0"/>
              <a:t>10</a:t>
            </a:r>
            <a:r>
              <a:rPr lang="en-IN" baseline="30000" dirty="0"/>
              <a:t>th </a:t>
            </a:r>
            <a:r>
              <a:rPr lang="en-IN" dirty="0"/>
              <a:t>World Dental Convention and </a:t>
            </a:r>
            <a:r>
              <a:rPr lang="en-IN" dirty="0" smtClean="0"/>
              <a:t>Expo</a:t>
            </a:r>
          </a:p>
          <a:p>
            <a:pPr marL="285750" indent="-285750">
              <a:buFont typeface="Wingdings" panose="05000000000000000000" pitchFamily="2" charset="2"/>
              <a:buChar char="Ø"/>
              <a:defRPr/>
            </a:pPr>
            <a:r>
              <a:rPr lang="en-IN" dirty="0"/>
              <a:t>11</a:t>
            </a:r>
            <a:r>
              <a:rPr lang="en-IN" baseline="30000" dirty="0"/>
              <a:t>th</a:t>
            </a:r>
            <a:r>
              <a:rPr lang="en-IN" dirty="0"/>
              <a:t> Asia Pacific Congress &amp; Expo </a:t>
            </a:r>
            <a:r>
              <a:rPr lang="en-IN" dirty="0" smtClean="0"/>
              <a:t>on Dental </a:t>
            </a:r>
            <a:r>
              <a:rPr lang="en-IN" dirty="0"/>
              <a:t>and Oral </a:t>
            </a:r>
            <a:r>
              <a:rPr lang="en-IN" dirty="0" smtClean="0"/>
              <a:t>Health</a:t>
            </a:r>
          </a:p>
          <a:p>
            <a:pPr marL="285750" indent="-285750">
              <a:buFont typeface="Wingdings" panose="05000000000000000000" pitchFamily="2" charset="2"/>
              <a:buChar char="Ø"/>
              <a:defRPr/>
            </a:pPr>
            <a:r>
              <a:rPr lang="en-IN" dirty="0"/>
              <a:t>12</a:t>
            </a:r>
            <a:r>
              <a:rPr lang="en-IN" baseline="30000" dirty="0"/>
              <a:t>th </a:t>
            </a:r>
            <a:r>
              <a:rPr lang="en-IN" dirty="0"/>
              <a:t>International Conference </a:t>
            </a:r>
            <a:r>
              <a:rPr lang="en-IN" dirty="0" smtClean="0"/>
              <a:t>on Dental </a:t>
            </a:r>
            <a:r>
              <a:rPr lang="en-IN" dirty="0"/>
              <a:t>Medicine</a:t>
            </a:r>
            <a:endParaRPr lang="en-US" dirty="0" smtClean="0"/>
          </a:p>
          <a:p>
            <a:pPr marL="285750" indent="-285750">
              <a:buFont typeface="Wingdings" panose="05000000000000000000" pitchFamily="2" charset="2"/>
              <a:buChar char="Ø"/>
              <a:defRPr/>
            </a:pPr>
            <a:r>
              <a:rPr lang="en-IN" dirty="0"/>
              <a:t>16</a:t>
            </a:r>
            <a:r>
              <a:rPr lang="en-IN" baseline="30000" dirty="0"/>
              <a:t>th</a:t>
            </a:r>
            <a:r>
              <a:rPr lang="en-IN" dirty="0"/>
              <a:t> Euro Congress </a:t>
            </a:r>
            <a:r>
              <a:rPr lang="en-IN" dirty="0" err="1"/>
              <a:t>onDental</a:t>
            </a:r>
            <a:r>
              <a:rPr lang="en-IN" dirty="0"/>
              <a:t> &amp; Oral </a:t>
            </a:r>
            <a:r>
              <a:rPr lang="en-IN" dirty="0" smtClean="0"/>
              <a:t>Health</a:t>
            </a:r>
            <a:endParaRPr lang="en-IN" dirty="0"/>
          </a:p>
        </p:txBody>
      </p:sp>
      <p:sp>
        <p:nvSpPr>
          <p:cNvPr id="7" name="Double Wave 6"/>
          <p:cNvSpPr/>
          <p:nvPr/>
        </p:nvSpPr>
        <p:spPr>
          <a:xfrm>
            <a:off x="187325" y="0"/>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IN" sz="2400" b="1" dirty="0"/>
              <a:t>JBR Journal of Interdisciplinary Medicine and Dental </a:t>
            </a:r>
            <a:r>
              <a:rPr lang="en-IN" sz="2400" b="1" dirty="0" smtClean="0"/>
              <a:t>Science</a:t>
            </a:r>
            <a:r>
              <a:rPr lang="en-US" sz="3600" dirty="0" smtClean="0"/>
              <a:t/>
            </a:r>
            <a:br>
              <a:rPr lang="en-US" sz="3600" dirty="0" smtClean="0"/>
            </a:br>
            <a:r>
              <a:rPr lang="en-US" sz="2400" dirty="0" smtClean="0"/>
              <a:t>Related Conferences</a:t>
            </a:r>
            <a:endParaRPr lang="en-US" sz="2400" dirty="0"/>
          </a:p>
        </p:txBody>
      </p:sp>
    </p:spTree>
    <p:extLst>
      <p:ext uri="{BB962C8B-B14F-4D97-AF65-F5344CB8AC3E}">
        <p14:creationId xmlns:p14="http://schemas.microsoft.com/office/powerpoint/2010/main" val="4147576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a:latin typeface="Calisto MT" panose="02040603050505030304" pitchFamily="18" charset="0"/>
              </a:rPr>
              <a:t>OMICS </a:t>
            </a:r>
            <a:r>
              <a:rPr lang="en-US" dirty="0" smtClean="0">
                <a:latin typeface="Calisto MT" panose="02040603050505030304" pitchFamily="18" charset="0"/>
              </a:rPr>
              <a:t>International </a:t>
            </a:r>
            <a:r>
              <a:rPr lang="en-US"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950733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1956</TotalTime>
  <Words>470</Words>
  <Application>Microsoft Office PowerPoint</Application>
  <PresentationFormat>On-screen Show (4:3)</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Pramoda Earla</dc:creator>
  <cp:lastModifiedBy>Pramoda</cp:lastModifiedBy>
  <cp:revision>267</cp:revision>
  <dcterms:created xsi:type="dcterms:W3CDTF">2014-10-14T11:42:21Z</dcterms:created>
  <dcterms:modified xsi:type="dcterms:W3CDTF">2015-10-29T13:06:30Z</dcterms:modified>
</cp:coreProperties>
</file>