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36" r:id="rId6"/>
    <p:sldId id="326" r:id="rId7"/>
    <p:sldId id="337"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848600" cy="1477328"/>
          </a:xfrm>
          <a:prstGeom prst="rect">
            <a:avLst/>
          </a:prstGeom>
        </p:spPr>
        <p:txBody>
          <a:bodyPr wrap="square">
            <a:spAutoFit/>
          </a:bodyPr>
          <a:lstStyle/>
          <a:p>
            <a:r>
              <a:rPr lang="en-IN" b="1" dirty="0" err="1">
                <a:latin typeface="Times New Roman" pitchFamily="18" charset="0"/>
                <a:cs typeface="Times New Roman" pitchFamily="18" charset="0"/>
              </a:rPr>
              <a:t>Norhayati</a:t>
            </a:r>
            <a:r>
              <a:rPr lang="en-IN" b="1" dirty="0">
                <a:latin typeface="Times New Roman" pitchFamily="18" charset="0"/>
                <a:cs typeface="Times New Roman" pitchFamily="18" charset="0"/>
              </a:rPr>
              <a:t> </a:t>
            </a:r>
            <a:r>
              <a:rPr lang="en-IN" b="1" dirty="0" err="1">
                <a:latin typeface="Times New Roman" pitchFamily="18" charset="0"/>
                <a:cs typeface="Times New Roman" pitchFamily="18" charset="0"/>
              </a:rPr>
              <a:t>Luddin</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Associate Professor</a:t>
            </a:r>
          </a:p>
          <a:p>
            <a:r>
              <a:rPr lang="en-IN" dirty="0">
                <a:latin typeface="Times New Roman" pitchFamily="18" charset="0"/>
                <a:cs typeface="Times New Roman" pitchFamily="18" charset="0"/>
              </a:rPr>
              <a:t>Department of Dentistry</a:t>
            </a:r>
          </a:p>
          <a:p>
            <a:r>
              <a:rPr lang="en-IN" dirty="0" err="1">
                <a:latin typeface="Times New Roman" pitchFamily="18" charset="0"/>
                <a:cs typeface="Times New Roman" pitchFamily="18" charset="0"/>
              </a:rPr>
              <a:t>Universiti</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Sains</a:t>
            </a:r>
            <a:r>
              <a:rPr lang="en-IN" dirty="0">
                <a:latin typeface="Times New Roman" pitchFamily="18" charset="0"/>
                <a:cs typeface="Times New Roman" pitchFamily="18" charset="0"/>
              </a:rPr>
              <a:t> Malaysia</a:t>
            </a:r>
          </a:p>
          <a:p>
            <a:r>
              <a:rPr lang="en-IN" dirty="0">
                <a:latin typeface="Times New Roman" pitchFamily="18" charset="0"/>
                <a:cs typeface="Times New Roman" pitchFamily="18" charset="0"/>
              </a:rPr>
              <a:t>Malaysia</a:t>
            </a:r>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Norhayati Ludd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592" y="1905000"/>
            <a:ext cx="1296675" cy="175432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Universiti Sains Malays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199" y="4447309"/>
            <a:ext cx="1152445" cy="1267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828800"/>
            <a:ext cx="8382000" cy="4801314"/>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Norhayati</a:t>
            </a:r>
            <a:r>
              <a:rPr lang="en-IN" sz="2400" dirty="0">
                <a:latin typeface="Times New Roman" pitchFamily="18" charset="0"/>
                <a:cs typeface="Times New Roman" pitchFamily="18" charset="0"/>
              </a:rPr>
              <a:t> is currently an Associate Professor and Consultant </a:t>
            </a:r>
            <a:r>
              <a:rPr lang="en-IN" sz="2400" dirty="0" err="1">
                <a:latin typeface="Times New Roman" pitchFamily="18" charset="0"/>
                <a:cs typeface="Times New Roman" pitchFamily="18" charset="0"/>
              </a:rPr>
              <a:t>Prosthodontist</a:t>
            </a:r>
            <a:r>
              <a:rPr lang="en-IN" sz="2400" dirty="0">
                <a:latin typeface="Times New Roman" pitchFamily="18" charset="0"/>
                <a:cs typeface="Times New Roman" pitchFamily="18" charset="0"/>
              </a:rPr>
              <a:t> at Restorative Dentistry Unit, School of Dental Sciences, </a:t>
            </a:r>
            <a:r>
              <a:rPr lang="en-IN" sz="2400" dirty="0" err="1">
                <a:latin typeface="Times New Roman" pitchFamily="18" charset="0"/>
                <a:cs typeface="Times New Roman" pitchFamily="18" charset="0"/>
              </a:rPr>
              <a:t>Universiti</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Sains</a:t>
            </a:r>
            <a:r>
              <a:rPr lang="en-IN" sz="2400" dirty="0">
                <a:latin typeface="Times New Roman" pitchFamily="18" charset="0"/>
                <a:cs typeface="Times New Roman" pitchFamily="18" charset="0"/>
              </a:rPr>
              <a:t> Malaysia (USM). In 1993, she received the Malaysian Government’s scholarship to study dentistry at The University of Adelaide, Australia and graduated in 1998. After working as a general dentist in Malaysia for 2 years, she then pursues her postgraduate studies and obtained her Graduate Diploma in Clinical Dentistry and Doctorate of Clinical Dentistry (Prosthodontics) from The University of Adelaide, in 2001 and 2004 respectively.</a:t>
            </a:r>
            <a:endParaRPr lang="en-US" sz="24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828800"/>
            <a:ext cx="8382000" cy="4493538"/>
          </a:xfrm>
          <a:prstGeom prst="rect">
            <a:avLst/>
          </a:prstGeom>
        </p:spPr>
        <p:txBody>
          <a:bodyPr wrap="square">
            <a:spAutoFit/>
          </a:bodyPr>
          <a:lstStyle/>
          <a:p>
            <a:r>
              <a:rPr lang="en-IN" sz="2200" dirty="0" smtClean="0">
                <a:latin typeface="Times New Roman" pitchFamily="18" charset="0"/>
                <a:cs typeface="Times New Roman" pitchFamily="18" charset="0"/>
              </a:rPr>
              <a:t>She </a:t>
            </a:r>
            <a:r>
              <a:rPr lang="en-IN" sz="2200" dirty="0">
                <a:latin typeface="Times New Roman" pitchFamily="18" charset="0"/>
                <a:cs typeface="Times New Roman" pitchFamily="18" charset="0"/>
              </a:rPr>
              <a:t>also passed her Fellowship of The Royal Australasian College of Dental Surgeons (FRACDS) examination in 2004 and become a fellow to the RACDS since then. </a:t>
            </a:r>
            <a:r>
              <a:rPr lang="en-IN" sz="2200" dirty="0" err="1">
                <a:latin typeface="Times New Roman" pitchFamily="18" charset="0"/>
                <a:cs typeface="Times New Roman" pitchFamily="18" charset="0"/>
              </a:rPr>
              <a:t>Dr.</a:t>
            </a:r>
            <a:r>
              <a:rPr lang="en-IN" sz="2200" dirty="0">
                <a:latin typeface="Times New Roman" pitchFamily="18" charset="0"/>
                <a:cs typeface="Times New Roman" pitchFamily="18" charset="0"/>
              </a:rPr>
              <a:t> </a:t>
            </a:r>
            <a:r>
              <a:rPr lang="en-IN" sz="2200" dirty="0" err="1">
                <a:latin typeface="Times New Roman" pitchFamily="18" charset="0"/>
                <a:cs typeface="Times New Roman" pitchFamily="18" charset="0"/>
              </a:rPr>
              <a:t>Norhayati</a:t>
            </a:r>
            <a:r>
              <a:rPr lang="en-IN" sz="2200" dirty="0">
                <a:latin typeface="Times New Roman" pitchFamily="18" charset="0"/>
                <a:cs typeface="Times New Roman" pitchFamily="18" charset="0"/>
              </a:rPr>
              <a:t> is actively involved in teaching restorative dentistry to the undergraduate and postgraduate students at USM, and is appointed as a Visiting Lecturer at two other dental faculties in Malaysia. Apart from teaching, she has great interest in research and has been presenting her research works at numerous local and international dental meetings and scientific conferences. She has special interest in dental materials, prosthodontics and endodontic research and has published in peer-reviewed local and international journals, apart from being a reviewer for the local and international dental journals. She has also been appointed as editorial board members for two international dental (and medical) journals.</a:t>
            </a:r>
            <a:endParaRPr lang="en-US" sz="22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95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6400" y="2646218"/>
            <a:ext cx="5715000" cy="147732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a:latin typeface="Times New Roman" pitchFamily="18" charset="0"/>
                <a:cs typeface="Times New Roman" pitchFamily="18" charset="0"/>
              </a:rPr>
              <a:t>Dentistry</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964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1953</TotalTime>
  <Words>653</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264</cp:revision>
  <dcterms:created xsi:type="dcterms:W3CDTF">2014-10-14T11:42:21Z</dcterms:created>
  <dcterms:modified xsi:type="dcterms:W3CDTF">2015-10-29T13:06:46Z</dcterms:modified>
</cp:coreProperties>
</file>