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36" r:id="rId6"/>
    <p:sldId id="326" r:id="rId7"/>
    <p:sldId id="337" r:id="rId8"/>
    <p:sldId id="333" r:id="rId9"/>
    <p:sldId id="33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10/29/2015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10/29/2015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10/29/2015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10/29/2015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419600"/>
            <a:ext cx="7635299" cy="1200329"/>
          </a:xfrm>
          <a:prstGeom prst="rect">
            <a:avLst/>
          </a:prstGeom>
        </p:spPr>
        <p:txBody>
          <a:bodyPr wrap="square">
            <a:spAutoFit/>
          </a:bodyPr>
          <a:lstStyle/>
          <a:p>
            <a:r>
              <a:rPr lang="en-IN" b="1" dirty="0">
                <a:latin typeface="Times New Roman" pitchFamily="18" charset="0"/>
                <a:cs typeface="Times New Roman" pitchFamily="18" charset="0"/>
              </a:rPr>
              <a:t>Paul D </a:t>
            </a:r>
            <a:r>
              <a:rPr lang="en-IN" b="1" dirty="0" err="1">
                <a:latin typeface="Times New Roman" pitchFamily="18" charset="0"/>
                <a:cs typeface="Times New Roman" pitchFamily="18" charset="0"/>
              </a:rPr>
              <a:t>Slowey</a:t>
            </a:r>
            <a:endParaRPr lang="en-IN" b="1" dirty="0">
              <a:latin typeface="Times New Roman" pitchFamily="18" charset="0"/>
              <a:cs typeface="Times New Roman" pitchFamily="18" charset="0"/>
            </a:endParaRPr>
          </a:p>
          <a:p>
            <a:r>
              <a:rPr lang="en-IN" dirty="0">
                <a:latin typeface="Times New Roman" pitchFamily="18" charset="0"/>
                <a:cs typeface="Times New Roman" pitchFamily="18" charset="0"/>
              </a:rPr>
              <a:t>Department of Chemistry</a:t>
            </a:r>
          </a:p>
          <a:p>
            <a:r>
              <a:rPr lang="en-IN" dirty="0">
                <a:latin typeface="Times New Roman" pitchFamily="18" charset="0"/>
                <a:cs typeface="Times New Roman" pitchFamily="18" charset="0"/>
              </a:rPr>
              <a:t>Oasis Diagnostics® Corporation</a:t>
            </a:r>
          </a:p>
          <a:p>
            <a:r>
              <a:rPr lang="en-IN" dirty="0">
                <a:latin typeface="Times New Roman" pitchFamily="18" charset="0"/>
                <a:cs typeface="Times New Roman" pitchFamily="18" charset="0"/>
              </a:rPr>
              <a:t>USA</a:t>
            </a:r>
            <a:endParaRPr lang="en-US" dirty="0" smtClean="0">
              <a:latin typeface="Times New Roman" pitchFamily="18" charset="0"/>
              <a:cs typeface="Times New Roman" pitchFamily="18" charset="0"/>
            </a:endParaRPr>
          </a:p>
        </p:txBody>
      </p:sp>
      <p:sp>
        <p:nvSpPr>
          <p:cNvPr id="4" name="Rectangle 3"/>
          <p:cNvSpPr/>
          <p:nvPr/>
        </p:nvSpPr>
        <p:spPr>
          <a:xfrm>
            <a:off x="2286000" y="1905000"/>
            <a:ext cx="6552477" cy="1754326"/>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IN" sz="3600" b="1" i="1" dirty="0" smtClean="0">
                <a:solidFill>
                  <a:srgbClr val="7030A0"/>
                </a:solidFill>
                <a:latin typeface="Times New Roman" pitchFamily="18" charset="0"/>
                <a:cs typeface="Times New Roman" pitchFamily="18" charset="0"/>
              </a:rPr>
              <a:t>JBR </a:t>
            </a:r>
            <a:r>
              <a:rPr lang="en-IN" sz="3600" b="1" i="1" dirty="0">
                <a:solidFill>
                  <a:srgbClr val="7030A0"/>
                </a:solidFill>
                <a:latin typeface="Times New Roman" pitchFamily="18" charset="0"/>
                <a:cs typeface="Times New Roman" pitchFamily="18" charset="0"/>
              </a:rPr>
              <a:t>Journal of Interdisciplinary Medicine and Dental Science</a:t>
            </a:r>
            <a:endParaRPr lang="en-US" sz="3600" i="1" dirty="0">
              <a:solidFill>
                <a:srgbClr val="7030A0"/>
              </a:solidFill>
              <a:latin typeface="Times New Roman" pitchFamily="18" charset="0"/>
              <a:cs typeface="Times New Roman" pitchFamily="18" charset="0"/>
            </a:endParaRPr>
          </a:p>
        </p:txBody>
      </p:sp>
      <p:pic>
        <p:nvPicPr>
          <p:cNvPr id="1026"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C:\Users\pramoda-e\Desktop\OasisDiagnostics14-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49766" y="4692333"/>
            <a:ext cx="2091224" cy="93186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Paul D Slowe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0387" y="1918855"/>
            <a:ext cx="1268413" cy="17757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447800"/>
            <a:ext cx="8763000" cy="5139869"/>
          </a:xfrm>
          <a:prstGeom prst="rect">
            <a:avLst/>
          </a:prstGeom>
        </p:spPr>
        <p:txBody>
          <a:bodyPr wrap="square">
            <a:spAutoFit/>
          </a:bodyPr>
          <a:lstStyle/>
          <a:p>
            <a:r>
              <a:rPr lang="en-US" sz="3600" b="1" i="1" dirty="0" smtClean="0">
                <a:solidFill>
                  <a:srgbClr val="7030A0"/>
                </a:solidFill>
                <a:latin typeface="Times New Roman" pitchFamily="18" charset="0"/>
                <a:cs typeface="Times New Roman" pitchFamily="18" charset="0"/>
              </a:rPr>
              <a:t>Biography:</a:t>
            </a:r>
          </a:p>
          <a:p>
            <a:endParaRPr lang="en-US" sz="1200" b="1" i="1" dirty="0" smtClean="0">
              <a:solidFill>
                <a:srgbClr val="7030A0"/>
              </a:solidFill>
              <a:latin typeface="Times New Roman" pitchFamily="18" charset="0"/>
              <a:cs typeface="Times New Roman" pitchFamily="18" charset="0"/>
            </a:endParaRPr>
          </a:p>
          <a:p>
            <a:r>
              <a:rPr lang="en-IN" sz="2800" dirty="0" err="1">
                <a:latin typeface="Times New Roman" pitchFamily="18" charset="0"/>
                <a:cs typeface="Times New Roman" pitchFamily="18" charset="0"/>
              </a:rPr>
              <a:t>Dr.</a:t>
            </a:r>
            <a:r>
              <a:rPr lang="en-IN" sz="2800" dirty="0">
                <a:latin typeface="Times New Roman" pitchFamily="18" charset="0"/>
                <a:cs typeface="Times New Roman" pitchFamily="18" charset="0"/>
              </a:rPr>
              <a:t> </a:t>
            </a:r>
            <a:r>
              <a:rPr lang="en-IN" sz="2800" dirty="0" err="1">
                <a:latin typeface="Times New Roman" pitchFamily="18" charset="0"/>
                <a:cs typeface="Times New Roman" pitchFamily="18" charset="0"/>
              </a:rPr>
              <a:t>Slowey</a:t>
            </a:r>
            <a:r>
              <a:rPr lang="en-IN" sz="2800" dirty="0">
                <a:latin typeface="Times New Roman" pitchFamily="18" charset="0"/>
                <a:cs typeface="Times New Roman" pitchFamily="18" charset="0"/>
              </a:rPr>
              <a:t> is a founding member and 100% owner in Oasis Diagnostics® Corporation and its subsidiary Company, </a:t>
            </a:r>
            <a:r>
              <a:rPr lang="en-IN" sz="2800" dirty="0" err="1">
                <a:latin typeface="Times New Roman" pitchFamily="18" charset="0"/>
                <a:cs typeface="Times New Roman" pitchFamily="18" charset="0"/>
              </a:rPr>
              <a:t>Bamburgh</a:t>
            </a:r>
            <a:r>
              <a:rPr lang="en-IN" sz="2800" dirty="0">
                <a:latin typeface="Times New Roman" pitchFamily="18" charset="0"/>
                <a:cs typeface="Times New Roman" pitchFamily="18" charset="0"/>
              </a:rPr>
              <a:t> </a:t>
            </a:r>
            <a:r>
              <a:rPr lang="en-IN" sz="2800" dirty="0" err="1">
                <a:latin typeface="Times New Roman" pitchFamily="18" charset="0"/>
                <a:cs typeface="Times New Roman" pitchFamily="18" charset="0"/>
              </a:rPr>
              <a:t>Marrsh</a:t>
            </a:r>
            <a:r>
              <a:rPr lang="en-IN" sz="2800" dirty="0">
                <a:latin typeface="Times New Roman" pitchFamily="18" charset="0"/>
                <a:cs typeface="Times New Roman" pitchFamily="18" charset="0"/>
              </a:rPr>
              <a:t> LLC, each pioneers in the area of oral fluid diagnostics and testing. His background is in Organic Chemistry; after being awarded his Doctorate from the University of Newcastle-upon-Tyne (UK), he spent several years as a Post Doctoral Fellow in Canada then 5 years in the pharmaceutical industry with Sterling Drug [UK]. He has over 27 years experience in the clinical diagnostic and pharmaceutical industries combined. </a:t>
            </a:r>
            <a:endParaRPr lang="en-US" sz="2800" dirty="0" smtClean="0">
              <a:latin typeface="Times New Roman" pitchFamily="18" charset="0"/>
              <a:cs typeface="Times New Roman" pitchFamily="18" charset="0"/>
            </a:endParaRPr>
          </a:p>
        </p:txBody>
      </p:sp>
      <p:pic>
        <p:nvPicPr>
          <p:cNvPr id="4"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477121"/>
            <a:ext cx="8382000" cy="4893647"/>
          </a:xfrm>
          <a:prstGeom prst="rect">
            <a:avLst/>
          </a:prstGeom>
        </p:spPr>
        <p:txBody>
          <a:bodyPr wrap="square">
            <a:spAutoFit/>
          </a:bodyPr>
          <a:lstStyle/>
          <a:p>
            <a:r>
              <a:rPr lang="en-IN" sz="2400" dirty="0">
                <a:latin typeface="Times New Roman" pitchFamily="18" charset="0"/>
                <a:cs typeface="Times New Roman" pitchFamily="18" charset="0"/>
              </a:rPr>
              <a:t>Over the years he has held positions as Director of International Sales and Chief Operating Officer (COO) and Vice President of Sales and Marketing for companies that were the original pioneers in the development of saliva diagnostic rapid tests for infectious disease, and oral fluid collection devices. He has extensive experience in structuring strategic alliances and license agreements with both start-up and Fortune 500 companies. </a:t>
            </a:r>
            <a:r>
              <a:rPr lang="en-IN" sz="2400" dirty="0" err="1">
                <a:latin typeface="Times New Roman" pitchFamily="18" charset="0"/>
                <a:cs typeface="Times New Roman" pitchFamily="18" charset="0"/>
              </a:rPr>
              <a:t>Dr.</a:t>
            </a:r>
            <a:r>
              <a:rPr lang="en-IN" sz="2400" dirty="0">
                <a:latin typeface="Times New Roman" pitchFamily="18" charset="0"/>
                <a:cs typeface="Times New Roman" pitchFamily="18" charset="0"/>
              </a:rPr>
              <a:t> </a:t>
            </a:r>
            <a:r>
              <a:rPr lang="en-IN" sz="2400" dirty="0" err="1">
                <a:latin typeface="Times New Roman" pitchFamily="18" charset="0"/>
                <a:cs typeface="Times New Roman" pitchFamily="18" charset="0"/>
              </a:rPr>
              <a:t>Slowey</a:t>
            </a:r>
            <a:r>
              <a:rPr lang="en-IN" sz="2400" dirty="0">
                <a:latin typeface="Times New Roman" pitchFamily="18" charset="0"/>
                <a:cs typeface="Times New Roman" pitchFamily="18" charset="0"/>
              </a:rPr>
              <a:t> has 12 publications in peer-reviewed journals, ten issued patents, twelve filed patent applications and he has made a number of oral presentations at key scientific symposia on a variety of subjects including HIV diagnosis, nucleic acid testing, the status of oral fluid testing, the Japanese Healthcare Business and </a:t>
            </a:r>
            <a:r>
              <a:rPr lang="en-IN" sz="2400" dirty="0" err="1">
                <a:latin typeface="Times New Roman" pitchFamily="18" charset="0"/>
                <a:cs typeface="Times New Roman" pitchFamily="18" charset="0"/>
              </a:rPr>
              <a:t>Thyrotropin</a:t>
            </a:r>
            <a:r>
              <a:rPr lang="en-IN" sz="2400" dirty="0">
                <a:latin typeface="Times New Roman" pitchFamily="18" charset="0"/>
                <a:cs typeface="Times New Roman" pitchFamily="18" charset="0"/>
              </a:rPr>
              <a:t> Receptor Antibody Assays for the Diagnosis of Grave's Disease.</a:t>
            </a:r>
            <a:endParaRPr lang="en-US" sz="2400" dirty="0">
              <a:latin typeface="Times New Roman" pitchFamily="18" charset="0"/>
              <a:cs typeface="Times New Roman" pitchFamily="18" charset="0"/>
            </a:endParaRPr>
          </a:p>
        </p:txBody>
      </p:sp>
      <p:pic>
        <p:nvPicPr>
          <p:cNvPr id="4"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7212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2338864"/>
            <a:ext cx="8229600" cy="1477328"/>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Research </a:t>
            </a:r>
            <a:r>
              <a:rPr lang="en-US" sz="5400" b="1" i="1" dirty="0">
                <a:solidFill>
                  <a:srgbClr val="7030A0"/>
                </a:solidFill>
                <a:latin typeface="Times New Roman" pitchFamily="18" charset="0"/>
                <a:cs typeface="Times New Roman" pitchFamily="18" charset="0"/>
              </a:rPr>
              <a:t>Interest</a:t>
            </a:r>
            <a:r>
              <a:rPr lang="en-US" sz="5400" b="1" i="1" dirty="0" smtClean="0">
                <a:solidFill>
                  <a:srgbClr val="7030A0"/>
                </a:solidFill>
                <a:latin typeface="Times New Roman" pitchFamily="18" charset="0"/>
                <a:cs typeface="Times New Roman" pitchFamily="18" charset="0"/>
              </a:rPr>
              <a:t>:</a:t>
            </a:r>
          </a:p>
          <a:p>
            <a:r>
              <a:rPr lang="en-IN" sz="3600" dirty="0" smtClean="0">
                <a:latin typeface="Times New Roman" pitchFamily="18" charset="0"/>
                <a:cs typeface="Times New Roman" pitchFamily="18" charset="0"/>
              </a:rPr>
              <a:t>Clinical </a:t>
            </a:r>
            <a:r>
              <a:rPr lang="en-IN" sz="3600" dirty="0">
                <a:latin typeface="Times New Roman" pitchFamily="18" charset="0"/>
                <a:cs typeface="Times New Roman" pitchFamily="18" charset="0"/>
              </a:rPr>
              <a:t>diagnostic and healthcare business</a:t>
            </a:r>
            <a:endParaRPr lang="en-US" sz="3600" dirty="0" smtClean="0">
              <a:latin typeface="Times New Roman" pitchFamily="18" charset="0"/>
              <a:cs typeface="Times New Roman" pitchFamily="18" charset="0"/>
            </a:endParaRPr>
          </a:p>
        </p:txBody>
      </p:sp>
      <p:pic>
        <p:nvPicPr>
          <p:cNvPr id="4"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6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IN" dirty="0"/>
              <a:t>JBR Journal of Interdisciplinary Medicine and Dental </a:t>
            </a:r>
            <a:r>
              <a:rPr lang="en-IN" dirty="0" smtClean="0"/>
              <a:t>Science</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Journal of Orthodontics &amp; </a:t>
            </a:r>
            <a:r>
              <a:rPr lang="en-US" sz="2000" dirty="0" smtClean="0">
                <a:solidFill>
                  <a:schemeClr val="bg1"/>
                </a:solidFill>
              </a:rPr>
              <a:t>Endodontics</a:t>
            </a:r>
          </a:p>
          <a:p>
            <a:pPr marL="342900" indent="-342900">
              <a:buFont typeface="Wingdings" panose="05000000000000000000" pitchFamily="2" charset="2"/>
              <a:buChar char="Ø"/>
              <a:defRPr/>
            </a:pPr>
            <a:r>
              <a:rPr lang="en-US" sz="2000" dirty="0" smtClean="0">
                <a:solidFill>
                  <a:schemeClr val="bg1"/>
                </a:solidFill>
                <a:latin typeface="Estrangelo Edessa" panose="03080600000000000000" pitchFamily="66" charset="0"/>
                <a:cs typeface="Estrangelo Edessa" panose="03080600000000000000" pitchFamily="66" charset="0"/>
              </a:rPr>
              <a:t>Dentistry</a:t>
            </a:r>
          </a:p>
          <a:p>
            <a:pPr marL="342900" indent="-342900">
              <a:buFont typeface="Wingdings" panose="05000000000000000000" pitchFamily="2" charset="2"/>
              <a:buChar char="Ø"/>
              <a:defRPr/>
            </a:pPr>
            <a:r>
              <a:rPr lang="en-US" sz="2000" dirty="0" smtClean="0">
                <a:solidFill>
                  <a:schemeClr val="bg1"/>
                </a:solidFill>
                <a:latin typeface="Estrangelo Edessa" panose="03080600000000000000" pitchFamily="66" charset="0"/>
                <a:cs typeface="Estrangelo Edessa" panose="03080600000000000000" pitchFamily="66" charset="0"/>
              </a:rPr>
              <a:t>Journal of Dental Sciences</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Dental Health: Current </a:t>
            </a:r>
            <a:r>
              <a:rPr lang="en-US" sz="2000" dirty="0" smtClean="0">
                <a:solidFill>
                  <a:schemeClr val="bg1"/>
                </a:solidFill>
                <a:latin typeface="Estrangelo Edessa" panose="03080600000000000000" pitchFamily="66" charset="0"/>
                <a:cs typeface="Estrangelo Edessa" panose="03080600000000000000" pitchFamily="66" charset="0"/>
              </a:rPr>
              <a:t>Research</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Oral Health Case </a:t>
            </a:r>
            <a:r>
              <a:rPr lang="en-US" sz="2000" dirty="0" smtClean="0">
                <a:solidFill>
                  <a:schemeClr val="bg1"/>
                </a:solidFill>
                <a:latin typeface="Estrangelo Edessa" panose="03080600000000000000" pitchFamily="66" charset="0"/>
                <a:cs typeface="Estrangelo Edessa" panose="03080600000000000000" pitchFamily="66" charset="0"/>
              </a:rPr>
              <a:t>Reports</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Journal of Oral Hygiene &amp; </a:t>
            </a:r>
            <a:r>
              <a:rPr lang="en-IN" sz="2000" dirty="0" smtClean="0">
                <a:solidFill>
                  <a:schemeClr val="bg1"/>
                </a:solidFill>
                <a:latin typeface="Estrangelo Edessa" panose="03080600000000000000" pitchFamily="66" charset="0"/>
                <a:cs typeface="Estrangelo Edessa" panose="03080600000000000000" pitchFamily="66" charset="0"/>
              </a:rPr>
              <a:t>Health</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Oral Health and Dental </a:t>
            </a:r>
            <a:r>
              <a:rPr lang="en-IN" sz="2000" dirty="0" smtClean="0">
                <a:solidFill>
                  <a:schemeClr val="bg1"/>
                </a:solidFill>
                <a:latin typeface="Estrangelo Edessa" panose="03080600000000000000" pitchFamily="66" charset="0"/>
                <a:cs typeface="Estrangelo Edessa" panose="03080600000000000000" pitchFamily="66" charset="0"/>
              </a:rPr>
              <a:t>Management</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Dental Implants and Dentures: Open Access</a:t>
            </a:r>
            <a:endParaRPr lang="en-US" sz="2000" dirty="0">
              <a:solidFill>
                <a:schemeClr val="bg1"/>
              </a:solidFill>
              <a:latin typeface="Estrangelo Edessa" panose="03080600000000000000" pitchFamily="66" charset="0"/>
              <a:cs typeface="Estrangelo Edessa" panose="03080600000000000000" pitchFamily="66" charset="0"/>
            </a:endParaRPr>
          </a:p>
        </p:txBody>
      </p:sp>
      <p:pic>
        <p:nvPicPr>
          <p:cNvPr id="8" name="Picture 7" descr="http://midgleydental.com/cosmetic/files/BIG4.-cosmetic-dentistry.jp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1545" y="3881457"/>
            <a:ext cx="4052455" cy="30765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79646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7</a:t>
            </a:r>
            <a:r>
              <a:rPr lang="en-IN" baseline="30000" dirty="0"/>
              <a:t>th </a:t>
            </a:r>
            <a:r>
              <a:rPr lang="en-IN" dirty="0"/>
              <a:t>International Conference and Exhibition </a:t>
            </a:r>
            <a:r>
              <a:rPr lang="en-IN" dirty="0" smtClean="0"/>
              <a:t>on Dentistry </a:t>
            </a:r>
            <a:r>
              <a:rPr lang="en-IN" dirty="0"/>
              <a:t>&amp; Oral </a:t>
            </a:r>
            <a:r>
              <a:rPr lang="en-IN" dirty="0" smtClean="0"/>
              <a:t>Care</a:t>
            </a:r>
          </a:p>
          <a:p>
            <a:pPr marL="285750" indent="-285750">
              <a:buFont typeface="Wingdings" panose="05000000000000000000" pitchFamily="2" charset="2"/>
              <a:buChar char="Ø"/>
              <a:defRPr/>
            </a:pPr>
            <a:r>
              <a:rPr lang="en-IN" dirty="0"/>
              <a:t>International Conference </a:t>
            </a:r>
            <a:r>
              <a:rPr lang="en-IN" dirty="0" smtClean="0"/>
              <a:t>on Orthodontics </a:t>
            </a:r>
            <a:r>
              <a:rPr lang="en-IN" dirty="0"/>
              <a:t>and Dental </a:t>
            </a:r>
            <a:r>
              <a:rPr lang="en-IN" dirty="0" smtClean="0"/>
              <a:t>Implants</a:t>
            </a:r>
          </a:p>
          <a:p>
            <a:pPr marL="285750" indent="-285750">
              <a:buFont typeface="Wingdings" panose="05000000000000000000" pitchFamily="2" charset="2"/>
              <a:buChar char="Ø"/>
              <a:defRPr/>
            </a:pPr>
            <a:r>
              <a:rPr lang="en-US" dirty="0"/>
              <a:t>9</a:t>
            </a:r>
            <a:r>
              <a:rPr lang="en-US" baseline="30000" dirty="0"/>
              <a:t>th </a:t>
            </a:r>
            <a:r>
              <a:rPr lang="en-US" dirty="0"/>
              <a:t>World Dental </a:t>
            </a:r>
            <a:r>
              <a:rPr lang="en-US" dirty="0" smtClean="0"/>
              <a:t>Congress</a:t>
            </a:r>
          </a:p>
          <a:p>
            <a:pPr marL="285750" indent="-285750">
              <a:buFont typeface="Wingdings" panose="05000000000000000000" pitchFamily="2" charset="2"/>
              <a:buChar char="Ø"/>
              <a:defRPr/>
            </a:pPr>
            <a:r>
              <a:rPr lang="en-IN" dirty="0"/>
              <a:t>International Conference </a:t>
            </a:r>
            <a:r>
              <a:rPr lang="en-IN" dirty="0" smtClean="0"/>
              <a:t>on Periodontics </a:t>
            </a:r>
            <a:r>
              <a:rPr lang="en-IN" dirty="0"/>
              <a:t>and </a:t>
            </a:r>
            <a:r>
              <a:rPr lang="en-IN" dirty="0" smtClean="0"/>
              <a:t>Prosthodontics</a:t>
            </a:r>
          </a:p>
          <a:p>
            <a:pPr marL="285750" indent="-285750">
              <a:buFont typeface="Wingdings" panose="05000000000000000000" pitchFamily="2" charset="2"/>
              <a:buChar char="Ø"/>
              <a:defRPr/>
            </a:pPr>
            <a:r>
              <a:rPr lang="en-IN" dirty="0"/>
              <a:t>10</a:t>
            </a:r>
            <a:r>
              <a:rPr lang="en-IN" baseline="30000" dirty="0"/>
              <a:t>th </a:t>
            </a:r>
            <a:r>
              <a:rPr lang="en-IN" dirty="0"/>
              <a:t>World Dental Convention and </a:t>
            </a:r>
            <a:r>
              <a:rPr lang="en-IN" dirty="0" smtClean="0"/>
              <a:t>Expo</a:t>
            </a:r>
          </a:p>
          <a:p>
            <a:pPr marL="285750" indent="-285750">
              <a:buFont typeface="Wingdings" panose="05000000000000000000" pitchFamily="2" charset="2"/>
              <a:buChar char="Ø"/>
              <a:defRPr/>
            </a:pPr>
            <a:r>
              <a:rPr lang="en-IN" dirty="0"/>
              <a:t>11</a:t>
            </a:r>
            <a:r>
              <a:rPr lang="en-IN" baseline="30000" dirty="0"/>
              <a:t>th</a:t>
            </a:r>
            <a:r>
              <a:rPr lang="en-IN" dirty="0"/>
              <a:t> Asia Pacific Congress &amp; Expo </a:t>
            </a:r>
            <a:r>
              <a:rPr lang="en-IN" dirty="0" smtClean="0"/>
              <a:t>on Dental </a:t>
            </a:r>
            <a:r>
              <a:rPr lang="en-IN" dirty="0"/>
              <a:t>and Oral </a:t>
            </a:r>
            <a:r>
              <a:rPr lang="en-IN" dirty="0" smtClean="0"/>
              <a:t>Health</a:t>
            </a:r>
          </a:p>
          <a:p>
            <a:pPr marL="285750" indent="-285750">
              <a:buFont typeface="Wingdings" panose="05000000000000000000" pitchFamily="2" charset="2"/>
              <a:buChar char="Ø"/>
              <a:defRPr/>
            </a:pPr>
            <a:r>
              <a:rPr lang="en-IN" dirty="0"/>
              <a:t>12</a:t>
            </a:r>
            <a:r>
              <a:rPr lang="en-IN" baseline="30000" dirty="0"/>
              <a:t>th </a:t>
            </a:r>
            <a:r>
              <a:rPr lang="en-IN" dirty="0"/>
              <a:t>International Conference </a:t>
            </a:r>
            <a:r>
              <a:rPr lang="en-IN" dirty="0" smtClean="0"/>
              <a:t>on Dental </a:t>
            </a:r>
            <a:r>
              <a:rPr lang="en-IN" dirty="0"/>
              <a:t>Medicine</a:t>
            </a:r>
            <a:endParaRPr lang="en-US" dirty="0" smtClean="0"/>
          </a:p>
          <a:p>
            <a:pPr marL="285750" indent="-285750">
              <a:buFont typeface="Wingdings" panose="05000000000000000000" pitchFamily="2" charset="2"/>
              <a:buChar char="Ø"/>
              <a:defRPr/>
            </a:pPr>
            <a:r>
              <a:rPr lang="en-IN" dirty="0"/>
              <a:t>16</a:t>
            </a:r>
            <a:r>
              <a:rPr lang="en-IN" baseline="30000" dirty="0"/>
              <a:t>th</a:t>
            </a:r>
            <a:r>
              <a:rPr lang="en-IN" dirty="0"/>
              <a:t> Euro Congress </a:t>
            </a:r>
            <a:r>
              <a:rPr lang="en-IN" dirty="0" err="1"/>
              <a:t>onDental</a:t>
            </a:r>
            <a:r>
              <a:rPr lang="en-IN" dirty="0"/>
              <a:t> &amp; Oral </a:t>
            </a:r>
            <a:r>
              <a:rPr lang="en-IN" dirty="0" smtClean="0"/>
              <a:t>Health</a:t>
            </a:r>
            <a:endParaRPr lang="en-IN" dirty="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IN" sz="2400" b="1" dirty="0"/>
              <a:t>JBR Journal of Interdisciplinary Medicine and Dental </a:t>
            </a:r>
            <a:r>
              <a:rPr lang="en-IN" sz="2400" b="1" dirty="0" smtClean="0"/>
              <a:t>Science</a:t>
            </a:r>
            <a:r>
              <a:rPr lang="en-US" sz="3600" dirty="0" smtClean="0"/>
              <a:t/>
            </a:r>
            <a:br>
              <a:rPr lang="en-US" sz="3600" dirty="0" smtClean="0"/>
            </a:br>
            <a:r>
              <a:rPr lang="en-US" sz="2400" dirty="0" smtClean="0"/>
              <a:t>Related Conferences</a:t>
            </a:r>
            <a:endParaRPr lang="en-US" sz="24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1928</TotalTime>
  <Words>648</Words>
  <Application>Microsoft Office PowerPoint</Application>
  <PresentationFormat>On-screen Show (4:3)</PresentationFormat>
  <Paragraphs>44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255</cp:revision>
  <dcterms:created xsi:type="dcterms:W3CDTF">2014-10-14T11:42:21Z</dcterms:created>
  <dcterms:modified xsi:type="dcterms:W3CDTF">2015-10-29T13:09:14Z</dcterms:modified>
</cp:coreProperties>
</file>