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6" r:id="rId6"/>
    <p:sldId id="326" r:id="rId7"/>
    <p:sldId id="337"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200329"/>
          </a:xfrm>
          <a:prstGeom prst="rect">
            <a:avLst/>
          </a:prstGeom>
        </p:spPr>
        <p:txBody>
          <a:bodyPr wrap="square">
            <a:spAutoFit/>
          </a:bodyPr>
          <a:lstStyle/>
          <a:p>
            <a:r>
              <a:rPr lang="en-IN" b="1" dirty="0">
                <a:latin typeface="Times New Roman" pitchFamily="18" charset="0"/>
                <a:cs typeface="Times New Roman" pitchFamily="18" charset="0"/>
              </a:rPr>
              <a:t>Paul D </a:t>
            </a:r>
            <a:r>
              <a:rPr lang="en-IN" b="1" dirty="0" err="1">
                <a:latin typeface="Times New Roman" pitchFamily="18" charset="0"/>
                <a:cs typeface="Times New Roman" pitchFamily="18" charset="0"/>
              </a:rPr>
              <a:t>Slowey</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Chemistry</a:t>
            </a:r>
          </a:p>
          <a:p>
            <a:r>
              <a:rPr lang="en-IN" dirty="0">
                <a:latin typeface="Times New Roman" pitchFamily="18" charset="0"/>
                <a:cs typeface="Times New Roman" pitchFamily="18" charset="0"/>
              </a:rPr>
              <a:t>Oasis Diagnostics® Corporation</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pramoda-e\Desktop\OasisDiagnostics1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9766" y="4692333"/>
            <a:ext cx="2091224" cy="9318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aul D Slow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7" y="1918855"/>
            <a:ext cx="1268413" cy="1775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447800"/>
            <a:ext cx="8763000" cy="5139869"/>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800" dirty="0" err="1">
                <a:latin typeface="Times New Roman" pitchFamily="18" charset="0"/>
                <a:cs typeface="Times New Roman" pitchFamily="18" charset="0"/>
              </a:rPr>
              <a:t>Dr.</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Slowey</a:t>
            </a:r>
            <a:r>
              <a:rPr lang="en-IN" sz="2800" dirty="0">
                <a:latin typeface="Times New Roman" pitchFamily="18" charset="0"/>
                <a:cs typeface="Times New Roman" pitchFamily="18" charset="0"/>
              </a:rPr>
              <a:t> is a founding member and 100% owner in Oasis Diagnostics® Corporation and its subsidiary Company, </a:t>
            </a:r>
            <a:r>
              <a:rPr lang="en-IN" sz="2800" dirty="0" err="1">
                <a:latin typeface="Times New Roman" pitchFamily="18" charset="0"/>
                <a:cs typeface="Times New Roman" pitchFamily="18" charset="0"/>
              </a:rPr>
              <a:t>Bamburgh</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Marrsh</a:t>
            </a:r>
            <a:r>
              <a:rPr lang="en-IN" sz="2800" dirty="0">
                <a:latin typeface="Times New Roman" pitchFamily="18" charset="0"/>
                <a:cs typeface="Times New Roman" pitchFamily="18" charset="0"/>
              </a:rPr>
              <a:t> LLC, each pioneers in the area of oral fluid diagnostics and testing. His background is in Organic Chemistry; after being awarded his Doctorate from the University of Newcastle-upon-Tyne (UK), he spent several years as a Post Doctoral Fellow in Canada then 5 years in the pharmaceutical industry with Sterling Drug [UK]. He has over 27 years experience in the clinical diagnostic and pharmaceutical industries combined. </a:t>
            </a:r>
            <a:endParaRPr lang="en-US" sz="28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477121"/>
            <a:ext cx="8382000" cy="4893647"/>
          </a:xfrm>
          <a:prstGeom prst="rect">
            <a:avLst/>
          </a:prstGeom>
        </p:spPr>
        <p:txBody>
          <a:bodyPr wrap="square">
            <a:spAutoFit/>
          </a:bodyPr>
          <a:lstStyle/>
          <a:p>
            <a:r>
              <a:rPr lang="en-IN" sz="2400" dirty="0">
                <a:latin typeface="Times New Roman" pitchFamily="18" charset="0"/>
                <a:cs typeface="Times New Roman" pitchFamily="18" charset="0"/>
              </a:rPr>
              <a:t>Over the years he has held positions as Director of International Sales and Chief Operating Officer (COO) and Vice President of Sales and Marketing for companies that were the original pioneers in the development of saliva diagnostic rapid tests for infectious disease, and oral fluid collection devices. He has extensive experience in structuring strategic alliances and license agreements with both start-up and Fortune 500 companies.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Slowey</a:t>
            </a:r>
            <a:r>
              <a:rPr lang="en-IN" sz="2400" dirty="0">
                <a:latin typeface="Times New Roman" pitchFamily="18" charset="0"/>
                <a:cs typeface="Times New Roman" pitchFamily="18" charset="0"/>
              </a:rPr>
              <a:t> has 12 publications in peer-reviewed journals, ten issued patents, twelve filed patent applications and he has made a number of oral presentations at key scientific symposia on a variety of subjects including HIV diagnosis, nucleic acid testing, the status of oral fluid testing, the Japanese Healthcare Business and </a:t>
            </a:r>
            <a:r>
              <a:rPr lang="en-IN" sz="2400" dirty="0" err="1">
                <a:latin typeface="Times New Roman" pitchFamily="18" charset="0"/>
                <a:cs typeface="Times New Roman" pitchFamily="18" charset="0"/>
              </a:rPr>
              <a:t>Thyrotropin</a:t>
            </a:r>
            <a:r>
              <a:rPr lang="en-IN" sz="2400" dirty="0">
                <a:latin typeface="Times New Roman" pitchFamily="18" charset="0"/>
                <a:cs typeface="Times New Roman" pitchFamily="18" charset="0"/>
              </a:rPr>
              <a:t> Receptor Antibody Assays for the Diagnosis of Grave's Disease.</a:t>
            </a:r>
            <a:endParaRPr lang="en-US" sz="2400" dirty="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21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338864"/>
            <a:ext cx="8229600" cy="147732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smtClean="0">
                <a:latin typeface="Times New Roman" pitchFamily="18" charset="0"/>
                <a:cs typeface="Times New Roman" pitchFamily="18" charset="0"/>
              </a:rPr>
              <a:t>Clinical </a:t>
            </a:r>
            <a:r>
              <a:rPr lang="en-IN" sz="3600" dirty="0">
                <a:latin typeface="Times New Roman" pitchFamily="18" charset="0"/>
                <a:cs typeface="Times New Roman" pitchFamily="18" charset="0"/>
              </a:rPr>
              <a:t>diagnostic and healthcare business</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964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648</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255</cp:revision>
  <dcterms:created xsi:type="dcterms:W3CDTF">2014-10-14T11:42:21Z</dcterms:created>
  <dcterms:modified xsi:type="dcterms:W3CDTF">2015-10-29T13:09:14Z</dcterms:modified>
</cp:coreProperties>
</file>