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345" r:id="rId2"/>
    <p:sldId id="346" r:id="rId3"/>
    <p:sldId id="256" r:id="rId4"/>
    <p:sldId id="257" r:id="rId5"/>
    <p:sldId id="341" r:id="rId6"/>
    <p:sldId id="260" r:id="rId7"/>
    <p:sldId id="333" r:id="rId8"/>
    <p:sldId id="334" r:id="rId9"/>
    <p:sldId id="347" r:id="rId10"/>
    <p:sldId id="348" r:id="rId11"/>
    <p:sldId id="34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12/3/2015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4366" y="2316602"/>
            <a:ext cx="5210503" cy="3901196"/>
          </a:xfrm>
          <a:prstGeom prst="rect">
            <a:avLst/>
          </a:prstGeom>
        </p:spPr>
        <p:txBody>
          <a:bodyPr wrap="square">
            <a:spAutoFit/>
          </a:bodyPr>
          <a:lstStyle/>
          <a:p>
            <a:pPr>
              <a:lnSpc>
                <a:spcPct val="150000"/>
              </a:lnSpc>
            </a:pPr>
            <a:r>
              <a:rPr lang="en-IN" sz="2800" b="1" dirty="0"/>
              <a:t>Paul M Southern Jr.</a:t>
            </a:r>
          </a:p>
          <a:p>
            <a:pPr>
              <a:lnSpc>
                <a:spcPct val="150000"/>
              </a:lnSpc>
            </a:pPr>
            <a:r>
              <a:rPr lang="en-IN" sz="2800" b="1" dirty="0"/>
              <a:t>Professor </a:t>
            </a:r>
          </a:p>
          <a:p>
            <a:pPr>
              <a:lnSpc>
                <a:spcPct val="150000"/>
              </a:lnSpc>
            </a:pPr>
            <a:r>
              <a:rPr lang="en-IN" sz="2800" b="1" dirty="0"/>
              <a:t>Pathology and Internal Medicine </a:t>
            </a:r>
          </a:p>
          <a:p>
            <a:pPr>
              <a:lnSpc>
                <a:spcPct val="150000"/>
              </a:lnSpc>
            </a:pPr>
            <a:r>
              <a:rPr lang="en-IN" sz="2800" b="1" dirty="0"/>
              <a:t>UT </a:t>
            </a:r>
            <a:r>
              <a:rPr lang="en-IN" sz="2800" b="1" dirty="0" smtClean="0"/>
              <a:t>South western</a:t>
            </a:r>
            <a:endParaRPr lang="en-IN" sz="2800" b="1" dirty="0"/>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Paul M Southern J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5772" y="2462638"/>
            <a:ext cx="2228193" cy="3119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193899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err="1" smtClean="0"/>
              <a:t>.</a:t>
            </a:r>
            <a:r>
              <a:rPr lang="en-IN" sz="2400" dirty="0" smtClean="0"/>
              <a:t> Southern </a:t>
            </a:r>
            <a:r>
              <a:rPr lang="en-IN" sz="2400" dirty="0"/>
              <a:t>has completed his medical school from the university of Texas </a:t>
            </a:r>
            <a:r>
              <a:rPr lang="en-IN" sz="2400" dirty="0" err="1"/>
              <a:t>Southwestern</a:t>
            </a:r>
            <a:r>
              <a:rPr lang="en-IN" sz="2400" dirty="0"/>
              <a:t> Medical School. He is now working as a professor in the department of pathology and internal medicine at university of Texas </a:t>
            </a:r>
            <a:r>
              <a:rPr lang="en-IN" sz="2400" dirty="0" err="1"/>
              <a:t>Southwestern</a:t>
            </a:r>
            <a:r>
              <a:rPr lang="en-IN" sz="2400" dirty="0"/>
              <a:t> Medical School</a:t>
            </a:r>
            <a:r>
              <a:rPr lang="en-US" sz="2400" dirty="0" smtClean="0"/>
              <a:t>.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461665"/>
          </a:xfrm>
          <a:prstGeom prst="rect">
            <a:avLst/>
          </a:prstGeom>
        </p:spPr>
        <p:txBody>
          <a:bodyPr wrap="square">
            <a:spAutoFit/>
          </a:bodyPr>
          <a:lstStyle/>
          <a:p>
            <a:pPr marL="342900" indent="-342900" algn="just">
              <a:buFont typeface="Arial" pitchFamily="34" charset="0"/>
              <a:buChar char="•"/>
            </a:pPr>
            <a:r>
              <a:rPr lang="en-IN" sz="2400" dirty="0" err="1"/>
              <a:t>Chagas</a:t>
            </a:r>
            <a:r>
              <a:rPr lang="en-IN" sz="2400" dirty="0"/>
              <a:t> </a:t>
            </a:r>
            <a:r>
              <a:rPr lang="en-IN" sz="2400" dirty="0" err="1"/>
              <a:t>Disease,Tropical</a:t>
            </a:r>
            <a:r>
              <a:rPr lang="en-IN" sz="2400" dirty="0"/>
              <a:t> Infectious Diseases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3416320"/>
          </a:xfrm>
          <a:prstGeom prst="rect">
            <a:avLst/>
          </a:prstGeom>
        </p:spPr>
        <p:txBody>
          <a:bodyPr wrap="square">
            <a:spAutoFit/>
          </a:bodyPr>
          <a:lstStyle/>
          <a:p>
            <a:r>
              <a:rPr lang="en-IN" sz="2400" b="1" dirty="0"/>
              <a:t>Clinical and Laboratory Features of Epidemic St. Louis </a:t>
            </a:r>
            <a:r>
              <a:rPr lang="en-IN" sz="2400" b="1" dirty="0" smtClean="0"/>
              <a:t>Encephalitis</a:t>
            </a:r>
          </a:p>
          <a:p>
            <a:endParaRPr lang="en-US" sz="2400" dirty="0" smtClean="0"/>
          </a:p>
          <a:p>
            <a:r>
              <a:rPr lang="en-US" sz="2400" dirty="0" smtClean="0"/>
              <a:t>Paul m. Southern, </a:t>
            </a:r>
            <a:r>
              <a:rPr lang="en-US" sz="2400" dirty="0" err="1" smtClean="0"/>
              <a:t>james</a:t>
            </a:r>
            <a:r>
              <a:rPr lang="en-US" sz="2400" dirty="0" smtClean="0"/>
              <a:t> w. Smith, </a:t>
            </a:r>
            <a:r>
              <a:rPr lang="en-US" sz="2400" dirty="0" err="1" smtClean="0"/>
              <a:t>james</a:t>
            </a:r>
            <a:r>
              <a:rPr lang="en-US" sz="2400" dirty="0" smtClean="0"/>
              <a:t> p. </a:t>
            </a:r>
            <a:r>
              <a:rPr lang="en-US" sz="2400" dirty="0" err="1" smtClean="0"/>
              <a:t>Luby</a:t>
            </a:r>
            <a:r>
              <a:rPr lang="en-US" sz="2400" dirty="0" smtClean="0"/>
              <a:t>, jack a. Barnett and jay p. Sanford.</a:t>
            </a:r>
          </a:p>
          <a:p>
            <a:endParaRPr lang="en-US" sz="2400" b="1" dirty="0" smtClean="0"/>
          </a:p>
          <a:p>
            <a:r>
              <a:rPr lang="en-IN" sz="2400" b="1" dirty="0" smtClean="0"/>
              <a:t>Case report: </a:t>
            </a:r>
            <a:r>
              <a:rPr lang="en-IN" sz="2400" b="1" dirty="0" err="1" smtClean="0"/>
              <a:t>ophthalmomyiasis</a:t>
            </a:r>
            <a:r>
              <a:rPr lang="en-IN" sz="2400" b="1" dirty="0" smtClean="0"/>
              <a:t> </a:t>
            </a:r>
            <a:r>
              <a:rPr lang="en-IN" sz="2400" b="1" dirty="0" err="1" smtClean="0"/>
              <a:t>externa</a:t>
            </a:r>
            <a:r>
              <a:rPr lang="en-IN" sz="2400" b="1" dirty="0" smtClean="0"/>
              <a:t> in </a:t>
            </a:r>
            <a:r>
              <a:rPr lang="en-IN" sz="2400" b="1" dirty="0" err="1" smtClean="0"/>
              <a:t>dallas</a:t>
            </a:r>
            <a:r>
              <a:rPr lang="en-IN" sz="2400" b="1" dirty="0" smtClean="0"/>
              <a:t> county, </a:t>
            </a:r>
            <a:r>
              <a:rPr lang="en-IN" sz="2400" b="1" dirty="0" err="1" smtClean="0"/>
              <a:t>texas</a:t>
            </a:r>
            <a:endParaRPr lang="en-IN" sz="2400" b="1" dirty="0" smtClean="0"/>
          </a:p>
          <a:p>
            <a:r>
              <a:rPr lang="en-IN" sz="2400" dirty="0"/>
              <a:t>Paul M. Southern</a:t>
            </a:r>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676400"/>
            <a:ext cx="7772400" cy="4154984"/>
          </a:xfrm>
          <a:prstGeom prst="rect">
            <a:avLst/>
          </a:prstGeom>
        </p:spPr>
        <p:txBody>
          <a:bodyPr wrap="square">
            <a:spAutoFit/>
          </a:bodyPr>
          <a:lstStyle/>
          <a:p>
            <a:r>
              <a:rPr lang="en-IN" sz="2400" b="1" dirty="0"/>
              <a:t>Gram-Negative Bacillary Necrotizing Pneumonia: A Bacteriologic and </a:t>
            </a:r>
            <a:r>
              <a:rPr lang="en-IN" sz="2400" b="1" dirty="0" err="1"/>
              <a:t>Histopathologic</a:t>
            </a:r>
            <a:r>
              <a:rPr lang="en-IN" sz="2400" b="1" dirty="0"/>
              <a:t> </a:t>
            </a:r>
            <a:r>
              <a:rPr lang="en-IN" sz="2400" b="1" dirty="0" smtClean="0"/>
              <a:t>Correlation</a:t>
            </a:r>
          </a:p>
          <a:p>
            <a:endParaRPr lang="en-US" sz="2400" dirty="0" smtClean="0"/>
          </a:p>
          <a:p>
            <a:r>
              <a:rPr lang="en-US" sz="2400" dirty="0" smtClean="0"/>
              <a:t>Benita </a:t>
            </a:r>
            <a:r>
              <a:rPr lang="en-US" sz="2400" dirty="0"/>
              <a:t>B. Mays, Grace D. Thomas, J. S. Leonard Jr., Paul M. Southern Jr., Alan K. Pierce and Jay P. Sanford</a:t>
            </a:r>
          </a:p>
          <a:p>
            <a:endParaRPr lang="en-US" sz="2400" dirty="0"/>
          </a:p>
          <a:p>
            <a:r>
              <a:rPr lang="en-IN" sz="2400" b="1" dirty="0"/>
              <a:t>Splenic abscess with Vibrio </a:t>
            </a:r>
            <a:r>
              <a:rPr lang="en-IN" sz="2400" b="1" dirty="0" err="1"/>
              <a:t>cholerae</a:t>
            </a:r>
            <a:r>
              <a:rPr lang="en-IN" sz="2400" b="1" dirty="0"/>
              <a:t> masking pancreatic </a:t>
            </a:r>
            <a:r>
              <a:rPr lang="en-IN" sz="2400" b="1" dirty="0" smtClean="0"/>
              <a:t>cancer</a:t>
            </a:r>
          </a:p>
          <a:p>
            <a:endParaRPr lang="en-US" sz="2400" dirty="0" smtClean="0"/>
          </a:p>
          <a:p>
            <a:r>
              <a:rPr lang="en-US" sz="2400" dirty="0" smtClean="0"/>
              <a:t>Dominick </a:t>
            </a:r>
            <a:r>
              <a:rPr lang="en-US" sz="2400" dirty="0" err="1"/>
              <a:t>Cavuotia</a:t>
            </a:r>
            <a:r>
              <a:rPr lang="en-US" sz="2400" dirty="0"/>
              <a:t>, Michael </a:t>
            </a:r>
            <a:r>
              <a:rPr lang="en-US" sz="2400" dirty="0" err="1"/>
              <a:t>Foglib</a:t>
            </a:r>
            <a:r>
              <a:rPr lang="en-US" sz="2400" dirty="0"/>
              <a:t>, Reade </a:t>
            </a:r>
            <a:r>
              <a:rPr lang="en-US" sz="2400" dirty="0" err="1"/>
              <a:t>Quintona</a:t>
            </a:r>
            <a:r>
              <a:rPr lang="en-US" sz="2400" dirty="0"/>
              <a:t>, Rita M </a:t>
            </a:r>
            <a:r>
              <a:rPr lang="en-US" sz="2400" dirty="0" err="1"/>
              <a:t>Gandera</a:t>
            </a:r>
            <a:r>
              <a:rPr lang="en-US" sz="2400" dirty="0"/>
              <a:t>, Paul M </a:t>
            </a:r>
            <a:r>
              <a:rPr lang="en-US" sz="2400" dirty="0" smtClean="0"/>
              <a:t>Southern</a:t>
            </a:r>
            <a:r>
              <a:rPr lang="en-US" sz="2400" dirty="0"/>
              <a:t>.</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IN" sz="2400" b="1" dirty="0"/>
              <a:t>Pseudomonas </a:t>
            </a:r>
            <a:r>
              <a:rPr lang="en-IN" sz="2400" b="1" dirty="0" err="1"/>
              <a:t>testosteroni</a:t>
            </a:r>
            <a:r>
              <a:rPr lang="en-IN" sz="2400" b="1" dirty="0"/>
              <a:t> Infections: Eighteen Recent Cases and a Review of the </a:t>
            </a:r>
            <a:r>
              <a:rPr lang="en-IN" sz="2400" b="1" dirty="0" smtClean="0"/>
              <a:t>Literature</a:t>
            </a:r>
          </a:p>
          <a:p>
            <a:endParaRPr lang="en-US" sz="2400" dirty="0" smtClean="0"/>
          </a:p>
          <a:p>
            <a:r>
              <a:rPr lang="en-US" sz="2400" dirty="0" smtClean="0"/>
              <a:t>Daniel </a:t>
            </a:r>
            <a:r>
              <a:rPr lang="en-US" sz="2400" dirty="0"/>
              <a:t>J. </a:t>
            </a:r>
            <a:r>
              <a:rPr lang="en-US" sz="2400" dirty="0" err="1"/>
              <a:t>Barbaro</a:t>
            </a:r>
            <a:r>
              <a:rPr lang="en-US" sz="2400" dirty="0"/>
              <a:t>, Philip A. </a:t>
            </a:r>
            <a:r>
              <a:rPr lang="en-US" sz="2400" dirty="0" err="1"/>
              <a:t>Mackowiak</a:t>
            </a:r>
            <a:r>
              <a:rPr lang="en-US" sz="2400" dirty="0"/>
              <a:t>, Suzanne S. Barth, and Paul M. Southern .</a:t>
            </a:r>
            <a:endParaRPr lang="en-US" sz="2400" dirty="0" smtClean="0"/>
          </a:p>
          <a:p>
            <a:endParaRPr lang="en-US" sz="2400" dirty="0"/>
          </a:p>
          <a:p>
            <a:r>
              <a:rPr lang="en-IN" sz="2400" b="1" dirty="0" err="1"/>
              <a:t>Polymicrobial</a:t>
            </a:r>
            <a:r>
              <a:rPr lang="en-IN" sz="2400" b="1" dirty="0"/>
              <a:t> Sepsis: An Analysis of 184 Cases Using Log Linear Models</a:t>
            </a:r>
            <a:r>
              <a:rPr lang="en-IN" sz="2400" b="1" dirty="0" smtClean="0"/>
              <a:t>.</a:t>
            </a:r>
          </a:p>
          <a:p>
            <a:endParaRPr lang="en-US" sz="2400" dirty="0" smtClean="0"/>
          </a:p>
          <a:p>
            <a:r>
              <a:rPr lang="en-US" sz="2400" dirty="0" err="1" smtClean="0"/>
              <a:t>Mackowiak</a:t>
            </a:r>
            <a:r>
              <a:rPr lang="en-US" sz="2400" dirty="0" smtClean="0"/>
              <a:t>, </a:t>
            </a:r>
            <a:r>
              <a:rPr lang="en-US" sz="2400" dirty="0" err="1" smtClean="0"/>
              <a:t>philip</a:t>
            </a:r>
            <a:r>
              <a:rPr lang="en-US" sz="2400" dirty="0" smtClean="0"/>
              <a:t> a. M.D, </a:t>
            </a:r>
            <a:r>
              <a:rPr lang="en-US" sz="2400" dirty="0" err="1" smtClean="0"/>
              <a:t>browne</a:t>
            </a:r>
            <a:r>
              <a:rPr lang="en-US" sz="2400" dirty="0" smtClean="0"/>
              <a:t>, </a:t>
            </a:r>
            <a:r>
              <a:rPr lang="en-US" sz="2400" dirty="0" err="1" smtClean="0"/>
              <a:t>richard</a:t>
            </a:r>
            <a:r>
              <a:rPr lang="en-US" sz="2400" dirty="0" smtClean="0"/>
              <a:t> h, southern </a:t>
            </a:r>
            <a:r>
              <a:rPr lang="en-US" sz="2400" dirty="0" err="1" smtClean="0"/>
              <a:t>paul</a:t>
            </a:r>
            <a:r>
              <a:rPr lang="en-US" sz="2400" dirty="0" smtClean="0"/>
              <a:t> m, smith, </a:t>
            </a:r>
            <a:r>
              <a:rPr lang="en-US" sz="2400" dirty="0" err="1" smtClean="0"/>
              <a:t>james</a:t>
            </a:r>
            <a:r>
              <a:rPr lang="en-US" sz="2400" dirty="0" smtClean="0"/>
              <a:t> w. </a:t>
            </a:r>
            <a:endParaRPr lang="en-US" sz="2400" dirty="0" smtClean="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968</TotalTime>
  <Words>585</Words>
  <Application>Microsoft Office PowerPoint</Application>
  <PresentationFormat>On-screen Show (4:3)</PresentationFormat>
  <Paragraphs>56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73</cp:revision>
  <dcterms:created xsi:type="dcterms:W3CDTF">2014-10-01T07:08:05Z</dcterms:created>
  <dcterms:modified xsi:type="dcterms:W3CDTF">2015-12-03T07:48:40Z</dcterms:modified>
</cp:coreProperties>
</file>