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7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A65D7470-7F19-4EB4-B164-8E393B6774EB}" type="datetimeFigureOut">
              <a:rPr lang="en-US" smtClean="0"/>
              <a:t>10/9/2014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C0B661BB-B65A-4226-A4A2-91D461BC97F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65D7470-7F19-4EB4-B164-8E393B6774EB}" type="datetimeFigureOut">
              <a:rPr lang="en-US" smtClean="0"/>
              <a:t>10/9/2014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0B661BB-B65A-4226-A4A2-91D461BC97F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65D7470-7F19-4EB4-B164-8E393B6774EB}" type="datetimeFigureOut">
              <a:rPr lang="en-US" smtClean="0"/>
              <a:t>10/9/2014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0B661BB-B65A-4226-A4A2-91D461BC97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65D7470-7F19-4EB4-B164-8E393B6774EB}" type="datetimeFigureOut">
              <a:rPr lang="en-US" smtClean="0"/>
              <a:t>10/9/2014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0B661BB-B65A-4226-A4A2-91D461BC97F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65D7470-7F19-4EB4-B164-8E393B6774EB}" type="datetimeFigureOut">
              <a:rPr lang="en-US" smtClean="0"/>
              <a:t>10/9/2014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0B661BB-B65A-4226-A4A2-91D461BC97F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65D7470-7F19-4EB4-B164-8E393B6774EB}" type="datetimeFigureOut">
              <a:rPr lang="en-US" smtClean="0"/>
              <a:t>10/9/2014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0B661BB-B65A-4226-A4A2-91D461BC97F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65D7470-7F19-4EB4-B164-8E393B6774EB}" type="datetimeFigureOut">
              <a:rPr lang="en-US" smtClean="0"/>
              <a:t>10/9/2014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0B661BB-B65A-4226-A4A2-91D461BC97F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65D7470-7F19-4EB4-B164-8E393B6774EB}" type="datetimeFigureOut">
              <a:rPr lang="en-US" smtClean="0"/>
              <a:t>10/9/2014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0B661BB-B65A-4226-A4A2-91D461BC97F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A65D7470-7F19-4EB4-B164-8E393B6774EB}" type="datetimeFigureOut">
              <a:rPr lang="en-US" smtClean="0"/>
              <a:t>10/9/2014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0B661BB-B65A-4226-A4A2-91D461BC97F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65D7470-7F19-4EB4-B164-8E393B6774EB}" type="datetimeFigureOut">
              <a:rPr lang="en-US" smtClean="0"/>
              <a:t>10/9/2014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0B661BB-B65A-4226-A4A2-91D461BC97F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65D7470-7F19-4EB4-B164-8E393B6774EB}" type="datetimeFigureOut">
              <a:rPr lang="en-US" smtClean="0"/>
              <a:t>10/9/2014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0B661BB-B65A-4226-A4A2-91D461BC97F7}"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65D7470-7F19-4EB4-B164-8E393B6774EB}" type="datetimeFigureOut">
              <a:rPr lang="en-US" smtClean="0"/>
              <a:t>10/9/2014</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0B661BB-B65A-4226-A4A2-91D461BC97F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20.jpeg"/><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9.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21.w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omicsgroup.org/editor-biography/SHAZIA_JAMSHED" TargetMode="External"/><Relationship Id="rId2" Type="http://schemas.openxmlformats.org/officeDocument/2006/relationships/hyperlink" Target="http://omicsgroup.org/editor-biography/Pramil_Tiwari"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376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1217613" y="285750"/>
            <a:ext cx="6556375" cy="116363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5400" dirty="0" smtClean="0">
                <a:solidFill>
                  <a:schemeClr val="accent6"/>
                </a:solidFill>
                <a:latin typeface="Stencil" panose="040409050D0802020404" pitchFamily="82" charset="0"/>
              </a:rPr>
              <a:t>OMICS Group</a:t>
            </a:r>
            <a:endParaRPr lang="en-US" sz="5400" dirty="0">
              <a:solidFill>
                <a:schemeClr val="accent6"/>
              </a:solidFill>
              <a:latin typeface="Stencil" panose="040409050D0802020404" pitchFamily="82" charset="0"/>
            </a:endParaRPr>
          </a:p>
        </p:txBody>
      </p:sp>
      <p:sp>
        <p:nvSpPr>
          <p:cNvPr id="2052" name="Rectangle 8"/>
          <p:cNvSpPr>
            <a:spLocks noChangeArrowheads="1"/>
          </p:cNvSpPr>
          <p:nvPr/>
        </p:nvSpPr>
        <p:spPr bwMode="auto">
          <a:xfrm>
            <a:off x="2209800" y="6372225"/>
            <a:ext cx="501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000">
                <a:solidFill>
                  <a:srgbClr val="7030A0"/>
                </a:solidFill>
                <a:latin typeface="Arial" pitchFamily="34" charset="0"/>
              </a:rPr>
              <a:t>Contact us at: contact.omics@omicsonline.org</a:t>
            </a:r>
          </a:p>
        </p:txBody>
      </p:sp>
      <p:pic>
        <p:nvPicPr>
          <p:cNvPr id="2053" name="Picture 3" descr="C:\Users\rakesh-s\Desktop\indexF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849313"/>
            <a:ext cx="1981200"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ded Corner 1"/>
          <p:cNvSpPr/>
          <p:nvPr/>
        </p:nvSpPr>
        <p:spPr>
          <a:xfrm>
            <a:off x="6350" y="2849563"/>
            <a:ext cx="9137650" cy="3922712"/>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200" dirty="0">
                <a:solidFill>
                  <a:srgbClr val="0070C0"/>
                </a:solidFill>
                <a:latin typeface="Nyala" panose="02000504070300020003" pitchFamily="2" charset="0"/>
              </a:rPr>
              <a:t>OMICS Group International through its Open Access Initiative is committed to make genuine and reliable contributions to the scientific community. OMICS Group hosts over </a:t>
            </a:r>
            <a:r>
              <a:rPr lang="en-US" sz="2200" b="1" dirty="0">
                <a:solidFill>
                  <a:srgbClr val="0070C0"/>
                </a:solidFill>
                <a:latin typeface="Nyala" panose="02000504070300020003" pitchFamily="2" charset="0"/>
              </a:rPr>
              <a:t>400</a:t>
            </a:r>
            <a:r>
              <a:rPr lang="en-US" sz="2200" dirty="0">
                <a:solidFill>
                  <a:srgbClr val="0070C0"/>
                </a:solidFill>
                <a:latin typeface="Nyala" panose="02000504070300020003" pitchFamily="2" charset="0"/>
              </a:rPr>
              <a:t> leading-edge peer reviewed Open Access Journals and organizes over </a:t>
            </a:r>
            <a:r>
              <a:rPr lang="en-US" sz="2200" b="1" dirty="0">
                <a:solidFill>
                  <a:srgbClr val="0070C0"/>
                </a:solidFill>
                <a:latin typeface="Nyala" panose="02000504070300020003" pitchFamily="2" charset="0"/>
              </a:rPr>
              <a:t>300</a:t>
            </a:r>
            <a:r>
              <a:rPr lang="en-US" sz="2200" dirty="0">
                <a:solidFill>
                  <a:srgbClr val="0070C0"/>
                </a:solidFill>
                <a:latin typeface="Nyala" panose="02000504070300020003" pitchFamily="2" charset="0"/>
              </a:rPr>
              <a:t> International Conferences annually all over the world. OMICS Publishing Group journals have over </a:t>
            </a:r>
            <a:r>
              <a:rPr lang="en-US" sz="2200" b="1" dirty="0">
                <a:solidFill>
                  <a:srgbClr val="0070C0"/>
                </a:solidFill>
                <a:latin typeface="Nyala" panose="02000504070300020003" pitchFamily="2" charset="0"/>
              </a:rPr>
              <a:t>3 million</a:t>
            </a:r>
            <a:r>
              <a:rPr lang="en-US" sz="2200" dirty="0">
                <a:solidFill>
                  <a:srgbClr val="0070C0"/>
                </a:solidFill>
                <a:latin typeface="Nyala" panose="02000504070300020003" pitchFamily="2" charset="0"/>
              </a:rPr>
              <a:t> readers and the fame and success of the same can be attributed to the strong editorial board which contains over </a:t>
            </a:r>
            <a:r>
              <a:rPr lang="en-US" sz="2200" b="1" dirty="0">
                <a:solidFill>
                  <a:srgbClr val="0070C0"/>
                </a:solidFill>
                <a:latin typeface="Nyala" panose="02000504070300020003" pitchFamily="2" charset="0"/>
              </a:rPr>
              <a:t>30000</a:t>
            </a:r>
            <a:r>
              <a:rPr lang="en-US" sz="2200" dirty="0">
                <a:solidFill>
                  <a:srgbClr val="0070C0"/>
                </a:solidFill>
                <a:latin typeface="Nyala" panose="02000504070300020003" pitchFamily="2" charset="0"/>
              </a:rPr>
              <a:t> eminent personalities that ensure a rapid, quality and quick review process. OMICS Group signed an agreement with more than </a:t>
            </a:r>
            <a:r>
              <a:rPr lang="en-US" sz="2200" b="1" dirty="0">
                <a:solidFill>
                  <a:srgbClr val="0070C0"/>
                </a:solidFill>
                <a:latin typeface="Nyala" panose="02000504070300020003" pitchFamily="2" charset="0"/>
              </a:rPr>
              <a:t>1000</a:t>
            </a:r>
            <a:r>
              <a:rPr lang="en-US" sz="2200" dirty="0">
                <a:solidFill>
                  <a:srgbClr val="0070C0"/>
                </a:solidFill>
                <a:latin typeface="Nyala" panose="02000504070300020003" pitchFamily="2" charset="0"/>
              </a:rPr>
              <a:t> International Societies to make healthcare information Open Access.</a:t>
            </a:r>
          </a:p>
        </p:txBody>
      </p:sp>
    </p:spTree>
    <p:extLst>
      <p:ext uri="{BB962C8B-B14F-4D97-AF65-F5344CB8AC3E}">
        <p14:creationId xmlns:p14="http://schemas.microsoft.com/office/powerpoint/2010/main" val="1405757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8114" name="Group 1026"/>
          <p:cNvGrpSpPr>
            <a:grpSpLocks/>
          </p:cNvGrpSpPr>
          <p:nvPr/>
        </p:nvGrpSpPr>
        <p:grpSpPr bwMode="auto">
          <a:xfrm>
            <a:off x="971550" y="836613"/>
            <a:ext cx="7632700" cy="4679950"/>
            <a:chOff x="612" y="527"/>
            <a:chExt cx="4808" cy="2948"/>
          </a:xfrm>
        </p:grpSpPr>
        <p:sp>
          <p:nvSpPr>
            <p:cNvPr id="218115" name="AutoShape 1027"/>
            <p:cNvSpPr>
              <a:spLocks noChangeArrowheads="1"/>
            </p:cNvSpPr>
            <p:nvPr/>
          </p:nvSpPr>
          <p:spPr bwMode="auto">
            <a:xfrm flipH="1">
              <a:off x="612" y="2840"/>
              <a:ext cx="1633" cy="635"/>
            </a:xfrm>
            <a:prstGeom prst="rtTriangle">
              <a:avLst/>
            </a:prstGeom>
            <a:solidFill>
              <a:srgbClr val="6ED8C1"/>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16" name="AutoShape 1028"/>
            <p:cNvSpPr>
              <a:spLocks noChangeArrowheads="1"/>
            </p:cNvSpPr>
            <p:nvPr/>
          </p:nvSpPr>
          <p:spPr bwMode="auto">
            <a:xfrm flipH="1">
              <a:off x="2154" y="2069"/>
              <a:ext cx="1769" cy="810"/>
            </a:xfrm>
            <a:prstGeom prst="rtTriangle">
              <a:avLst/>
            </a:prstGeom>
            <a:solidFill>
              <a:srgbClr val="6ED8C1"/>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17" name="AutoShape 1029"/>
            <p:cNvSpPr>
              <a:spLocks noChangeArrowheads="1"/>
            </p:cNvSpPr>
            <p:nvPr/>
          </p:nvSpPr>
          <p:spPr bwMode="auto">
            <a:xfrm flipH="1">
              <a:off x="3903" y="527"/>
              <a:ext cx="1517" cy="1542"/>
            </a:xfrm>
            <a:prstGeom prst="rtTriangle">
              <a:avLst/>
            </a:prstGeom>
            <a:solidFill>
              <a:srgbClr val="6ED8C1"/>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18" name="Rectangle 1030"/>
            <p:cNvSpPr>
              <a:spLocks noChangeArrowheads="1"/>
            </p:cNvSpPr>
            <p:nvPr/>
          </p:nvSpPr>
          <p:spPr bwMode="auto">
            <a:xfrm>
              <a:off x="2245" y="2840"/>
              <a:ext cx="1724" cy="635"/>
            </a:xfrm>
            <a:prstGeom prst="rect">
              <a:avLst/>
            </a:prstGeom>
            <a:solidFill>
              <a:srgbClr val="6ED8C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GB" sz="2400">
                <a:latin typeface="Times New Roman" pitchFamily="18" charset="0"/>
              </a:endParaRPr>
            </a:p>
          </p:txBody>
        </p:sp>
        <p:sp>
          <p:nvSpPr>
            <p:cNvPr id="218119" name="Rectangle 1031"/>
            <p:cNvSpPr>
              <a:spLocks noChangeArrowheads="1"/>
            </p:cNvSpPr>
            <p:nvPr/>
          </p:nvSpPr>
          <p:spPr bwMode="auto">
            <a:xfrm>
              <a:off x="3923" y="2069"/>
              <a:ext cx="1497" cy="1406"/>
            </a:xfrm>
            <a:prstGeom prst="rect">
              <a:avLst/>
            </a:prstGeom>
            <a:solidFill>
              <a:srgbClr val="6ED8C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8120" name="Group 1032"/>
          <p:cNvGrpSpPr>
            <a:grpSpLocks/>
          </p:cNvGrpSpPr>
          <p:nvPr/>
        </p:nvGrpSpPr>
        <p:grpSpPr bwMode="auto">
          <a:xfrm>
            <a:off x="5580063" y="260350"/>
            <a:ext cx="2651125" cy="2016125"/>
            <a:chOff x="3515" y="164"/>
            <a:chExt cx="1670" cy="1270"/>
          </a:xfrm>
        </p:grpSpPr>
        <p:sp>
          <p:nvSpPr>
            <p:cNvPr id="218121" name="AutoShape 1033"/>
            <p:cNvSpPr>
              <a:spLocks noChangeArrowheads="1"/>
            </p:cNvSpPr>
            <p:nvPr/>
          </p:nvSpPr>
          <p:spPr bwMode="auto">
            <a:xfrm>
              <a:off x="3515" y="164"/>
              <a:ext cx="1588" cy="1270"/>
            </a:xfrm>
            <a:prstGeom prst="wedgeRectCallout">
              <a:avLst>
                <a:gd name="adj1" fmla="val -7495"/>
                <a:gd name="adj2" fmla="val 75278"/>
              </a:avLst>
            </a:prstGeom>
            <a:solidFill>
              <a:srgbClr val="CCFFCC">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GB" sz="2400">
                <a:latin typeface="Times New Roman" pitchFamily="18" charset="0"/>
              </a:endParaRPr>
            </a:p>
          </p:txBody>
        </p:sp>
        <p:sp>
          <p:nvSpPr>
            <p:cNvPr id="218122" name="Text Box 1034"/>
            <p:cNvSpPr txBox="1">
              <a:spLocks noChangeArrowheads="1"/>
            </p:cNvSpPr>
            <p:nvPr/>
          </p:nvSpPr>
          <p:spPr bwMode="auto">
            <a:xfrm>
              <a:off x="3563" y="164"/>
              <a:ext cx="1536" cy="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zh-TW" sz="1200" b="1">
                  <a:solidFill>
                    <a:srgbClr val="000099"/>
                  </a:solidFill>
                  <a:effectLst>
                    <a:outerShdw blurRad="38100" dist="38100" dir="2700000" algn="tl">
                      <a:srgbClr val="000000"/>
                    </a:outerShdw>
                  </a:effectLst>
                  <a:latin typeface="Verdana" pitchFamily="34" charset="0"/>
                  <a:ea typeface="新細明體" pitchFamily="18" charset="-120"/>
                </a:rPr>
                <a:t>Clinical Pharmacist </a:t>
              </a:r>
            </a:p>
            <a:p>
              <a:pPr algn="ctr" eaLnBrk="0" hangingPunct="0">
                <a:lnSpc>
                  <a:spcPct val="20000"/>
                </a:lnSpc>
              </a:pPr>
              <a:r>
                <a:rPr lang="en-US" altLang="zh-TW" sz="1200" b="1">
                  <a:solidFill>
                    <a:srgbClr val="000099"/>
                  </a:solidFill>
                  <a:effectLst>
                    <a:outerShdw blurRad="38100" dist="38100" dir="2700000" algn="tl">
                      <a:srgbClr val="000000"/>
                    </a:outerShdw>
                  </a:effectLst>
                  <a:latin typeface="Verdana" pitchFamily="34" charset="0"/>
                  <a:ea typeface="新細明體" pitchFamily="18" charset="-120"/>
                </a:rPr>
                <a:t>integrates into </a:t>
              </a:r>
            </a:p>
            <a:p>
              <a:pPr algn="ctr" eaLnBrk="0" hangingPunct="0">
                <a:lnSpc>
                  <a:spcPct val="20000"/>
                </a:lnSpc>
              </a:pPr>
              <a:r>
                <a:rPr lang="en-US" altLang="zh-TW" sz="1200" b="1">
                  <a:solidFill>
                    <a:srgbClr val="000099"/>
                  </a:solidFill>
                  <a:effectLst>
                    <a:outerShdw blurRad="38100" dist="38100" dir="2700000" algn="tl">
                      <a:srgbClr val="000000"/>
                    </a:outerShdw>
                  </a:effectLst>
                  <a:latin typeface="Verdana" pitchFamily="34" charset="0"/>
                  <a:ea typeface="新細明體" pitchFamily="18" charset="-120"/>
                </a:rPr>
                <a:t>medical specialties</a:t>
              </a:r>
            </a:p>
          </p:txBody>
        </p:sp>
        <p:sp>
          <p:nvSpPr>
            <p:cNvPr id="218123" name="Text Box 1035"/>
            <p:cNvSpPr txBox="1">
              <a:spLocks noChangeArrowheads="1"/>
            </p:cNvSpPr>
            <p:nvPr/>
          </p:nvSpPr>
          <p:spPr bwMode="auto">
            <a:xfrm>
              <a:off x="4513" y="709"/>
              <a:ext cx="6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zh-TW" sz="1200" b="1" i="1">
                  <a:solidFill>
                    <a:srgbClr val="000099"/>
                  </a:solidFill>
                  <a:effectLst>
                    <a:outerShdw blurRad="38100" dist="38100" dir="2700000" algn="tl">
                      <a:srgbClr val="000000"/>
                    </a:outerShdw>
                  </a:effectLst>
                  <a:latin typeface="Tahoma" pitchFamily="34" charset="0"/>
                  <a:ea typeface="新細明體" pitchFamily="18" charset="-120"/>
                </a:rPr>
                <a:t>Variety of models</a:t>
              </a:r>
              <a:endParaRPr lang="en-US" altLang="zh-TW" sz="1400" b="1" i="1">
                <a:solidFill>
                  <a:srgbClr val="000099"/>
                </a:solidFill>
                <a:effectLst>
                  <a:outerShdw blurRad="38100" dist="38100" dir="2700000" algn="tl">
                    <a:srgbClr val="000000"/>
                  </a:outerShdw>
                </a:effectLst>
                <a:latin typeface="Tahoma" pitchFamily="34" charset="0"/>
                <a:ea typeface="新細明體" pitchFamily="18" charset="-120"/>
              </a:endParaRPr>
            </a:p>
          </p:txBody>
        </p:sp>
        <p:pic>
          <p:nvPicPr>
            <p:cNvPr id="218124" name="Picture 1036" descr="clinpho"/>
            <p:cNvPicPr>
              <a:picLocks noChangeAspect="1" noChangeArrowheads="1"/>
            </p:cNvPicPr>
            <p:nvPr/>
          </p:nvPicPr>
          <p:blipFill>
            <a:blip r:embed="rId2">
              <a:extLst>
                <a:ext uri="{28A0092B-C50C-407E-A947-70E740481C1C}">
                  <a14:useLocalDpi xmlns:a14="http://schemas.microsoft.com/office/drawing/2010/main" val="0"/>
                </a:ext>
              </a:extLst>
            </a:blip>
            <a:srcRect r="4521"/>
            <a:stretch>
              <a:fillRect/>
            </a:stretch>
          </p:blipFill>
          <p:spPr bwMode="auto">
            <a:xfrm>
              <a:off x="3515" y="527"/>
              <a:ext cx="1043" cy="851"/>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71842" dir="2700000" algn="ctr" rotWithShape="0">
                      <a:schemeClr val="tx2"/>
                    </a:outerShdw>
                  </a:effectLst>
                </a14:hiddenEffects>
              </a:ext>
            </a:extLst>
          </p:spPr>
        </p:pic>
      </p:grpSp>
      <p:sp>
        <p:nvSpPr>
          <p:cNvPr id="218125" name="Line 1037"/>
          <p:cNvSpPr>
            <a:spLocks noChangeShapeType="1"/>
          </p:cNvSpPr>
          <p:nvPr/>
        </p:nvSpPr>
        <p:spPr bwMode="auto">
          <a:xfrm>
            <a:off x="990600" y="2819400"/>
            <a:ext cx="0" cy="2743200"/>
          </a:xfrm>
          <a:prstGeom prst="line">
            <a:avLst/>
          </a:prstGeom>
          <a:noFill/>
          <a:ln w="38100">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26" name="Line 1038"/>
          <p:cNvSpPr>
            <a:spLocks noChangeShapeType="1"/>
          </p:cNvSpPr>
          <p:nvPr/>
        </p:nvSpPr>
        <p:spPr bwMode="auto">
          <a:xfrm>
            <a:off x="971550" y="5516563"/>
            <a:ext cx="7632700" cy="0"/>
          </a:xfrm>
          <a:prstGeom prst="line">
            <a:avLst/>
          </a:prstGeom>
          <a:noFill/>
          <a:ln w="38100">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27" name="Text Box 1039"/>
          <p:cNvSpPr txBox="1">
            <a:spLocks noChangeArrowheads="1"/>
          </p:cNvSpPr>
          <p:nvPr/>
        </p:nvSpPr>
        <p:spPr bwMode="auto">
          <a:xfrm>
            <a:off x="2051050" y="4797425"/>
            <a:ext cx="4679950" cy="457200"/>
          </a:xfrm>
          <a:prstGeom prst="rect">
            <a:avLst/>
          </a:prstGeom>
          <a:noFill/>
          <a:ln>
            <a:noFill/>
          </a:ln>
          <a:effectLst/>
          <a:extLst>
            <a:ext uri="{909E8E84-426E-40DD-AFC4-6F175D3DCCD1}">
              <a14:hiddenFill xmlns:a14="http://schemas.microsoft.com/office/drawing/2010/main">
                <a:gradFill rotWithShape="0">
                  <a:gsLst>
                    <a:gs pos="0">
                      <a:srgbClr val="009999"/>
                    </a:gs>
                    <a:gs pos="100000">
                      <a:schemeClr val="accent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TW" altLang="en-US" sz="2400">
                <a:latin typeface="Times New Roman" pitchFamily="18" charset="0"/>
                <a:ea typeface="新細明體" pitchFamily="18" charset="-120"/>
              </a:rPr>
              <a:t> </a:t>
            </a:r>
            <a:r>
              <a:rPr lang="en-US" altLang="zh-TW" sz="2000" b="1">
                <a:solidFill>
                  <a:srgbClr val="009900"/>
                </a:solidFill>
                <a:effectLst>
                  <a:outerShdw blurRad="38100" dist="38100" dir="2700000" algn="tl">
                    <a:srgbClr val="000000"/>
                  </a:outerShdw>
                </a:effectLst>
                <a:latin typeface="Tahoma" pitchFamily="34" charset="0"/>
                <a:ea typeface="新細明體" pitchFamily="18" charset="-120"/>
              </a:rPr>
              <a:t>Innovations in</a:t>
            </a:r>
            <a:r>
              <a:rPr lang="en-US" altLang="zh-TW" sz="2000">
                <a:solidFill>
                  <a:srgbClr val="009900"/>
                </a:solidFill>
                <a:latin typeface="Times New Roman" pitchFamily="18" charset="0"/>
                <a:ea typeface="新細明體" pitchFamily="18" charset="-120"/>
              </a:rPr>
              <a:t> </a:t>
            </a:r>
            <a:r>
              <a:rPr lang="en-US" altLang="zh-TW" sz="2000" b="1">
                <a:solidFill>
                  <a:srgbClr val="009900"/>
                </a:solidFill>
                <a:effectLst>
                  <a:outerShdw blurRad="38100" dist="38100" dir="2700000" algn="tl">
                    <a:srgbClr val="000000"/>
                  </a:outerShdw>
                </a:effectLst>
                <a:latin typeface="Tahoma" pitchFamily="34" charset="0"/>
                <a:ea typeface="新細明體" pitchFamily="18" charset="-120"/>
              </a:rPr>
              <a:t>Pharmacy Services</a:t>
            </a:r>
          </a:p>
        </p:txBody>
      </p:sp>
      <p:grpSp>
        <p:nvGrpSpPr>
          <p:cNvPr id="218128" name="Group 1040"/>
          <p:cNvGrpSpPr>
            <a:grpSpLocks/>
          </p:cNvGrpSpPr>
          <p:nvPr/>
        </p:nvGrpSpPr>
        <p:grpSpPr bwMode="auto">
          <a:xfrm>
            <a:off x="1763713" y="115888"/>
            <a:ext cx="2447925" cy="1939925"/>
            <a:chOff x="1111" y="73"/>
            <a:chExt cx="1542" cy="1222"/>
          </a:xfrm>
        </p:grpSpPr>
        <p:sp>
          <p:nvSpPr>
            <p:cNvPr id="218129" name="AutoShape 1041"/>
            <p:cNvSpPr>
              <a:spLocks noChangeArrowheads="1"/>
            </p:cNvSpPr>
            <p:nvPr/>
          </p:nvSpPr>
          <p:spPr bwMode="auto">
            <a:xfrm>
              <a:off x="1111" y="73"/>
              <a:ext cx="1488" cy="1200"/>
            </a:xfrm>
            <a:prstGeom prst="wedgeRectCallout">
              <a:avLst>
                <a:gd name="adj1" fmla="val 36292"/>
                <a:gd name="adj2" fmla="val 175667"/>
              </a:avLst>
            </a:prstGeom>
            <a:solidFill>
              <a:srgbClr val="CCFFCC">
                <a:alpha val="52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GB" sz="2400">
                <a:solidFill>
                  <a:srgbClr val="CC0099"/>
                </a:solidFill>
                <a:latin typeface="Times New Roman" pitchFamily="18" charset="0"/>
              </a:endParaRPr>
            </a:p>
          </p:txBody>
        </p:sp>
        <p:sp>
          <p:nvSpPr>
            <p:cNvPr id="218130" name="Text Box 1042"/>
            <p:cNvSpPr txBox="1">
              <a:spLocks noChangeArrowheads="1"/>
            </p:cNvSpPr>
            <p:nvPr/>
          </p:nvSpPr>
          <p:spPr bwMode="auto">
            <a:xfrm>
              <a:off x="1292" y="164"/>
              <a:ext cx="12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zh-TW" sz="1200" b="1">
                  <a:solidFill>
                    <a:srgbClr val="000099"/>
                  </a:solidFill>
                  <a:effectLst>
                    <a:outerShdw blurRad="38100" dist="38100" dir="2700000" algn="tl">
                      <a:srgbClr val="000000"/>
                    </a:outerShdw>
                  </a:effectLst>
                  <a:latin typeface="Tahoma" pitchFamily="34" charset="0"/>
                  <a:ea typeface="新細明體" pitchFamily="18" charset="-120"/>
                </a:rPr>
                <a:t>Clinical Pharmacist serves 60 beds</a:t>
              </a:r>
            </a:p>
          </p:txBody>
        </p:sp>
        <p:sp>
          <p:nvSpPr>
            <p:cNvPr id="218131" name="Text Box 1043"/>
            <p:cNvSpPr txBox="1">
              <a:spLocks noChangeArrowheads="1"/>
            </p:cNvSpPr>
            <p:nvPr/>
          </p:nvSpPr>
          <p:spPr bwMode="auto">
            <a:xfrm>
              <a:off x="1927" y="527"/>
              <a:ext cx="72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zh-TW" sz="1200" b="1" i="1">
                  <a:solidFill>
                    <a:srgbClr val="FFFFFF"/>
                  </a:solidFill>
                  <a:effectLst>
                    <a:outerShdw blurRad="38100" dist="38100" dir="2700000" algn="tl">
                      <a:srgbClr val="000000"/>
                    </a:outerShdw>
                  </a:effectLst>
                  <a:latin typeface="Tahoma" pitchFamily="34" charset="0"/>
                  <a:ea typeface="新細明體" pitchFamily="18" charset="-120"/>
                </a:rPr>
                <a:t>Emergence of the Teacher-Practitioner</a:t>
              </a:r>
              <a:endParaRPr lang="en-US" altLang="zh-TW" sz="1200" b="1">
                <a:solidFill>
                  <a:srgbClr val="FFFFFF"/>
                </a:solidFill>
                <a:effectLst>
                  <a:outerShdw blurRad="38100" dist="38100" dir="2700000" algn="tl">
                    <a:srgbClr val="000000"/>
                  </a:outerShdw>
                </a:effectLst>
                <a:latin typeface="Tahoma" pitchFamily="34" charset="0"/>
                <a:ea typeface="新細明體" pitchFamily="18" charset="-120"/>
              </a:endParaRPr>
            </a:p>
          </p:txBody>
        </p:sp>
        <p:pic>
          <p:nvPicPr>
            <p:cNvPr id="218132" name="Picture 1044" descr="Moi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2" y="527"/>
              <a:ext cx="725" cy="768"/>
            </a:xfrm>
            <a:prstGeom prst="rect">
              <a:avLst/>
            </a:prstGeom>
            <a:noFill/>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grpSp>
      <p:grpSp>
        <p:nvGrpSpPr>
          <p:cNvPr id="218133" name="Group 1045"/>
          <p:cNvGrpSpPr>
            <a:grpSpLocks/>
          </p:cNvGrpSpPr>
          <p:nvPr/>
        </p:nvGrpSpPr>
        <p:grpSpPr bwMode="auto">
          <a:xfrm>
            <a:off x="228600" y="609600"/>
            <a:ext cx="1535113" cy="2286000"/>
            <a:chOff x="144" y="384"/>
            <a:chExt cx="967" cy="1440"/>
          </a:xfrm>
        </p:grpSpPr>
        <p:sp>
          <p:nvSpPr>
            <p:cNvPr id="218134" name="AutoShape 1046"/>
            <p:cNvSpPr>
              <a:spLocks noChangeArrowheads="1"/>
            </p:cNvSpPr>
            <p:nvPr/>
          </p:nvSpPr>
          <p:spPr bwMode="auto">
            <a:xfrm>
              <a:off x="144" y="384"/>
              <a:ext cx="967" cy="1440"/>
            </a:xfrm>
            <a:prstGeom prst="wedgeRectCallout">
              <a:avLst>
                <a:gd name="adj1" fmla="val 8014"/>
                <a:gd name="adj2" fmla="val 155486"/>
              </a:avLst>
            </a:prstGeom>
            <a:solidFill>
              <a:srgbClr val="CCFFCC">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GB" sz="2400">
                <a:solidFill>
                  <a:srgbClr val="CC0099"/>
                </a:solidFill>
                <a:latin typeface="Times New Roman" pitchFamily="18" charset="0"/>
              </a:endParaRPr>
            </a:p>
          </p:txBody>
        </p:sp>
        <p:sp>
          <p:nvSpPr>
            <p:cNvPr id="218135" name="Text Box 1047"/>
            <p:cNvSpPr txBox="1">
              <a:spLocks noChangeArrowheads="1"/>
            </p:cNvSpPr>
            <p:nvPr/>
          </p:nvSpPr>
          <p:spPr bwMode="auto">
            <a:xfrm>
              <a:off x="204" y="482"/>
              <a:ext cx="907" cy="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zh-TW" sz="1200" b="1">
                  <a:solidFill>
                    <a:srgbClr val="000099"/>
                  </a:solidFill>
                  <a:effectLst>
                    <a:outerShdw blurRad="38100" dist="38100" dir="2700000" algn="tl">
                      <a:srgbClr val="000000"/>
                    </a:outerShdw>
                  </a:effectLst>
                  <a:latin typeface="Verdana" pitchFamily="34" charset="0"/>
                  <a:ea typeface="新細明體" pitchFamily="18" charset="-120"/>
                </a:rPr>
                <a:t>Pharmacist as </a:t>
              </a:r>
            </a:p>
            <a:p>
              <a:pPr algn="ctr" eaLnBrk="0" hangingPunct="0">
                <a:lnSpc>
                  <a:spcPct val="30000"/>
                </a:lnSpc>
              </a:pPr>
              <a:r>
                <a:rPr lang="en-US" altLang="zh-TW" sz="1200" b="1">
                  <a:solidFill>
                    <a:srgbClr val="000099"/>
                  </a:solidFill>
                  <a:effectLst>
                    <a:outerShdw blurRad="38100" dist="38100" dir="2700000" algn="tl">
                      <a:srgbClr val="000000"/>
                    </a:outerShdw>
                  </a:effectLst>
                  <a:latin typeface="Verdana" pitchFamily="34" charset="0"/>
                  <a:ea typeface="新細明體" pitchFamily="18" charset="-120"/>
                </a:rPr>
                <a:t>ward visitor </a:t>
              </a:r>
            </a:p>
            <a:p>
              <a:pPr algn="ctr" eaLnBrk="0" hangingPunct="0">
                <a:lnSpc>
                  <a:spcPct val="30000"/>
                </a:lnSpc>
              </a:pPr>
              <a:r>
                <a:rPr lang="en-US" altLang="zh-TW" sz="1200" b="1">
                  <a:solidFill>
                    <a:srgbClr val="000099"/>
                  </a:solidFill>
                  <a:effectLst>
                    <a:outerShdw blurRad="38100" dist="38100" dir="2700000" algn="tl">
                      <a:srgbClr val="000000"/>
                    </a:outerShdw>
                  </a:effectLst>
                  <a:latin typeface="Verdana" pitchFamily="34" charset="0"/>
                  <a:ea typeface="新細明體" pitchFamily="18" charset="-120"/>
                </a:rPr>
                <a:t>serves 120</a:t>
              </a:r>
            </a:p>
            <a:p>
              <a:pPr algn="ctr" eaLnBrk="0" hangingPunct="0">
                <a:lnSpc>
                  <a:spcPct val="30000"/>
                </a:lnSpc>
              </a:pPr>
              <a:r>
                <a:rPr lang="en-US" altLang="zh-TW" sz="1200" b="1">
                  <a:solidFill>
                    <a:srgbClr val="000099"/>
                  </a:solidFill>
                  <a:effectLst>
                    <a:outerShdw blurRad="38100" dist="38100" dir="2700000" algn="tl">
                      <a:srgbClr val="000000"/>
                    </a:outerShdw>
                  </a:effectLst>
                  <a:latin typeface="Verdana" pitchFamily="34" charset="0"/>
                  <a:ea typeface="新細明體" pitchFamily="18" charset="-120"/>
                </a:rPr>
                <a:t> beds</a:t>
              </a:r>
            </a:p>
          </p:txBody>
        </p:sp>
        <p:pic>
          <p:nvPicPr>
            <p:cNvPr id="218136" name="Picture 1048" descr="wardpharm"/>
            <p:cNvPicPr>
              <a:picLocks noChangeAspect="1" noChangeArrowheads="1"/>
            </p:cNvPicPr>
            <p:nvPr/>
          </p:nvPicPr>
          <p:blipFill>
            <a:blip r:embed="rId4" cstate="print">
              <a:lum bright="-6000"/>
              <a:extLst>
                <a:ext uri="{28A0092B-C50C-407E-A947-70E740481C1C}">
                  <a14:useLocalDpi xmlns:a14="http://schemas.microsoft.com/office/drawing/2010/main" val="0"/>
                </a:ext>
              </a:extLst>
            </a:blip>
            <a:srcRect l="4959" t="25653" r="9834" b="25783"/>
            <a:stretch>
              <a:fillRect/>
            </a:stretch>
          </p:blipFill>
          <p:spPr bwMode="auto">
            <a:xfrm>
              <a:off x="158" y="1071"/>
              <a:ext cx="953" cy="7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8138" name="Group 1050"/>
          <p:cNvGrpSpPr>
            <a:grpSpLocks/>
          </p:cNvGrpSpPr>
          <p:nvPr/>
        </p:nvGrpSpPr>
        <p:grpSpPr bwMode="auto">
          <a:xfrm>
            <a:off x="827088" y="5445125"/>
            <a:ext cx="7485062" cy="666750"/>
            <a:chOff x="521" y="3430"/>
            <a:chExt cx="4715" cy="420"/>
          </a:xfrm>
        </p:grpSpPr>
        <p:grpSp>
          <p:nvGrpSpPr>
            <p:cNvPr id="218139" name="Group 1051"/>
            <p:cNvGrpSpPr>
              <a:grpSpLocks/>
            </p:cNvGrpSpPr>
            <p:nvPr/>
          </p:nvGrpSpPr>
          <p:grpSpPr bwMode="auto">
            <a:xfrm>
              <a:off x="521" y="3430"/>
              <a:ext cx="3535" cy="420"/>
              <a:chOff x="521" y="3430"/>
              <a:chExt cx="3535" cy="420"/>
            </a:xfrm>
          </p:grpSpPr>
          <p:grpSp>
            <p:nvGrpSpPr>
              <p:cNvPr id="218140" name="Group 1052"/>
              <p:cNvGrpSpPr>
                <a:grpSpLocks/>
              </p:cNvGrpSpPr>
              <p:nvPr/>
            </p:nvGrpSpPr>
            <p:grpSpPr bwMode="auto">
              <a:xfrm>
                <a:off x="521" y="3455"/>
                <a:ext cx="817" cy="386"/>
                <a:chOff x="1151" y="3454"/>
                <a:chExt cx="817" cy="386"/>
              </a:xfrm>
            </p:grpSpPr>
            <p:sp>
              <p:nvSpPr>
                <p:cNvPr id="218141" name="AutoShape 1053"/>
                <p:cNvSpPr>
                  <a:spLocks noChangeArrowheads="1"/>
                </p:cNvSpPr>
                <p:nvPr/>
              </p:nvSpPr>
              <p:spPr bwMode="auto">
                <a:xfrm rot="-5408585">
                  <a:off x="1367" y="3238"/>
                  <a:ext cx="385" cy="817"/>
                </a:xfrm>
                <a:prstGeom prst="homePlate">
                  <a:avLst>
                    <a:gd name="adj" fmla="val 25000"/>
                  </a:avLst>
                </a:prstGeom>
                <a:gradFill rotWithShape="0">
                  <a:gsLst>
                    <a:gs pos="0">
                      <a:srgbClr val="FFCCFF"/>
                    </a:gs>
                    <a:gs pos="100000">
                      <a:schemeClr val="hlink"/>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42" name="Text Box 1054"/>
                <p:cNvSpPr txBox="1">
                  <a:spLocks noChangeArrowheads="1"/>
                </p:cNvSpPr>
                <p:nvPr/>
              </p:nvSpPr>
              <p:spPr bwMode="auto">
                <a:xfrm>
                  <a:off x="1200" y="3552"/>
                  <a:ext cx="720" cy="288"/>
                </a:xfrm>
                <a:prstGeom prst="rect">
                  <a:avLst/>
                </a:prstGeom>
                <a:gradFill rotWithShape="0">
                  <a:gsLst>
                    <a:gs pos="0">
                      <a:srgbClr val="FFCCFF"/>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TW" altLang="en-US" sz="2400" b="1">
                      <a:latin typeface="Tahoma" pitchFamily="34" charset="0"/>
                      <a:ea typeface="新細明體" pitchFamily="18" charset="-120"/>
                    </a:rPr>
                    <a:t>1970</a:t>
                  </a:r>
                  <a:r>
                    <a:rPr lang="en-US" altLang="zh-TW" sz="2400" b="1">
                      <a:latin typeface="Tahoma" pitchFamily="34" charset="0"/>
                      <a:ea typeface="新細明體" pitchFamily="18" charset="-120"/>
                    </a:rPr>
                    <a:t>s</a:t>
                  </a:r>
                  <a:endParaRPr lang="en-US" altLang="zh-TW" sz="2400">
                    <a:latin typeface="Times New Roman" pitchFamily="18" charset="0"/>
                    <a:ea typeface="新細明體" pitchFamily="18" charset="-120"/>
                  </a:endParaRPr>
                </a:p>
              </p:txBody>
            </p:sp>
          </p:grpSp>
          <p:grpSp>
            <p:nvGrpSpPr>
              <p:cNvPr id="218143" name="Group 1055"/>
              <p:cNvGrpSpPr>
                <a:grpSpLocks/>
              </p:cNvGrpSpPr>
              <p:nvPr/>
            </p:nvGrpSpPr>
            <p:grpSpPr bwMode="auto">
              <a:xfrm>
                <a:off x="2010" y="3456"/>
                <a:ext cx="816" cy="385"/>
                <a:chOff x="2640" y="3455"/>
                <a:chExt cx="816" cy="385"/>
              </a:xfrm>
            </p:grpSpPr>
            <p:sp>
              <p:nvSpPr>
                <p:cNvPr id="218144" name="AutoShape 1056"/>
                <p:cNvSpPr>
                  <a:spLocks noChangeArrowheads="1"/>
                </p:cNvSpPr>
                <p:nvPr/>
              </p:nvSpPr>
              <p:spPr bwMode="auto">
                <a:xfrm rot="-5408585">
                  <a:off x="2856" y="3239"/>
                  <a:ext cx="384" cy="816"/>
                </a:xfrm>
                <a:prstGeom prst="homePlate">
                  <a:avLst>
                    <a:gd name="adj" fmla="val 25000"/>
                  </a:avLst>
                </a:prstGeom>
                <a:gradFill rotWithShape="0">
                  <a:gsLst>
                    <a:gs pos="0">
                      <a:srgbClr val="CCCCFF"/>
                    </a:gs>
                    <a:gs pos="100000">
                      <a:srgbClr val="FFCC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45" name="Text Box 1057"/>
                <p:cNvSpPr txBox="1">
                  <a:spLocks noChangeArrowheads="1"/>
                </p:cNvSpPr>
                <p:nvPr/>
              </p:nvSpPr>
              <p:spPr bwMode="auto">
                <a:xfrm>
                  <a:off x="2688" y="3552"/>
                  <a:ext cx="720" cy="288"/>
                </a:xfrm>
                <a:prstGeom prst="rect">
                  <a:avLst/>
                </a:prstGeom>
                <a:gradFill rotWithShape="0">
                  <a:gsLst>
                    <a:gs pos="0">
                      <a:srgbClr val="CCCCFF"/>
                    </a:gs>
                    <a:gs pos="100000">
                      <a:srgbClr val="FFCC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TW" altLang="en-US" sz="2400" b="1">
                      <a:latin typeface="Tahoma" pitchFamily="34" charset="0"/>
                      <a:ea typeface="新細明體" pitchFamily="18" charset="-120"/>
                    </a:rPr>
                    <a:t>1980</a:t>
                  </a:r>
                  <a:r>
                    <a:rPr lang="en-US" altLang="zh-TW" sz="2400" b="1">
                      <a:latin typeface="Tahoma" pitchFamily="34" charset="0"/>
                      <a:ea typeface="新細明體" pitchFamily="18" charset="-120"/>
                    </a:rPr>
                    <a:t>s</a:t>
                  </a:r>
                  <a:endParaRPr lang="en-US" altLang="zh-TW" sz="2400">
                    <a:latin typeface="Times New Roman" pitchFamily="18" charset="0"/>
                    <a:ea typeface="新細明體" pitchFamily="18" charset="-120"/>
                  </a:endParaRPr>
                </a:p>
              </p:txBody>
            </p:sp>
          </p:grpSp>
          <p:grpSp>
            <p:nvGrpSpPr>
              <p:cNvPr id="218146" name="Group 1058"/>
              <p:cNvGrpSpPr>
                <a:grpSpLocks/>
              </p:cNvGrpSpPr>
              <p:nvPr/>
            </p:nvGrpSpPr>
            <p:grpSpPr bwMode="auto">
              <a:xfrm>
                <a:off x="3288" y="3430"/>
                <a:ext cx="768" cy="420"/>
                <a:chOff x="4464" y="3384"/>
                <a:chExt cx="768" cy="420"/>
              </a:xfrm>
            </p:grpSpPr>
            <p:sp>
              <p:nvSpPr>
                <p:cNvPr id="218147" name="AutoShape 1059"/>
                <p:cNvSpPr>
                  <a:spLocks noChangeArrowheads="1"/>
                </p:cNvSpPr>
                <p:nvPr/>
              </p:nvSpPr>
              <p:spPr bwMode="auto">
                <a:xfrm rot="-5408585">
                  <a:off x="4641" y="3213"/>
                  <a:ext cx="420" cy="762"/>
                </a:xfrm>
                <a:prstGeom prst="homePlate">
                  <a:avLst>
                    <a:gd name="adj" fmla="val 25000"/>
                  </a:avLst>
                </a:prstGeom>
                <a:gradFill rotWithShape="0">
                  <a:gsLst>
                    <a:gs pos="0">
                      <a:srgbClr val="CCCCFF"/>
                    </a:gs>
                    <a:gs pos="100000">
                      <a:srgbClr val="FFCC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48" name="Text Box 1060"/>
                <p:cNvSpPr txBox="1">
                  <a:spLocks noChangeArrowheads="1"/>
                </p:cNvSpPr>
                <p:nvPr/>
              </p:nvSpPr>
              <p:spPr bwMode="auto">
                <a:xfrm>
                  <a:off x="4464" y="3504"/>
                  <a:ext cx="768" cy="288"/>
                </a:xfrm>
                <a:prstGeom prst="rect">
                  <a:avLst/>
                </a:prstGeom>
                <a:gradFill rotWithShape="0">
                  <a:gsLst>
                    <a:gs pos="0">
                      <a:srgbClr val="CCCCFF"/>
                    </a:gs>
                    <a:gs pos="100000">
                      <a:srgbClr val="FFCC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TW" altLang="en-US" sz="2400" b="1">
                      <a:latin typeface="Tahoma" pitchFamily="34" charset="0"/>
                      <a:ea typeface="新細明體" pitchFamily="18" charset="-120"/>
                    </a:rPr>
                    <a:t>1990</a:t>
                  </a:r>
                  <a:r>
                    <a:rPr lang="en-US" altLang="zh-TW" sz="2400" b="1">
                      <a:latin typeface="Tahoma" pitchFamily="34" charset="0"/>
                      <a:ea typeface="新細明體" pitchFamily="18" charset="-120"/>
                    </a:rPr>
                    <a:t>s</a:t>
                  </a:r>
                  <a:endParaRPr lang="en-US" altLang="zh-TW" sz="2400">
                    <a:latin typeface="Times New Roman" pitchFamily="18" charset="0"/>
                    <a:ea typeface="新細明體" pitchFamily="18" charset="-120"/>
                  </a:endParaRPr>
                </a:p>
              </p:txBody>
            </p:sp>
          </p:grpSp>
        </p:grpSp>
        <p:grpSp>
          <p:nvGrpSpPr>
            <p:cNvPr id="218149" name="Group 1061"/>
            <p:cNvGrpSpPr>
              <a:grpSpLocks/>
            </p:cNvGrpSpPr>
            <p:nvPr/>
          </p:nvGrpSpPr>
          <p:grpSpPr bwMode="auto">
            <a:xfrm>
              <a:off x="4468" y="3430"/>
              <a:ext cx="768" cy="420"/>
              <a:chOff x="4464" y="3384"/>
              <a:chExt cx="768" cy="420"/>
            </a:xfrm>
          </p:grpSpPr>
          <p:sp>
            <p:nvSpPr>
              <p:cNvPr id="218150" name="AutoShape 1062"/>
              <p:cNvSpPr>
                <a:spLocks noChangeArrowheads="1"/>
              </p:cNvSpPr>
              <p:nvPr/>
            </p:nvSpPr>
            <p:spPr bwMode="auto">
              <a:xfrm rot="-5408585">
                <a:off x="4641" y="3213"/>
                <a:ext cx="420" cy="762"/>
              </a:xfrm>
              <a:prstGeom prst="homePlate">
                <a:avLst>
                  <a:gd name="adj" fmla="val 25000"/>
                </a:avLst>
              </a:prstGeom>
              <a:gradFill rotWithShape="0">
                <a:gsLst>
                  <a:gs pos="0">
                    <a:srgbClr val="CCCCFF"/>
                  </a:gs>
                  <a:gs pos="100000">
                    <a:srgbClr val="FFCCFF"/>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151" name="Text Box 1063"/>
              <p:cNvSpPr txBox="1">
                <a:spLocks noChangeArrowheads="1"/>
              </p:cNvSpPr>
              <p:nvPr/>
            </p:nvSpPr>
            <p:spPr bwMode="auto">
              <a:xfrm>
                <a:off x="4464" y="3504"/>
                <a:ext cx="768" cy="288"/>
              </a:xfrm>
              <a:prstGeom prst="rect">
                <a:avLst/>
              </a:prstGeom>
              <a:gradFill rotWithShape="0">
                <a:gsLst>
                  <a:gs pos="0">
                    <a:srgbClr val="CCCCFF"/>
                  </a:gs>
                  <a:gs pos="100000">
                    <a:srgbClr val="FFCC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TW" altLang="en-US" sz="2400" b="1">
                    <a:latin typeface="Tahoma" pitchFamily="34" charset="0"/>
                    <a:ea typeface="新細明體" pitchFamily="18" charset="-120"/>
                  </a:rPr>
                  <a:t>2000</a:t>
                </a:r>
                <a:r>
                  <a:rPr lang="en-US" altLang="zh-TW" sz="2400" b="1">
                    <a:latin typeface="Tahoma" pitchFamily="34" charset="0"/>
                    <a:ea typeface="新細明體" pitchFamily="18" charset="-120"/>
                  </a:rPr>
                  <a:t>s</a:t>
                </a:r>
                <a:endParaRPr lang="en-US" altLang="zh-TW" sz="2400">
                  <a:latin typeface="Times New Roman" pitchFamily="18" charset="0"/>
                  <a:ea typeface="新細明體" pitchFamily="18" charset="-120"/>
                </a:endParaRPr>
              </a:p>
            </p:txBody>
          </p:sp>
        </p:grpSp>
      </p:grpSp>
      <p:grpSp>
        <p:nvGrpSpPr>
          <p:cNvPr id="218152" name="Group 1064"/>
          <p:cNvGrpSpPr>
            <a:grpSpLocks/>
          </p:cNvGrpSpPr>
          <p:nvPr/>
        </p:nvGrpSpPr>
        <p:grpSpPr bwMode="auto">
          <a:xfrm>
            <a:off x="1619250" y="2420938"/>
            <a:ext cx="1943100" cy="1873250"/>
            <a:chOff x="1066" y="1525"/>
            <a:chExt cx="1224" cy="1180"/>
          </a:xfrm>
        </p:grpSpPr>
        <p:sp>
          <p:nvSpPr>
            <p:cNvPr id="218153" name="AutoShape 1065"/>
            <p:cNvSpPr>
              <a:spLocks noChangeArrowheads="1"/>
            </p:cNvSpPr>
            <p:nvPr/>
          </p:nvSpPr>
          <p:spPr bwMode="auto">
            <a:xfrm>
              <a:off x="1066" y="2296"/>
              <a:ext cx="1224" cy="409"/>
            </a:xfrm>
            <a:prstGeom prst="wedgeRectCallout">
              <a:avLst>
                <a:gd name="adj1" fmla="val -25898"/>
                <a:gd name="adj2" fmla="val 241444"/>
              </a:avLst>
            </a:prstGeom>
            <a:solidFill>
              <a:srgbClr val="CCFFCC">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lnSpc>
                  <a:spcPct val="65000"/>
                </a:lnSpc>
              </a:pPr>
              <a:r>
                <a:rPr lang="en-US" altLang="zh-TW" sz="1200" b="1">
                  <a:solidFill>
                    <a:srgbClr val="000099"/>
                  </a:solidFill>
                  <a:effectLst>
                    <a:outerShdw blurRad="38100" dist="38100" dir="2700000" algn="tl">
                      <a:srgbClr val="000000"/>
                    </a:outerShdw>
                  </a:effectLst>
                  <a:latin typeface="Verdana" pitchFamily="34" charset="0"/>
                  <a:ea typeface="新細明體" pitchFamily="18" charset="-120"/>
                </a:rPr>
                <a:t>Community Pharmacy </a:t>
              </a:r>
            </a:p>
            <a:p>
              <a:pPr algn="ctr" eaLnBrk="0" hangingPunct="0">
                <a:lnSpc>
                  <a:spcPct val="60000"/>
                </a:lnSpc>
              </a:pPr>
              <a:r>
                <a:rPr lang="en-US" altLang="zh-TW" sz="1200" b="1">
                  <a:solidFill>
                    <a:srgbClr val="000099"/>
                  </a:solidFill>
                  <a:effectLst>
                    <a:outerShdw blurRad="38100" dist="38100" dir="2700000" algn="tl">
                      <a:srgbClr val="000000"/>
                    </a:outerShdw>
                  </a:effectLst>
                  <a:latin typeface="Verdana" pitchFamily="34" charset="0"/>
                  <a:ea typeface="新細明體" pitchFamily="18" charset="-120"/>
                </a:rPr>
                <a:t>Patient </a:t>
              </a:r>
            </a:p>
            <a:p>
              <a:pPr algn="ctr" eaLnBrk="0" hangingPunct="0">
                <a:lnSpc>
                  <a:spcPct val="60000"/>
                </a:lnSpc>
              </a:pPr>
              <a:r>
                <a:rPr lang="en-US" altLang="zh-TW" sz="1200" b="1">
                  <a:solidFill>
                    <a:srgbClr val="000099"/>
                  </a:solidFill>
                  <a:effectLst>
                    <a:outerShdw blurRad="38100" dist="38100" dir="2700000" algn="tl">
                      <a:srgbClr val="000000"/>
                    </a:outerShdw>
                  </a:effectLst>
                  <a:latin typeface="Verdana" pitchFamily="34" charset="0"/>
                  <a:ea typeface="新細明體" pitchFamily="18" charset="-120"/>
                </a:rPr>
                <a:t>Medication Records</a:t>
              </a:r>
              <a:endParaRPr lang="en-GB" sz="2400" b="1">
                <a:solidFill>
                  <a:srgbClr val="000099"/>
                </a:solidFill>
                <a:effectLst>
                  <a:outerShdw blurRad="38100" dist="38100" dir="2700000" algn="tl">
                    <a:srgbClr val="000000"/>
                  </a:outerShdw>
                </a:effectLst>
                <a:latin typeface="Tahoma" pitchFamily="34" charset="0"/>
                <a:ea typeface="新細明體" pitchFamily="18" charset="-120"/>
              </a:endParaRPr>
            </a:p>
          </p:txBody>
        </p:sp>
        <p:pic>
          <p:nvPicPr>
            <p:cNvPr id="218154" name="Picture 1066" descr="lwf1pharmacist"/>
            <p:cNvPicPr>
              <a:picLocks noChangeAspect="1" noChangeArrowheads="1"/>
            </p:cNvPicPr>
            <p:nvPr/>
          </p:nvPicPr>
          <p:blipFill>
            <a:blip r:embed="rId5">
              <a:extLst>
                <a:ext uri="{28A0092B-C50C-407E-A947-70E740481C1C}">
                  <a14:useLocalDpi xmlns:a14="http://schemas.microsoft.com/office/drawing/2010/main" val="0"/>
                </a:ext>
              </a:extLst>
            </a:blip>
            <a:srcRect l="-340" t="29831" b="15932"/>
            <a:stretch>
              <a:fillRect/>
            </a:stretch>
          </p:blipFill>
          <p:spPr bwMode="auto">
            <a:xfrm>
              <a:off x="1066" y="1525"/>
              <a:ext cx="1224" cy="7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8155" name="Group 1067"/>
          <p:cNvGrpSpPr>
            <a:grpSpLocks/>
          </p:cNvGrpSpPr>
          <p:nvPr/>
        </p:nvGrpSpPr>
        <p:grpSpPr bwMode="auto">
          <a:xfrm>
            <a:off x="3851275" y="1700213"/>
            <a:ext cx="1760538" cy="2317750"/>
            <a:chOff x="2426" y="935"/>
            <a:chExt cx="1109" cy="1460"/>
          </a:xfrm>
        </p:grpSpPr>
        <p:sp>
          <p:nvSpPr>
            <p:cNvPr id="218156" name="AutoShape 1068"/>
            <p:cNvSpPr>
              <a:spLocks noChangeArrowheads="1"/>
            </p:cNvSpPr>
            <p:nvPr/>
          </p:nvSpPr>
          <p:spPr bwMode="auto">
            <a:xfrm>
              <a:off x="2426" y="1752"/>
              <a:ext cx="1109" cy="643"/>
            </a:xfrm>
            <a:prstGeom prst="wedgeRectCallout">
              <a:avLst>
                <a:gd name="adj1" fmla="val -8704"/>
                <a:gd name="adj2" fmla="val 123407"/>
              </a:avLst>
            </a:prstGeom>
            <a:solidFill>
              <a:srgbClr val="CCFFCC">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r>
                <a:rPr lang="en-US" altLang="zh-TW" sz="1200" b="1">
                  <a:solidFill>
                    <a:srgbClr val="000099"/>
                  </a:solidFill>
                  <a:effectLst>
                    <a:outerShdw blurRad="38100" dist="38100" dir="2700000" algn="tl">
                      <a:srgbClr val="000000"/>
                    </a:outerShdw>
                  </a:effectLst>
                  <a:latin typeface="Verdana" pitchFamily="34" charset="0"/>
                  <a:ea typeface="新細明體" pitchFamily="18" charset="-120"/>
                </a:rPr>
                <a:t>Pharmacy Patient </a:t>
              </a:r>
            </a:p>
            <a:p>
              <a:pPr algn="ctr" eaLnBrk="0" hangingPunct="0">
                <a:spcBef>
                  <a:spcPct val="0"/>
                </a:spcBef>
              </a:pPr>
              <a:r>
                <a:rPr lang="en-US" altLang="zh-TW" sz="1200" b="1">
                  <a:solidFill>
                    <a:srgbClr val="000099"/>
                  </a:solidFill>
                  <a:effectLst>
                    <a:outerShdw blurRad="38100" dist="38100" dir="2700000" algn="tl">
                      <a:srgbClr val="000000"/>
                    </a:outerShdw>
                  </a:effectLst>
                  <a:latin typeface="Verdana" pitchFamily="34" charset="0"/>
                  <a:ea typeface="新細明體" pitchFamily="18" charset="-120"/>
                </a:rPr>
                <a:t>Computer  Records</a:t>
              </a:r>
            </a:p>
            <a:p>
              <a:pPr algn="ctr" eaLnBrk="0" hangingPunct="0">
                <a:spcBef>
                  <a:spcPct val="0"/>
                </a:spcBef>
              </a:pPr>
              <a:r>
                <a:rPr lang="en-US" altLang="zh-TW" sz="1200" b="1">
                  <a:solidFill>
                    <a:srgbClr val="000099"/>
                  </a:solidFill>
                  <a:effectLst>
                    <a:outerShdw blurRad="38100" dist="38100" dir="2700000" algn="tl">
                      <a:srgbClr val="000000"/>
                    </a:outerShdw>
                  </a:effectLst>
                  <a:latin typeface="Verdana" pitchFamily="34" charset="0"/>
                  <a:ea typeface="新細明體" pitchFamily="18" charset="-120"/>
                </a:rPr>
                <a:t>and Services to</a:t>
              </a:r>
            </a:p>
            <a:p>
              <a:pPr algn="ctr" eaLnBrk="0" hangingPunct="0">
                <a:spcBef>
                  <a:spcPct val="0"/>
                </a:spcBef>
              </a:pPr>
              <a:r>
                <a:rPr lang="en-US" altLang="zh-TW" sz="1200" b="1">
                  <a:solidFill>
                    <a:srgbClr val="000099"/>
                  </a:solidFill>
                  <a:effectLst>
                    <a:outerShdw blurRad="38100" dist="38100" dir="2700000" algn="tl">
                      <a:srgbClr val="000000"/>
                    </a:outerShdw>
                  </a:effectLst>
                  <a:latin typeface="Verdana" pitchFamily="34" charset="0"/>
                  <a:ea typeface="新細明體" pitchFamily="18" charset="-120"/>
                </a:rPr>
                <a:t> Elderly Nursing </a:t>
              </a:r>
            </a:p>
            <a:p>
              <a:pPr algn="ctr" eaLnBrk="0" hangingPunct="0">
                <a:spcBef>
                  <a:spcPct val="0"/>
                </a:spcBef>
              </a:pPr>
              <a:r>
                <a:rPr lang="en-US" altLang="zh-TW" sz="1200" b="1">
                  <a:solidFill>
                    <a:srgbClr val="000099"/>
                  </a:solidFill>
                  <a:effectLst>
                    <a:outerShdw blurRad="38100" dist="38100" dir="2700000" algn="tl">
                      <a:srgbClr val="000000"/>
                    </a:outerShdw>
                  </a:effectLst>
                  <a:latin typeface="Verdana" pitchFamily="34" charset="0"/>
                  <a:ea typeface="新細明體" pitchFamily="18" charset="-120"/>
                </a:rPr>
                <a:t> Homes</a:t>
              </a:r>
              <a:endParaRPr lang="en-GB" sz="1200" b="1">
                <a:solidFill>
                  <a:srgbClr val="000099"/>
                </a:solidFill>
                <a:effectLst>
                  <a:outerShdw blurRad="38100" dist="38100" dir="2700000" algn="tl">
                    <a:srgbClr val="000000"/>
                  </a:outerShdw>
                </a:effectLst>
                <a:latin typeface="Verdana" pitchFamily="34" charset="0"/>
                <a:ea typeface="新細明體" pitchFamily="18" charset="-120"/>
              </a:endParaRPr>
            </a:p>
          </p:txBody>
        </p:sp>
        <p:pic>
          <p:nvPicPr>
            <p:cNvPr id="218157" name="Picture 1069" descr="aanzee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6" y="935"/>
              <a:ext cx="1089" cy="83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2391" dir="1784693" algn="ctr" rotWithShape="0">
                      <a:schemeClr val="tx2"/>
                    </a:outerShdw>
                  </a:effectLst>
                </a14:hiddenEffects>
              </a:ext>
            </a:extLst>
          </p:spPr>
        </p:pic>
      </p:grpSp>
      <p:grpSp>
        <p:nvGrpSpPr>
          <p:cNvPr id="218158" name="Group 1070"/>
          <p:cNvGrpSpPr>
            <a:grpSpLocks/>
          </p:cNvGrpSpPr>
          <p:nvPr/>
        </p:nvGrpSpPr>
        <p:grpSpPr bwMode="auto">
          <a:xfrm>
            <a:off x="6588125" y="3068638"/>
            <a:ext cx="1944688" cy="2179637"/>
            <a:chOff x="4150" y="1933"/>
            <a:chExt cx="1225" cy="1373"/>
          </a:xfrm>
        </p:grpSpPr>
        <p:sp>
          <p:nvSpPr>
            <p:cNvPr id="218159" name="AutoShape 1071"/>
            <p:cNvSpPr>
              <a:spLocks noChangeArrowheads="1"/>
            </p:cNvSpPr>
            <p:nvPr/>
          </p:nvSpPr>
          <p:spPr bwMode="auto">
            <a:xfrm>
              <a:off x="4150" y="1933"/>
              <a:ext cx="1225" cy="571"/>
            </a:xfrm>
            <a:prstGeom prst="wedgeRectCallout">
              <a:avLst>
                <a:gd name="adj1" fmla="val -40449"/>
                <a:gd name="adj2" fmla="val -117074"/>
              </a:avLst>
            </a:prstGeom>
            <a:solidFill>
              <a:srgbClr val="CCFFCC">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0"/>
                </a:spcBef>
              </a:pPr>
              <a:endParaRPr lang="zh-TW" altLang="en-US" sz="1400" b="1">
                <a:solidFill>
                  <a:schemeClr val="bg1"/>
                </a:solidFill>
                <a:effectLst>
                  <a:outerShdw blurRad="38100" dist="38100" dir="2700000" algn="tl">
                    <a:srgbClr val="000000"/>
                  </a:outerShdw>
                </a:effectLst>
                <a:latin typeface="Tahoma" pitchFamily="34" charset="0"/>
                <a:ea typeface="新細明體" pitchFamily="18" charset="-120"/>
              </a:endParaRPr>
            </a:p>
            <a:p>
              <a:pPr algn="ctr" eaLnBrk="0" hangingPunct="0">
                <a:spcBef>
                  <a:spcPct val="0"/>
                </a:spcBef>
              </a:pPr>
              <a:r>
                <a:rPr lang="en-US" altLang="zh-TW" sz="1200" b="1">
                  <a:solidFill>
                    <a:srgbClr val="000099"/>
                  </a:solidFill>
                  <a:effectLst>
                    <a:outerShdw blurRad="38100" dist="38100" dir="2700000" algn="tl">
                      <a:srgbClr val="000000"/>
                    </a:outerShdw>
                  </a:effectLst>
                  <a:latin typeface="Verdana" pitchFamily="34" charset="0"/>
                  <a:ea typeface="新細明體" pitchFamily="18" charset="-120"/>
                </a:rPr>
                <a:t>Primary Care </a:t>
              </a:r>
            </a:p>
            <a:p>
              <a:pPr algn="ctr" eaLnBrk="0" hangingPunct="0">
                <a:spcBef>
                  <a:spcPct val="0"/>
                </a:spcBef>
              </a:pPr>
              <a:r>
                <a:rPr lang="en-US" altLang="zh-TW" sz="1200" b="1">
                  <a:solidFill>
                    <a:srgbClr val="000099"/>
                  </a:solidFill>
                  <a:effectLst>
                    <a:outerShdw blurRad="38100" dist="38100" dir="2700000" algn="tl">
                      <a:srgbClr val="000000"/>
                    </a:outerShdw>
                  </a:effectLst>
                  <a:latin typeface="Verdana" pitchFamily="34" charset="0"/>
                  <a:ea typeface="新細明體" pitchFamily="18" charset="-120"/>
                </a:rPr>
                <a:t> Pharmacy</a:t>
              </a:r>
            </a:p>
            <a:p>
              <a:pPr algn="ctr" eaLnBrk="0" hangingPunct="0">
                <a:spcBef>
                  <a:spcPct val="0"/>
                </a:spcBef>
              </a:pPr>
              <a:r>
                <a:rPr lang="en-US" altLang="zh-TW" sz="1200" b="1">
                  <a:solidFill>
                    <a:srgbClr val="000099"/>
                  </a:solidFill>
                  <a:effectLst>
                    <a:outerShdw blurRad="38100" dist="38100" dir="2700000" algn="tl">
                      <a:srgbClr val="000000"/>
                    </a:outerShdw>
                  </a:effectLst>
                  <a:latin typeface="Verdana" pitchFamily="34" charset="0"/>
                  <a:ea typeface="新細明體" pitchFamily="18" charset="-120"/>
                </a:rPr>
                <a:t>Targeted Services </a:t>
              </a:r>
            </a:p>
            <a:p>
              <a:pPr algn="ctr" eaLnBrk="0" hangingPunct="0">
                <a:spcBef>
                  <a:spcPct val="0"/>
                </a:spcBef>
              </a:pPr>
              <a:endParaRPr lang="zh-TW" altLang="en-US" sz="1200" b="1">
                <a:solidFill>
                  <a:srgbClr val="000099"/>
                </a:solidFill>
                <a:effectLst>
                  <a:outerShdw blurRad="38100" dist="38100" dir="2700000" algn="tl">
                    <a:srgbClr val="000000"/>
                  </a:outerShdw>
                </a:effectLst>
                <a:latin typeface="Verdana" pitchFamily="34" charset="0"/>
                <a:ea typeface="新細明體" pitchFamily="18" charset="-120"/>
              </a:endParaRPr>
            </a:p>
          </p:txBody>
        </p:sp>
        <p:pic>
          <p:nvPicPr>
            <p:cNvPr id="218160" name="Picture 1072" descr="medicationrevie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0" y="2523"/>
              <a:ext cx="1179" cy="78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17088" dir="2436078" algn="ctr" rotWithShape="0">
                      <a:schemeClr val="tx2"/>
                    </a:outerShdw>
                  </a:effectLst>
                </a14:hiddenEffects>
              </a:ext>
            </a:extLst>
          </p:spPr>
        </p:pic>
      </p:grpSp>
      <p:sp>
        <p:nvSpPr>
          <p:cNvPr id="218161" name="Text Box 1073"/>
          <p:cNvSpPr txBox="1">
            <a:spLocks noChangeArrowheads="1"/>
          </p:cNvSpPr>
          <p:nvPr/>
        </p:nvSpPr>
        <p:spPr bwMode="auto">
          <a:xfrm>
            <a:off x="7772400" y="6400800"/>
            <a:ext cx="1219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TW" altLang="en-US" sz="1200">
                <a:ea typeface="新細明體" pitchFamily="18" charset="-120"/>
              </a:rPr>
              <a:t>30</a:t>
            </a:r>
            <a:r>
              <a:rPr lang="en-US" altLang="zh-TW" sz="1200" baseline="30000">
                <a:ea typeface="新細明體" pitchFamily="18" charset="-120"/>
              </a:rPr>
              <a:t>th</a:t>
            </a:r>
            <a:r>
              <a:rPr lang="en-US" altLang="zh-TW" sz="1200">
                <a:ea typeface="新細明體" pitchFamily="18" charset="-120"/>
              </a:rPr>
              <a:t> Nov. 2013</a:t>
            </a:r>
          </a:p>
        </p:txBody>
      </p:sp>
    </p:spTree>
    <p:extLst>
      <p:ext uri="{BB962C8B-B14F-4D97-AF65-F5344CB8AC3E}">
        <p14:creationId xmlns:p14="http://schemas.microsoft.com/office/powerpoint/2010/main" val="363634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8133"/>
                                        </p:tgtEl>
                                        <p:attrNameLst>
                                          <p:attrName>style.visibility</p:attrName>
                                        </p:attrNameLst>
                                      </p:cBhvr>
                                      <p:to>
                                        <p:strVal val="visible"/>
                                      </p:to>
                                    </p:set>
                                    <p:animEffect transition="in" filter="box(out)">
                                      <p:cBhvr>
                                        <p:cTn id="7" dur="500"/>
                                        <p:tgtEl>
                                          <p:spTgt spid="2181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218152"/>
                                        </p:tgtEl>
                                        <p:attrNameLst>
                                          <p:attrName>style.visibility</p:attrName>
                                        </p:attrNameLst>
                                      </p:cBhvr>
                                      <p:to>
                                        <p:strVal val="visible"/>
                                      </p:to>
                                    </p:set>
                                    <p:animEffect transition="in" filter="box(out)">
                                      <p:cBhvr>
                                        <p:cTn id="12" dur="500"/>
                                        <p:tgtEl>
                                          <p:spTgt spid="2181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218128"/>
                                        </p:tgtEl>
                                        <p:attrNameLst>
                                          <p:attrName>style.visibility</p:attrName>
                                        </p:attrNameLst>
                                      </p:cBhvr>
                                      <p:to>
                                        <p:strVal val="visible"/>
                                      </p:to>
                                    </p:set>
                                    <p:animEffect transition="in" filter="box(out)">
                                      <p:cBhvr>
                                        <p:cTn id="17" dur="500"/>
                                        <p:tgtEl>
                                          <p:spTgt spid="2181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218155"/>
                                        </p:tgtEl>
                                        <p:attrNameLst>
                                          <p:attrName>style.visibility</p:attrName>
                                        </p:attrNameLst>
                                      </p:cBhvr>
                                      <p:to>
                                        <p:strVal val="visible"/>
                                      </p:to>
                                    </p:set>
                                    <p:animEffect transition="in" filter="box(out)">
                                      <p:cBhvr>
                                        <p:cTn id="22" dur="500"/>
                                        <p:tgtEl>
                                          <p:spTgt spid="21815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218120"/>
                                        </p:tgtEl>
                                        <p:attrNameLst>
                                          <p:attrName>style.visibility</p:attrName>
                                        </p:attrNameLst>
                                      </p:cBhvr>
                                      <p:to>
                                        <p:strVal val="visible"/>
                                      </p:to>
                                    </p:set>
                                    <p:animEffect transition="in" filter="box(out)">
                                      <p:cBhvr>
                                        <p:cTn id="27" dur="500"/>
                                        <p:tgtEl>
                                          <p:spTgt spid="21812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nodeType="clickEffect">
                                  <p:stCondLst>
                                    <p:cond delay="0"/>
                                  </p:stCondLst>
                                  <p:childTnLst>
                                    <p:set>
                                      <p:cBhvr>
                                        <p:cTn id="31" dur="1" fill="hold">
                                          <p:stCondLst>
                                            <p:cond delay="0"/>
                                          </p:stCondLst>
                                        </p:cTn>
                                        <p:tgtEl>
                                          <p:spTgt spid="218158"/>
                                        </p:tgtEl>
                                        <p:attrNameLst>
                                          <p:attrName>style.visibility</p:attrName>
                                        </p:attrNameLst>
                                      </p:cBhvr>
                                      <p:to>
                                        <p:strVal val="visible"/>
                                      </p:to>
                                    </p:set>
                                    <p:animEffect transition="in" filter="box(out)">
                                      <p:cBhvr>
                                        <p:cTn id="32" dur="500"/>
                                        <p:tgtEl>
                                          <p:spTgt spid="218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60" name="Rectangle 24"/>
          <p:cNvSpPr>
            <a:spLocks noChangeArrowheads="1"/>
          </p:cNvSpPr>
          <p:nvPr/>
        </p:nvSpPr>
        <p:spPr bwMode="auto">
          <a:xfrm>
            <a:off x="4648200" y="914400"/>
            <a:ext cx="4038600" cy="609600"/>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19159" name="Rectangle 23"/>
          <p:cNvSpPr>
            <a:spLocks noChangeArrowheads="1"/>
          </p:cNvSpPr>
          <p:nvPr/>
        </p:nvSpPr>
        <p:spPr bwMode="auto">
          <a:xfrm>
            <a:off x="533400" y="533400"/>
            <a:ext cx="2286000" cy="2057400"/>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pic>
        <p:nvPicPr>
          <p:cNvPr id="219158" name="Picture 22" descr="wardpharm"/>
          <p:cNvPicPr>
            <a:picLocks noChangeAspect="1" noChangeArrowheads="1"/>
          </p:cNvPicPr>
          <p:nvPr/>
        </p:nvPicPr>
        <p:blipFill>
          <a:blip r:embed="rId3" cstate="print">
            <a:lum bright="-6000"/>
            <a:extLst>
              <a:ext uri="{28A0092B-C50C-407E-A947-70E740481C1C}">
                <a14:useLocalDpi xmlns:a14="http://schemas.microsoft.com/office/drawing/2010/main" val="0"/>
              </a:ext>
            </a:extLst>
          </a:blip>
          <a:srcRect l="4959" t="25653" r="9834" b="25783"/>
          <a:stretch>
            <a:fillRect/>
          </a:stretch>
        </p:blipFill>
        <p:spPr bwMode="auto">
          <a:xfrm>
            <a:off x="152400" y="381000"/>
            <a:ext cx="2514600" cy="1973263"/>
          </a:xfrm>
          <a:prstGeom prst="rect">
            <a:avLst/>
          </a:prstGeom>
          <a:noFill/>
          <a:extLst>
            <a:ext uri="{909E8E84-426E-40DD-AFC4-6F175D3DCCD1}">
              <a14:hiddenFill xmlns:a14="http://schemas.microsoft.com/office/drawing/2010/main">
                <a:solidFill>
                  <a:srgbClr val="FFFFFF"/>
                </a:solidFill>
              </a14:hiddenFill>
            </a:ext>
          </a:extLst>
        </p:spPr>
      </p:pic>
      <p:sp>
        <p:nvSpPr>
          <p:cNvPr id="219139" name="Rectangle 3"/>
          <p:cNvSpPr>
            <a:spLocks noChangeArrowheads="1"/>
          </p:cNvSpPr>
          <p:nvPr/>
        </p:nvSpPr>
        <p:spPr bwMode="auto">
          <a:xfrm>
            <a:off x="1187450" y="1628775"/>
            <a:ext cx="2808288" cy="1152525"/>
          </a:xfrm>
          <a:prstGeom prst="rect">
            <a:avLst/>
          </a:prstGeom>
          <a:noFill/>
          <a:ln>
            <a:noFill/>
          </a:ln>
          <a:effectLst>
            <a:outerShdw dist="71842"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gn="ctr" eaLnBrk="0" hangingPunct="0">
              <a:lnSpc>
                <a:spcPct val="80000"/>
              </a:lnSpc>
              <a:spcBef>
                <a:spcPct val="20000"/>
              </a:spcBef>
              <a:buClr>
                <a:schemeClr val="tx1"/>
              </a:buClr>
            </a:pPr>
            <a:endParaRPr lang="zh-TW" altLang="en-US" sz="2400">
              <a:solidFill>
                <a:srgbClr val="00FF00"/>
              </a:solidFill>
              <a:ea typeface="新細明體" pitchFamily="18" charset="-120"/>
            </a:endParaRPr>
          </a:p>
          <a:p>
            <a:pPr algn="ctr" eaLnBrk="0" hangingPunct="0">
              <a:lnSpc>
                <a:spcPct val="80000"/>
              </a:lnSpc>
              <a:spcBef>
                <a:spcPct val="20000"/>
              </a:spcBef>
              <a:buClr>
                <a:schemeClr val="tx1"/>
              </a:buClr>
            </a:pPr>
            <a:r>
              <a:rPr lang="en-US" altLang="zh-TW" b="1">
                <a:solidFill>
                  <a:srgbClr val="FFFF00"/>
                </a:solidFill>
                <a:effectLst>
                  <a:outerShdw blurRad="38100" dist="38100" dir="2700000" algn="tl">
                    <a:srgbClr val="000000"/>
                  </a:outerShdw>
                </a:effectLst>
                <a:ea typeface="新細明體" pitchFamily="18" charset="-120"/>
              </a:rPr>
              <a:t> </a:t>
            </a:r>
            <a:r>
              <a:rPr lang="en-US" altLang="zh-TW" sz="2000" b="1">
                <a:solidFill>
                  <a:srgbClr val="FFFF00"/>
                </a:solidFill>
                <a:effectLst>
                  <a:outerShdw blurRad="38100" dist="38100" dir="2700000" algn="tl">
                    <a:srgbClr val="000000"/>
                  </a:outerShdw>
                </a:effectLst>
                <a:ea typeface="新細明體" pitchFamily="18" charset="-120"/>
              </a:rPr>
              <a:t>Verifying</a:t>
            </a:r>
          </a:p>
          <a:p>
            <a:pPr algn="ctr" eaLnBrk="0" hangingPunct="0">
              <a:lnSpc>
                <a:spcPct val="80000"/>
              </a:lnSpc>
              <a:spcBef>
                <a:spcPct val="20000"/>
              </a:spcBef>
              <a:buClr>
                <a:schemeClr val="tx1"/>
              </a:buClr>
            </a:pPr>
            <a:r>
              <a:rPr lang="en-US" altLang="zh-TW" sz="2000" b="1">
                <a:solidFill>
                  <a:srgbClr val="FFFF00"/>
                </a:solidFill>
                <a:effectLst>
                  <a:outerShdw blurRad="38100" dist="38100" dir="2700000" algn="tl">
                    <a:srgbClr val="000000"/>
                  </a:outerShdw>
                </a:effectLst>
                <a:ea typeface="新細明體" pitchFamily="18" charset="-120"/>
              </a:rPr>
              <a:t>Treatment</a:t>
            </a:r>
          </a:p>
        </p:txBody>
      </p:sp>
      <p:graphicFrame>
        <p:nvGraphicFramePr>
          <p:cNvPr id="219140" name="Object 4">
            <a:hlinkClick r:id="" action="ppaction://ole?verb=0"/>
          </p:cNvPr>
          <p:cNvGraphicFramePr>
            <a:graphicFrameLocks/>
          </p:cNvGraphicFramePr>
          <p:nvPr/>
        </p:nvGraphicFramePr>
        <p:xfrm>
          <a:off x="1403350" y="5516563"/>
          <a:ext cx="2314575" cy="747712"/>
        </p:xfrm>
        <a:graphic>
          <a:graphicData uri="http://schemas.openxmlformats.org/presentationml/2006/ole">
            <mc:AlternateContent xmlns:mc="http://schemas.openxmlformats.org/markup-compatibility/2006">
              <mc:Choice xmlns:v="urn:schemas-microsoft-com:vml" Requires="v">
                <p:oleObj spid="_x0000_s1034" name="Clip" r:id="rId4" imgW="5127480" imgH="1712880" progId="MS_ClipArt_Gallery.5">
                  <p:embed/>
                </p:oleObj>
              </mc:Choice>
              <mc:Fallback>
                <p:oleObj name="Clip" r:id="rId4" imgW="5127480" imgH="1712880" progId="MS_ClipArt_Gallery.5">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5516563"/>
                        <a:ext cx="2314575" cy="747712"/>
                      </a:xfrm>
                      <a:prstGeom prst="rect">
                        <a:avLst/>
                      </a:prstGeom>
                      <a:noFill/>
                      <a:ln>
                        <a:noFill/>
                      </a:ln>
                      <a:effectLst>
                        <a:outerShdw dist="81320" dir="2319588"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219141" name="Rectangle 5"/>
          <p:cNvSpPr>
            <a:spLocks noChangeArrowheads="1"/>
          </p:cNvSpPr>
          <p:nvPr/>
        </p:nvSpPr>
        <p:spPr bwMode="auto">
          <a:xfrm>
            <a:off x="3563938" y="3005138"/>
            <a:ext cx="2176462" cy="822325"/>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spcBef>
                <a:spcPct val="0"/>
              </a:spcBef>
            </a:pPr>
            <a:r>
              <a:rPr lang="en-US" altLang="zh-TW" sz="2400" b="1">
                <a:solidFill>
                  <a:srgbClr val="FFFF00"/>
                </a:solidFill>
                <a:effectLst>
                  <a:outerShdw blurRad="38100" dist="38100" dir="2700000" algn="tl">
                    <a:srgbClr val="000000"/>
                  </a:outerShdw>
                </a:effectLst>
                <a:ea typeface="新細明體" pitchFamily="18" charset="-120"/>
              </a:rPr>
              <a:t>Monitoring     </a:t>
            </a:r>
          </a:p>
          <a:p>
            <a:pPr>
              <a:spcBef>
                <a:spcPct val="0"/>
              </a:spcBef>
            </a:pPr>
            <a:r>
              <a:rPr lang="en-US" altLang="zh-TW" sz="2400" b="1">
                <a:solidFill>
                  <a:srgbClr val="FFFF00"/>
                </a:solidFill>
                <a:effectLst>
                  <a:outerShdw blurRad="38100" dist="38100" dir="2700000" algn="tl">
                    <a:srgbClr val="000000"/>
                  </a:outerShdw>
                </a:effectLst>
                <a:ea typeface="新細明體" pitchFamily="18" charset="-120"/>
              </a:rPr>
              <a:t>Treatment</a:t>
            </a:r>
            <a:endParaRPr lang="en-GB" sz="2400" b="1">
              <a:solidFill>
                <a:srgbClr val="FFFF00"/>
              </a:solidFill>
              <a:effectLst>
                <a:outerShdw blurRad="38100" dist="38100" dir="2700000" algn="tl">
                  <a:srgbClr val="000000"/>
                </a:outerShdw>
              </a:effectLst>
              <a:ea typeface="新細明體" pitchFamily="18" charset="-120"/>
            </a:endParaRPr>
          </a:p>
        </p:txBody>
      </p:sp>
      <p:sp>
        <p:nvSpPr>
          <p:cNvPr id="219142" name="Rectangle 6"/>
          <p:cNvSpPr>
            <a:spLocks noChangeArrowheads="1"/>
          </p:cNvSpPr>
          <p:nvPr/>
        </p:nvSpPr>
        <p:spPr bwMode="auto">
          <a:xfrm>
            <a:off x="4343400" y="4419600"/>
            <a:ext cx="4572000" cy="822325"/>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0"/>
              </a:spcBef>
            </a:pPr>
            <a:r>
              <a:rPr lang="en-US" altLang="zh-TW" sz="2400" b="1">
                <a:solidFill>
                  <a:srgbClr val="FFFF00"/>
                </a:solidFill>
                <a:effectLst>
                  <a:outerShdw blurRad="38100" dist="38100" dir="2700000" algn="tl">
                    <a:srgbClr val="000000"/>
                  </a:outerShdw>
                </a:effectLst>
                <a:ea typeface="新細明體" pitchFamily="18" charset="-120"/>
              </a:rPr>
              <a:t>Confirming Outcomes</a:t>
            </a:r>
          </a:p>
          <a:p>
            <a:pPr algn="ctr">
              <a:spcBef>
                <a:spcPct val="0"/>
              </a:spcBef>
            </a:pPr>
            <a:r>
              <a:rPr lang="en-US" altLang="zh-TW" sz="2400" b="1">
                <a:solidFill>
                  <a:srgbClr val="FFFF00"/>
                </a:solidFill>
                <a:effectLst>
                  <a:outerShdw blurRad="38100" dist="38100" dir="2700000" algn="tl">
                    <a:srgbClr val="000000"/>
                  </a:outerShdw>
                </a:effectLst>
                <a:ea typeface="新細明體" pitchFamily="18" charset="-120"/>
              </a:rPr>
              <a:t>of Treatment</a:t>
            </a:r>
          </a:p>
        </p:txBody>
      </p:sp>
      <p:grpSp>
        <p:nvGrpSpPr>
          <p:cNvPr id="219143" name="Group 7"/>
          <p:cNvGrpSpPr>
            <a:grpSpLocks/>
          </p:cNvGrpSpPr>
          <p:nvPr/>
        </p:nvGrpSpPr>
        <p:grpSpPr bwMode="auto">
          <a:xfrm>
            <a:off x="1403350" y="5516563"/>
            <a:ext cx="7237413" cy="747712"/>
            <a:chOff x="385" y="3475"/>
            <a:chExt cx="4559" cy="471"/>
          </a:xfrm>
        </p:grpSpPr>
        <p:graphicFrame>
          <p:nvGraphicFramePr>
            <p:cNvPr id="219144" name="Object 8">
              <a:hlinkClick r:id="" action="ppaction://ole?verb=0"/>
            </p:cNvPr>
            <p:cNvGraphicFramePr>
              <a:graphicFrameLocks/>
            </p:cNvGraphicFramePr>
            <p:nvPr/>
          </p:nvGraphicFramePr>
          <p:xfrm>
            <a:off x="385" y="3475"/>
            <a:ext cx="1458" cy="471"/>
          </p:xfrm>
          <a:graphic>
            <a:graphicData uri="http://schemas.openxmlformats.org/presentationml/2006/ole">
              <mc:AlternateContent xmlns:mc="http://schemas.openxmlformats.org/markup-compatibility/2006">
                <mc:Choice xmlns:v="urn:schemas-microsoft-com:vml" Requires="v">
                  <p:oleObj spid="_x0000_s1035" name="Clip" r:id="rId6" imgW="5127480" imgH="1712880" progId="MS_ClipArt_Gallery.5">
                    <p:embed/>
                  </p:oleObj>
                </mc:Choice>
                <mc:Fallback>
                  <p:oleObj name="Clip" r:id="rId6" imgW="5127480" imgH="1712880" progId="MS_ClipArt_Gallery.5">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 y="3475"/>
                          <a:ext cx="1458" cy="471"/>
                        </a:xfrm>
                        <a:prstGeom prst="rect">
                          <a:avLst/>
                        </a:prstGeom>
                        <a:noFill/>
                        <a:ln>
                          <a:noFill/>
                        </a:ln>
                        <a:effectLst>
                          <a:outerShdw dist="81320" dir="2319588"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219145" name="Rectangle 9"/>
            <p:cNvSpPr>
              <a:spLocks noChangeArrowheads="1"/>
            </p:cNvSpPr>
            <p:nvPr/>
          </p:nvSpPr>
          <p:spPr bwMode="auto">
            <a:xfrm>
              <a:off x="2064" y="3566"/>
              <a:ext cx="2880" cy="288"/>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0"/>
                </a:spcBef>
              </a:pPr>
              <a:endParaRPr lang="en-GB" sz="2400" b="1" i="1">
                <a:solidFill>
                  <a:srgbClr val="FFFF00"/>
                </a:solidFill>
                <a:effectLst>
                  <a:outerShdw blurRad="38100" dist="38100" dir="2700000" algn="tl">
                    <a:srgbClr val="000000"/>
                  </a:outerShdw>
                </a:effectLst>
              </a:endParaRPr>
            </a:p>
          </p:txBody>
        </p:sp>
      </p:grpSp>
      <p:grpSp>
        <p:nvGrpSpPr>
          <p:cNvPr id="219146" name="Group 10"/>
          <p:cNvGrpSpPr>
            <a:grpSpLocks/>
          </p:cNvGrpSpPr>
          <p:nvPr/>
        </p:nvGrpSpPr>
        <p:grpSpPr bwMode="auto">
          <a:xfrm>
            <a:off x="1403350" y="5516563"/>
            <a:ext cx="7237413" cy="747712"/>
            <a:chOff x="2426" y="3158"/>
            <a:chExt cx="4559" cy="471"/>
          </a:xfrm>
        </p:grpSpPr>
        <p:sp>
          <p:nvSpPr>
            <p:cNvPr id="219147" name="Rectangle 11"/>
            <p:cNvSpPr>
              <a:spLocks noChangeArrowheads="1"/>
            </p:cNvSpPr>
            <p:nvPr/>
          </p:nvSpPr>
          <p:spPr bwMode="auto">
            <a:xfrm>
              <a:off x="3923" y="3249"/>
              <a:ext cx="2880" cy="288"/>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0"/>
                </a:spcBef>
              </a:pPr>
              <a:endParaRPr lang="en-GB" sz="2400" b="1" i="1">
                <a:solidFill>
                  <a:srgbClr val="FFFF00"/>
                </a:solidFill>
                <a:effectLst>
                  <a:outerShdw blurRad="38100" dist="38100" dir="2700000" algn="tl">
                    <a:srgbClr val="000000"/>
                  </a:outerShdw>
                </a:effectLst>
              </a:endParaRPr>
            </a:p>
          </p:txBody>
        </p:sp>
        <p:grpSp>
          <p:nvGrpSpPr>
            <p:cNvPr id="219148" name="Group 12"/>
            <p:cNvGrpSpPr>
              <a:grpSpLocks/>
            </p:cNvGrpSpPr>
            <p:nvPr/>
          </p:nvGrpSpPr>
          <p:grpSpPr bwMode="auto">
            <a:xfrm>
              <a:off x="2426" y="3158"/>
              <a:ext cx="4559" cy="471"/>
              <a:chOff x="385" y="3475"/>
              <a:chExt cx="4559" cy="471"/>
            </a:xfrm>
          </p:grpSpPr>
          <p:graphicFrame>
            <p:nvGraphicFramePr>
              <p:cNvPr id="219149" name="Object 13">
                <a:hlinkClick r:id="" action="ppaction://ole?verb=0"/>
              </p:cNvPr>
              <p:cNvGraphicFramePr>
                <a:graphicFrameLocks/>
              </p:cNvGraphicFramePr>
              <p:nvPr/>
            </p:nvGraphicFramePr>
            <p:xfrm>
              <a:off x="385" y="3475"/>
              <a:ext cx="1458" cy="471"/>
            </p:xfrm>
            <a:graphic>
              <a:graphicData uri="http://schemas.openxmlformats.org/presentationml/2006/ole">
                <mc:AlternateContent xmlns:mc="http://schemas.openxmlformats.org/markup-compatibility/2006">
                  <mc:Choice xmlns:v="urn:schemas-microsoft-com:vml" Requires="v">
                    <p:oleObj spid="_x0000_s1036" name="Clip" r:id="rId7" imgW="5127480" imgH="1712880" progId="MS_ClipArt_Gallery.5">
                      <p:embed/>
                    </p:oleObj>
                  </mc:Choice>
                  <mc:Fallback>
                    <p:oleObj name="Clip" r:id="rId7" imgW="5127480" imgH="1712880" progId="MS_ClipArt_Gallery.5">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 y="3475"/>
                            <a:ext cx="1458" cy="471"/>
                          </a:xfrm>
                          <a:prstGeom prst="rect">
                            <a:avLst/>
                          </a:prstGeom>
                          <a:noFill/>
                          <a:ln>
                            <a:noFill/>
                          </a:ln>
                          <a:effectLst>
                            <a:outerShdw dist="81320" dir="2319588"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219150" name="Rectangle 14"/>
              <p:cNvSpPr>
                <a:spLocks noChangeArrowheads="1"/>
              </p:cNvSpPr>
              <p:nvPr/>
            </p:nvSpPr>
            <p:spPr bwMode="auto">
              <a:xfrm>
                <a:off x="2064" y="3566"/>
                <a:ext cx="2880" cy="288"/>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0"/>
                  </a:spcBef>
                </a:pPr>
                <a:endParaRPr lang="en-GB" sz="2400" b="1" i="1">
                  <a:solidFill>
                    <a:srgbClr val="FFFF00"/>
                  </a:solidFill>
                  <a:effectLst>
                    <a:outerShdw blurRad="38100" dist="38100" dir="2700000" algn="tl">
                      <a:srgbClr val="000000"/>
                    </a:outerShdw>
                  </a:effectLst>
                </a:endParaRPr>
              </a:p>
            </p:txBody>
          </p:sp>
        </p:grpSp>
      </p:grpSp>
      <p:grpSp>
        <p:nvGrpSpPr>
          <p:cNvPr id="219151" name="Group 15"/>
          <p:cNvGrpSpPr>
            <a:grpSpLocks/>
          </p:cNvGrpSpPr>
          <p:nvPr/>
        </p:nvGrpSpPr>
        <p:grpSpPr bwMode="auto">
          <a:xfrm>
            <a:off x="1295400" y="5562600"/>
            <a:ext cx="7237413" cy="747713"/>
            <a:chOff x="2426" y="3158"/>
            <a:chExt cx="4559" cy="471"/>
          </a:xfrm>
        </p:grpSpPr>
        <p:sp>
          <p:nvSpPr>
            <p:cNvPr id="219152" name="Rectangle 16"/>
            <p:cNvSpPr>
              <a:spLocks noChangeArrowheads="1"/>
            </p:cNvSpPr>
            <p:nvPr/>
          </p:nvSpPr>
          <p:spPr bwMode="auto">
            <a:xfrm>
              <a:off x="3923" y="3249"/>
              <a:ext cx="2880" cy="288"/>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0"/>
                </a:spcBef>
              </a:pPr>
              <a:r>
                <a:rPr lang="en-US" altLang="zh-TW" sz="2400" b="1">
                  <a:solidFill>
                    <a:srgbClr val="FFFF00"/>
                  </a:solidFill>
                  <a:effectLst>
                    <a:outerShdw blurRad="38100" dist="38100" dir="2700000" algn="tl">
                      <a:srgbClr val="000000"/>
                    </a:outerShdw>
                  </a:effectLst>
                  <a:ea typeface="新細明體" pitchFamily="18" charset="-120"/>
                </a:rPr>
                <a:t>Transferring care</a:t>
              </a:r>
              <a:endParaRPr lang="en-GB" sz="2400" b="1">
                <a:solidFill>
                  <a:srgbClr val="FFFF00"/>
                </a:solidFill>
                <a:effectLst>
                  <a:outerShdw blurRad="38100" dist="38100" dir="2700000" algn="tl">
                    <a:srgbClr val="000000"/>
                  </a:outerShdw>
                </a:effectLst>
                <a:ea typeface="新細明體" pitchFamily="18" charset="-120"/>
              </a:endParaRPr>
            </a:p>
          </p:txBody>
        </p:sp>
        <p:grpSp>
          <p:nvGrpSpPr>
            <p:cNvPr id="219153" name="Group 17"/>
            <p:cNvGrpSpPr>
              <a:grpSpLocks/>
            </p:cNvGrpSpPr>
            <p:nvPr/>
          </p:nvGrpSpPr>
          <p:grpSpPr bwMode="auto">
            <a:xfrm>
              <a:off x="2426" y="3158"/>
              <a:ext cx="4559" cy="471"/>
              <a:chOff x="385" y="3475"/>
              <a:chExt cx="4559" cy="471"/>
            </a:xfrm>
          </p:grpSpPr>
          <p:graphicFrame>
            <p:nvGraphicFramePr>
              <p:cNvPr id="219154" name="Object 18">
                <a:hlinkClick r:id="" action="ppaction://ole?verb=0"/>
              </p:cNvPr>
              <p:cNvGraphicFramePr>
                <a:graphicFrameLocks/>
              </p:cNvGraphicFramePr>
              <p:nvPr/>
            </p:nvGraphicFramePr>
            <p:xfrm>
              <a:off x="385" y="3475"/>
              <a:ext cx="1458" cy="471"/>
            </p:xfrm>
            <a:graphic>
              <a:graphicData uri="http://schemas.openxmlformats.org/presentationml/2006/ole">
                <mc:AlternateContent xmlns:mc="http://schemas.openxmlformats.org/markup-compatibility/2006">
                  <mc:Choice xmlns:v="urn:schemas-microsoft-com:vml" Requires="v">
                    <p:oleObj spid="_x0000_s1037" name="Clip" r:id="rId8" imgW="5127480" imgH="1712880" progId="MS_ClipArt_Gallery.5">
                      <p:embed/>
                    </p:oleObj>
                  </mc:Choice>
                  <mc:Fallback>
                    <p:oleObj name="Clip" r:id="rId8" imgW="5127480" imgH="1712880" progId="MS_ClipArt_Gallery.5">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 y="3475"/>
                            <a:ext cx="1458" cy="471"/>
                          </a:xfrm>
                          <a:prstGeom prst="rect">
                            <a:avLst/>
                          </a:prstGeom>
                          <a:noFill/>
                          <a:ln>
                            <a:noFill/>
                          </a:ln>
                          <a:effectLst>
                            <a:outerShdw dist="81320" dir="2319588"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219155" name="Rectangle 19"/>
              <p:cNvSpPr>
                <a:spLocks noChangeArrowheads="1"/>
              </p:cNvSpPr>
              <p:nvPr/>
            </p:nvSpPr>
            <p:spPr bwMode="auto">
              <a:xfrm>
                <a:off x="2064" y="3566"/>
                <a:ext cx="2880" cy="288"/>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0"/>
                  </a:spcBef>
                </a:pPr>
                <a:endParaRPr lang="en-GB" sz="2400" b="1" i="1">
                  <a:solidFill>
                    <a:srgbClr val="FFFF00"/>
                  </a:solidFill>
                  <a:effectLst>
                    <a:outerShdw blurRad="38100" dist="38100" dir="2700000" algn="tl">
                      <a:srgbClr val="000000"/>
                    </a:outerShdw>
                  </a:effectLst>
                </a:endParaRPr>
              </a:p>
            </p:txBody>
          </p:sp>
        </p:grpSp>
      </p:grpSp>
      <p:sp>
        <p:nvSpPr>
          <p:cNvPr id="219156" name="Rectangle 20"/>
          <p:cNvSpPr>
            <a:spLocks noChangeArrowheads="1"/>
          </p:cNvSpPr>
          <p:nvPr/>
        </p:nvSpPr>
        <p:spPr bwMode="auto">
          <a:xfrm>
            <a:off x="4500563" y="836613"/>
            <a:ext cx="4032250" cy="57626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pPr>
            <a:r>
              <a:rPr lang="en-GB" sz="2400" b="1">
                <a:solidFill>
                  <a:schemeClr val="tx2"/>
                </a:solidFill>
              </a:rPr>
              <a:t>Clinical Management Plan</a:t>
            </a:r>
          </a:p>
        </p:txBody>
      </p:sp>
      <p:sp>
        <p:nvSpPr>
          <p:cNvPr id="219161" name="Text Box 25"/>
          <p:cNvSpPr txBox="1">
            <a:spLocks noChangeArrowheads="1"/>
          </p:cNvSpPr>
          <p:nvPr/>
        </p:nvSpPr>
        <p:spPr bwMode="auto">
          <a:xfrm>
            <a:off x="7772400" y="6400800"/>
            <a:ext cx="1219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TW" altLang="en-US" sz="1200">
                <a:ea typeface="新細明體" pitchFamily="18" charset="-120"/>
              </a:rPr>
              <a:t>30</a:t>
            </a:r>
            <a:r>
              <a:rPr lang="en-US" altLang="zh-TW" sz="1200" baseline="30000">
                <a:ea typeface="新細明體" pitchFamily="18" charset="-120"/>
              </a:rPr>
              <a:t>th</a:t>
            </a:r>
            <a:r>
              <a:rPr lang="en-US" altLang="zh-TW" sz="1200">
                <a:ea typeface="新細明體" pitchFamily="18" charset="-120"/>
              </a:rPr>
              <a:t> Nov. 2013</a:t>
            </a:r>
          </a:p>
        </p:txBody>
      </p:sp>
    </p:spTree>
    <p:extLst>
      <p:ext uri="{BB962C8B-B14F-4D97-AF65-F5344CB8AC3E}">
        <p14:creationId xmlns:p14="http://schemas.microsoft.com/office/powerpoint/2010/main" val="179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19158"/>
                                        </p:tgtEl>
                                        <p:attrNameLst>
                                          <p:attrName>style.visibility</p:attrName>
                                        </p:attrNameLst>
                                      </p:cBhvr>
                                      <p:to>
                                        <p:strVal val="visible"/>
                                      </p:to>
                                    </p:set>
                                    <p:animEffect transition="in" filter="box(out)">
                                      <p:cBhvr>
                                        <p:cTn id="7" dur="500"/>
                                        <p:tgtEl>
                                          <p:spTgt spid="2191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19139">
                                            <p:txEl>
                                              <p:pRg st="1" end="1"/>
                                            </p:txEl>
                                          </p:spTgt>
                                        </p:tgtEl>
                                        <p:attrNameLst>
                                          <p:attrName>style.visibility</p:attrName>
                                        </p:attrNameLst>
                                      </p:cBhvr>
                                      <p:to>
                                        <p:strVal val="visible"/>
                                      </p:to>
                                    </p:set>
                                    <p:animEffect transition="in" filter="box(out)">
                                      <p:cBhvr>
                                        <p:cTn id="12" dur="500"/>
                                        <p:tgtEl>
                                          <p:spTgt spid="2191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19139">
                                            <p:txEl>
                                              <p:pRg st="2" end="2"/>
                                            </p:txEl>
                                          </p:spTgt>
                                        </p:tgtEl>
                                        <p:attrNameLst>
                                          <p:attrName>style.visibility</p:attrName>
                                        </p:attrNameLst>
                                      </p:cBhvr>
                                      <p:to>
                                        <p:strVal val="visible"/>
                                      </p:to>
                                    </p:set>
                                    <p:animEffect transition="in" filter="box(out)">
                                      <p:cBhvr>
                                        <p:cTn id="17" dur="500"/>
                                        <p:tgtEl>
                                          <p:spTgt spid="2191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21914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499"/>
                                          </p:stCondLst>
                                        </p:cTn>
                                        <p:tgtEl>
                                          <p:spTgt spid="219140"/>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219156"/>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219142"/>
                                        </p:tgtEl>
                                        <p:attrNameLst>
                                          <p:attrName>style.visibility</p:attrName>
                                        </p:attrNameLst>
                                      </p:cBhvr>
                                      <p:to>
                                        <p:strVal val="visible"/>
                                      </p:to>
                                    </p:set>
                                    <p:animEffect transition="in" filter="box(out)">
                                      <p:cBhvr>
                                        <p:cTn id="34" dur="500"/>
                                        <p:tgtEl>
                                          <p:spTgt spid="21914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219146"/>
                                        </p:tgtEl>
                                        <p:attrNameLst>
                                          <p:attrName>style.visibility</p:attrName>
                                        </p:attrNameLst>
                                      </p:cBhvr>
                                      <p:to>
                                        <p:strVal val="visible"/>
                                      </p:to>
                                    </p:set>
                                  </p:childTnLst>
                                </p:cTn>
                              </p:par>
                            </p:childTnLst>
                          </p:cTn>
                        </p:par>
                        <p:par>
                          <p:cTn id="39" fill="hold" nodeType="afterGroup">
                            <p:stCondLst>
                              <p:cond delay="500"/>
                            </p:stCondLst>
                            <p:childTnLst>
                              <p:par>
                                <p:cTn id="40" presetID="1" presetClass="entr" presetSubtype="0" fill="hold" nodeType="afterEffect">
                                  <p:stCondLst>
                                    <p:cond delay="0"/>
                                  </p:stCondLst>
                                  <p:childTnLst>
                                    <p:set>
                                      <p:cBhvr>
                                        <p:cTn id="41" dur="1" fill="hold">
                                          <p:stCondLst>
                                            <p:cond delay="499"/>
                                          </p:stCondLst>
                                        </p:cTn>
                                        <p:tgtEl>
                                          <p:spTgt spid="219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autoUpdateAnimBg="0"/>
      <p:bldP spid="219141" grpId="0" autoUpdateAnimBg="0"/>
      <p:bldP spid="219142" grpId="0" autoUpdateAnimBg="0"/>
      <p:bldP spid="219156"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87" name="Picture 27" descr="wardpharm"/>
          <p:cNvPicPr>
            <a:picLocks noChangeAspect="1" noChangeArrowheads="1"/>
          </p:cNvPicPr>
          <p:nvPr/>
        </p:nvPicPr>
        <p:blipFill>
          <a:blip r:embed="rId3" cstate="print">
            <a:lum bright="-6000"/>
            <a:extLst>
              <a:ext uri="{28A0092B-C50C-407E-A947-70E740481C1C}">
                <a14:useLocalDpi xmlns:a14="http://schemas.microsoft.com/office/drawing/2010/main" val="0"/>
              </a:ext>
            </a:extLst>
          </a:blip>
          <a:srcRect l="4959" t="25653" r="9834" b="25783"/>
          <a:stretch>
            <a:fillRect/>
          </a:stretch>
        </p:blipFill>
        <p:spPr bwMode="auto">
          <a:xfrm>
            <a:off x="3657600" y="2590800"/>
            <a:ext cx="1600200" cy="1331913"/>
          </a:xfrm>
          <a:prstGeom prst="rect">
            <a:avLst/>
          </a:prstGeom>
          <a:noFill/>
          <a:extLst>
            <a:ext uri="{909E8E84-426E-40DD-AFC4-6F175D3DCCD1}">
              <a14:hiddenFill xmlns:a14="http://schemas.microsoft.com/office/drawing/2010/main">
                <a:solidFill>
                  <a:srgbClr val="FFFFFF"/>
                </a:solidFill>
              </a14:hiddenFill>
            </a:ext>
          </a:extLst>
        </p:spPr>
      </p:pic>
      <p:grpSp>
        <p:nvGrpSpPr>
          <p:cNvPr id="220163" name="Group 3"/>
          <p:cNvGrpSpPr>
            <a:grpSpLocks/>
          </p:cNvGrpSpPr>
          <p:nvPr/>
        </p:nvGrpSpPr>
        <p:grpSpPr bwMode="auto">
          <a:xfrm>
            <a:off x="2971800" y="1524000"/>
            <a:ext cx="3733800" cy="3048000"/>
            <a:chOff x="2784" y="576"/>
            <a:chExt cx="2064" cy="2208"/>
          </a:xfrm>
        </p:grpSpPr>
        <p:sp>
          <p:nvSpPr>
            <p:cNvPr id="220164" name="AutoShape 4"/>
            <p:cNvSpPr>
              <a:spLocks noChangeArrowheads="1"/>
            </p:cNvSpPr>
            <p:nvPr/>
          </p:nvSpPr>
          <p:spPr bwMode="auto">
            <a:xfrm>
              <a:off x="3744" y="1104"/>
              <a:ext cx="1104" cy="1536"/>
            </a:xfrm>
            <a:prstGeom prst="curvedLeftArrow">
              <a:avLst>
                <a:gd name="adj1" fmla="val 20979"/>
                <a:gd name="adj2" fmla="val 46564"/>
                <a:gd name="adj3" fmla="val 30708"/>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165" name="AutoShape 5"/>
            <p:cNvSpPr>
              <a:spLocks noChangeArrowheads="1"/>
            </p:cNvSpPr>
            <p:nvPr/>
          </p:nvSpPr>
          <p:spPr bwMode="auto">
            <a:xfrm rot="-10564436">
              <a:off x="2784" y="576"/>
              <a:ext cx="1104" cy="2208"/>
            </a:xfrm>
            <a:prstGeom prst="curvedLeftArrow">
              <a:avLst>
                <a:gd name="adj1" fmla="val 30157"/>
                <a:gd name="adj2" fmla="val 66935"/>
                <a:gd name="adj3" fmla="val 30708"/>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0" hangingPunct="0">
                <a:spcBef>
                  <a:spcPct val="0"/>
                </a:spcBef>
              </a:pPr>
              <a:endParaRPr lang="de-DE" sz="2400">
                <a:effectLst>
                  <a:outerShdw blurRad="38100" dist="38100" dir="2700000" algn="tl">
                    <a:srgbClr val="FFFFFF"/>
                  </a:outerShdw>
                </a:effectLst>
                <a:latin typeface="Times New Roman" pitchFamily="18" charset="0"/>
              </a:endParaRPr>
            </a:p>
          </p:txBody>
        </p:sp>
      </p:grpSp>
      <p:grpSp>
        <p:nvGrpSpPr>
          <p:cNvPr id="220166" name="Group 6"/>
          <p:cNvGrpSpPr>
            <a:grpSpLocks/>
          </p:cNvGrpSpPr>
          <p:nvPr/>
        </p:nvGrpSpPr>
        <p:grpSpPr bwMode="auto">
          <a:xfrm>
            <a:off x="4800600" y="838200"/>
            <a:ext cx="4114800" cy="2819400"/>
            <a:chOff x="2976" y="96"/>
            <a:chExt cx="2592" cy="1776"/>
          </a:xfrm>
        </p:grpSpPr>
        <p:sp>
          <p:nvSpPr>
            <p:cNvPr id="220167" name="AutoShape 7"/>
            <p:cNvSpPr>
              <a:spLocks noChangeArrowheads="1"/>
            </p:cNvSpPr>
            <p:nvPr/>
          </p:nvSpPr>
          <p:spPr bwMode="auto">
            <a:xfrm>
              <a:off x="2976" y="96"/>
              <a:ext cx="2592" cy="672"/>
            </a:xfrm>
            <a:prstGeom prst="wedgeRectCallout">
              <a:avLst>
                <a:gd name="adj1" fmla="val -47606"/>
                <a:gd name="adj2" fmla="val 125597"/>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lnSpc>
                  <a:spcPct val="85000"/>
                </a:lnSpc>
                <a:spcBef>
                  <a:spcPct val="0"/>
                </a:spcBef>
              </a:pPr>
              <a:r>
                <a:rPr lang="en-US" altLang="zh-TW" b="1">
                  <a:solidFill>
                    <a:srgbClr val="009999"/>
                  </a:solidFill>
                  <a:effectLst>
                    <a:outerShdw blurRad="38100" dist="38100" dir="2700000" algn="tl">
                      <a:srgbClr val="000000"/>
                    </a:outerShdw>
                  </a:effectLst>
                  <a:ea typeface="新細明體" pitchFamily="18" charset="-120"/>
                </a:rPr>
                <a:t>Profile of Patient’s Characteristics</a:t>
              </a:r>
            </a:p>
            <a:p>
              <a:pPr algn="ctr" eaLnBrk="0" hangingPunct="0">
                <a:lnSpc>
                  <a:spcPct val="85000"/>
                </a:lnSpc>
                <a:spcBef>
                  <a:spcPct val="0"/>
                </a:spcBef>
              </a:pPr>
              <a:r>
                <a:rPr lang="en-US" altLang="zh-TW" b="1">
                  <a:solidFill>
                    <a:srgbClr val="009999"/>
                  </a:solidFill>
                  <a:effectLst>
                    <a:outerShdw blurRad="38100" dist="38100" dir="2700000" algn="tl">
                      <a:srgbClr val="000000"/>
                    </a:outerShdw>
                  </a:effectLst>
                  <a:ea typeface="新細明體" pitchFamily="18" charset="-120"/>
                </a:rPr>
                <a:t>Patient Comprehension/Participation</a:t>
              </a:r>
            </a:p>
            <a:p>
              <a:pPr algn="ctr" eaLnBrk="0" hangingPunct="0">
                <a:lnSpc>
                  <a:spcPct val="85000"/>
                </a:lnSpc>
                <a:spcBef>
                  <a:spcPct val="0"/>
                </a:spcBef>
              </a:pPr>
              <a:r>
                <a:rPr lang="en-US" altLang="zh-TW" b="1">
                  <a:solidFill>
                    <a:srgbClr val="009999"/>
                  </a:solidFill>
                  <a:effectLst>
                    <a:outerShdw blurRad="38100" dist="38100" dir="2700000" algn="tl">
                      <a:srgbClr val="000000"/>
                    </a:outerShdw>
                  </a:effectLst>
                  <a:ea typeface="新細明體" pitchFamily="18" charset="-120"/>
                </a:rPr>
                <a:t>Confirmation of Need</a:t>
              </a:r>
              <a:endParaRPr lang="en-US" altLang="zh-TW" b="1">
                <a:solidFill>
                  <a:srgbClr val="CCFFCC"/>
                </a:solidFill>
                <a:effectLst>
                  <a:outerShdw blurRad="38100" dist="38100" dir="2700000" algn="tl">
                    <a:srgbClr val="000000"/>
                  </a:outerShdw>
                </a:effectLst>
                <a:ea typeface="新細明體" pitchFamily="18" charset="-120"/>
              </a:endParaRPr>
            </a:p>
          </p:txBody>
        </p:sp>
        <p:sp>
          <p:nvSpPr>
            <p:cNvPr id="220168" name="AutoShape 8"/>
            <p:cNvSpPr>
              <a:spLocks noChangeArrowheads="1"/>
            </p:cNvSpPr>
            <p:nvPr/>
          </p:nvSpPr>
          <p:spPr bwMode="auto">
            <a:xfrm>
              <a:off x="3360" y="960"/>
              <a:ext cx="2208" cy="912"/>
            </a:xfrm>
            <a:prstGeom prst="wedgeRectCallout">
              <a:avLst>
                <a:gd name="adj1" fmla="val -61819"/>
                <a:gd name="adj2" fmla="val -10963"/>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lnSpc>
                  <a:spcPct val="85000"/>
                </a:lnSpc>
                <a:spcBef>
                  <a:spcPct val="0"/>
                </a:spcBef>
              </a:pPr>
              <a:endParaRPr lang="zh-TW" altLang="en-US" sz="1600" i="1">
                <a:ea typeface="新細明體" pitchFamily="18" charset="-120"/>
              </a:endParaRPr>
            </a:p>
            <a:p>
              <a:pPr algn="ctr" eaLnBrk="0" hangingPunct="0">
                <a:lnSpc>
                  <a:spcPct val="85000"/>
                </a:lnSpc>
                <a:spcBef>
                  <a:spcPct val="0"/>
                </a:spcBef>
              </a:pPr>
              <a:r>
                <a:rPr lang="en-US" altLang="zh-TW" b="1">
                  <a:solidFill>
                    <a:srgbClr val="009999"/>
                  </a:solidFill>
                  <a:effectLst>
                    <a:outerShdw blurRad="38100" dist="38100" dir="2700000" algn="tl">
                      <a:srgbClr val="000000"/>
                    </a:outerShdw>
                  </a:effectLst>
                  <a:ea typeface="新細明體" pitchFamily="18" charset="-120"/>
                </a:rPr>
                <a:t>Drug History</a:t>
              </a:r>
            </a:p>
            <a:p>
              <a:pPr algn="ctr" eaLnBrk="0" hangingPunct="0">
                <a:lnSpc>
                  <a:spcPct val="85000"/>
                </a:lnSpc>
                <a:spcBef>
                  <a:spcPct val="0"/>
                </a:spcBef>
              </a:pPr>
              <a:r>
                <a:rPr lang="en-US" altLang="zh-TW" b="1">
                  <a:solidFill>
                    <a:srgbClr val="009999"/>
                  </a:solidFill>
                  <a:effectLst>
                    <a:outerShdw blurRad="38100" dist="38100" dir="2700000" algn="tl">
                      <a:srgbClr val="000000"/>
                    </a:outerShdw>
                  </a:effectLst>
                  <a:ea typeface="新細明體" pitchFamily="18" charset="-120"/>
                </a:rPr>
                <a:t>Contra-indications/Interactions</a:t>
              </a:r>
            </a:p>
            <a:p>
              <a:pPr algn="ctr" eaLnBrk="0" hangingPunct="0">
                <a:lnSpc>
                  <a:spcPct val="85000"/>
                </a:lnSpc>
                <a:spcBef>
                  <a:spcPct val="0"/>
                </a:spcBef>
              </a:pPr>
              <a:r>
                <a:rPr lang="en-US" altLang="zh-TW" b="1">
                  <a:solidFill>
                    <a:srgbClr val="009999"/>
                  </a:solidFill>
                  <a:effectLst>
                    <a:outerShdw blurRad="38100" dist="38100" dir="2700000" algn="tl">
                      <a:srgbClr val="000000"/>
                    </a:outerShdw>
                  </a:effectLst>
                  <a:ea typeface="新細明體" pitchFamily="18" charset="-120"/>
                </a:rPr>
                <a:t>Treatment Plan</a:t>
              </a:r>
            </a:p>
            <a:p>
              <a:pPr algn="ctr" eaLnBrk="0" hangingPunct="0">
                <a:lnSpc>
                  <a:spcPct val="85000"/>
                </a:lnSpc>
                <a:spcBef>
                  <a:spcPct val="0"/>
                </a:spcBef>
              </a:pPr>
              <a:r>
                <a:rPr lang="en-US" altLang="zh-TW" b="1">
                  <a:solidFill>
                    <a:srgbClr val="009999"/>
                  </a:solidFill>
                  <a:effectLst>
                    <a:outerShdw blurRad="38100" dist="38100" dir="2700000" algn="tl">
                      <a:srgbClr val="000000"/>
                    </a:outerShdw>
                  </a:effectLst>
                  <a:ea typeface="新細明體" pitchFamily="18" charset="-120"/>
                </a:rPr>
                <a:t>Conformity to Guidelines</a:t>
              </a:r>
              <a:endParaRPr lang="en-US" altLang="zh-TW" sz="1600" i="1">
                <a:solidFill>
                  <a:srgbClr val="009999"/>
                </a:solidFill>
                <a:effectLst>
                  <a:outerShdw blurRad="38100" dist="38100" dir="2700000" algn="tl">
                    <a:srgbClr val="000000"/>
                  </a:outerShdw>
                </a:effectLst>
                <a:ea typeface="新細明體" pitchFamily="18" charset="-120"/>
              </a:endParaRPr>
            </a:p>
            <a:p>
              <a:pPr algn="ctr" eaLnBrk="0" hangingPunct="0">
                <a:spcBef>
                  <a:spcPct val="0"/>
                </a:spcBef>
              </a:pPr>
              <a:endParaRPr lang="zh-TW" altLang="en-US" sz="2400" i="1">
                <a:solidFill>
                  <a:srgbClr val="009999"/>
                </a:solidFill>
                <a:effectLst>
                  <a:outerShdw blurRad="38100" dist="38100" dir="2700000" algn="tl">
                    <a:srgbClr val="000000"/>
                  </a:outerShdw>
                </a:effectLst>
                <a:latin typeface="Times New Roman" pitchFamily="18" charset="0"/>
                <a:ea typeface="新細明體" pitchFamily="18" charset="-120"/>
              </a:endParaRPr>
            </a:p>
          </p:txBody>
        </p:sp>
      </p:grpSp>
      <p:sp>
        <p:nvSpPr>
          <p:cNvPr id="220169" name="AutoShape 9"/>
          <p:cNvSpPr>
            <a:spLocks noChangeArrowheads="1"/>
          </p:cNvSpPr>
          <p:nvPr/>
        </p:nvSpPr>
        <p:spPr bwMode="auto">
          <a:xfrm>
            <a:off x="762000" y="1524000"/>
            <a:ext cx="2590800" cy="1295400"/>
          </a:xfrm>
          <a:prstGeom prst="wedgeRectCallout">
            <a:avLst>
              <a:gd name="adj1" fmla="val 85296"/>
              <a:gd name="adj2" fmla="val 14704"/>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zh-TW" altLang="en-US" b="1" i="1">
              <a:ea typeface="新細明體" pitchFamily="18" charset="-120"/>
            </a:endParaRPr>
          </a:p>
          <a:p>
            <a:pPr algn="ctr" eaLnBrk="0" hangingPunct="0">
              <a:spcBef>
                <a:spcPct val="0"/>
              </a:spcBef>
            </a:pPr>
            <a:r>
              <a:rPr lang="en-US" altLang="zh-TW" b="1">
                <a:solidFill>
                  <a:srgbClr val="0033CC"/>
                </a:solidFill>
                <a:effectLst>
                  <a:outerShdw blurRad="38100" dist="38100" dir="2700000" algn="tl">
                    <a:srgbClr val="000000"/>
                  </a:outerShdw>
                </a:effectLst>
                <a:ea typeface="新細明體" pitchFamily="18" charset="-120"/>
              </a:rPr>
              <a:t>Achievement of </a:t>
            </a:r>
          </a:p>
          <a:p>
            <a:pPr algn="ctr" eaLnBrk="0" hangingPunct="0">
              <a:spcBef>
                <a:spcPct val="0"/>
              </a:spcBef>
            </a:pPr>
            <a:r>
              <a:rPr lang="en-US" altLang="zh-TW" b="1">
                <a:solidFill>
                  <a:srgbClr val="0033CC"/>
                </a:solidFill>
                <a:effectLst>
                  <a:outerShdw blurRad="38100" dist="38100" dir="2700000" algn="tl">
                    <a:srgbClr val="000000"/>
                  </a:outerShdw>
                </a:effectLst>
                <a:ea typeface="新細明體" pitchFamily="18" charset="-120"/>
              </a:rPr>
              <a:t>Treatment Goals</a:t>
            </a:r>
          </a:p>
          <a:p>
            <a:pPr algn="ctr" eaLnBrk="0" hangingPunct="0">
              <a:spcBef>
                <a:spcPct val="0"/>
              </a:spcBef>
            </a:pPr>
            <a:endParaRPr lang="en-US" altLang="zh-TW" b="1">
              <a:solidFill>
                <a:srgbClr val="0033CC"/>
              </a:solidFill>
              <a:effectLst>
                <a:outerShdw blurRad="38100" dist="38100" dir="2700000" algn="tl">
                  <a:srgbClr val="000000"/>
                </a:outerShdw>
              </a:effectLst>
              <a:ea typeface="新細明體" pitchFamily="18" charset="-120"/>
            </a:endParaRPr>
          </a:p>
          <a:p>
            <a:pPr algn="ctr" eaLnBrk="0" hangingPunct="0">
              <a:spcBef>
                <a:spcPct val="0"/>
              </a:spcBef>
            </a:pPr>
            <a:r>
              <a:rPr lang="en-US" altLang="zh-TW" b="1">
                <a:solidFill>
                  <a:srgbClr val="0033CC"/>
                </a:solidFill>
                <a:effectLst>
                  <a:outerShdw blurRad="38100" dist="38100" dir="2700000" algn="tl">
                    <a:srgbClr val="000000"/>
                  </a:outerShdw>
                </a:effectLst>
                <a:ea typeface="新細明體" pitchFamily="18" charset="-120"/>
              </a:rPr>
              <a:t>Confirmation of Safety</a:t>
            </a:r>
            <a:endParaRPr lang="en-US" altLang="zh-TW" b="1" i="1">
              <a:solidFill>
                <a:srgbClr val="0033CC"/>
              </a:solidFill>
              <a:ea typeface="新細明體" pitchFamily="18" charset="-120"/>
            </a:endParaRPr>
          </a:p>
          <a:p>
            <a:pPr algn="ctr" eaLnBrk="0" hangingPunct="0">
              <a:spcBef>
                <a:spcPct val="0"/>
              </a:spcBef>
            </a:pPr>
            <a:endParaRPr lang="zh-TW" altLang="en-US" b="1" i="1">
              <a:solidFill>
                <a:srgbClr val="0033CC"/>
              </a:solidFill>
              <a:ea typeface="新細明體" pitchFamily="18" charset="-120"/>
            </a:endParaRPr>
          </a:p>
        </p:txBody>
      </p:sp>
      <p:grpSp>
        <p:nvGrpSpPr>
          <p:cNvPr id="220170" name="Group 10"/>
          <p:cNvGrpSpPr>
            <a:grpSpLocks/>
          </p:cNvGrpSpPr>
          <p:nvPr/>
        </p:nvGrpSpPr>
        <p:grpSpPr bwMode="auto">
          <a:xfrm>
            <a:off x="762000" y="4800600"/>
            <a:ext cx="8001000" cy="1524000"/>
            <a:chOff x="480" y="3024"/>
            <a:chExt cx="5040" cy="960"/>
          </a:xfrm>
        </p:grpSpPr>
        <p:sp>
          <p:nvSpPr>
            <p:cNvPr id="220171" name="AutoShape 11"/>
            <p:cNvSpPr>
              <a:spLocks noChangeArrowheads="1"/>
            </p:cNvSpPr>
            <p:nvPr/>
          </p:nvSpPr>
          <p:spPr bwMode="auto">
            <a:xfrm>
              <a:off x="3456" y="3024"/>
              <a:ext cx="2064" cy="624"/>
            </a:xfrm>
            <a:prstGeom prst="wedgeRectCallout">
              <a:avLst>
                <a:gd name="adj1" fmla="val -68750"/>
                <a:gd name="adj2" fmla="val -105449"/>
              </a:avLst>
            </a:prstGeom>
            <a:solidFill>
              <a:srgbClr val="CB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r>
                <a:rPr lang="en-US" altLang="zh-TW" b="1" i="1">
                  <a:solidFill>
                    <a:srgbClr val="6600CC"/>
                  </a:solidFill>
                  <a:effectLst>
                    <a:outerShdw blurRad="38100" dist="38100" dir="2700000" algn="tl">
                      <a:srgbClr val="000000"/>
                    </a:outerShdw>
                  </a:effectLst>
                  <a:ea typeface="新細明體" pitchFamily="18" charset="-120"/>
                </a:rPr>
                <a:t>Individualised Dose,</a:t>
              </a:r>
            </a:p>
            <a:p>
              <a:pPr algn="ctr" eaLnBrk="0" hangingPunct="0">
                <a:spcBef>
                  <a:spcPct val="0"/>
                </a:spcBef>
              </a:pPr>
              <a:r>
                <a:rPr lang="en-US" altLang="zh-TW" b="1" i="1">
                  <a:solidFill>
                    <a:srgbClr val="6600CC"/>
                  </a:solidFill>
                  <a:effectLst>
                    <a:outerShdw blurRad="38100" dist="38100" dir="2700000" algn="tl">
                      <a:srgbClr val="000000"/>
                    </a:outerShdw>
                  </a:effectLst>
                  <a:ea typeface="新細明體" pitchFamily="18" charset="-120"/>
                </a:rPr>
                <a:t>Dose Frequency, </a:t>
              </a:r>
            </a:p>
            <a:p>
              <a:pPr algn="ctr" eaLnBrk="0" hangingPunct="0">
                <a:spcBef>
                  <a:spcPct val="0"/>
                </a:spcBef>
              </a:pPr>
              <a:r>
                <a:rPr lang="en-US" altLang="zh-TW" b="1" i="1">
                  <a:solidFill>
                    <a:srgbClr val="6600CC"/>
                  </a:solidFill>
                  <a:effectLst>
                    <a:outerShdw blurRad="38100" dist="38100" dir="2700000" algn="tl">
                      <a:srgbClr val="000000"/>
                    </a:outerShdw>
                  </a:effectLst>
                  <a:ea typeface="新細明體" pitchFamily="18" charset="-120"/>
                </a:rPr>
                <a:t>Means of Administration</a:t>
              </a:r>
              <a:endParaRPr lang="en-US" altLang="zh-TW" b="1" i="1">
                <a:solidFill>
                  <a:srgbClr val="6600CC"/>
                </a:solidFill>
                <a:ea typeface="新細明體" pitchFamily="18" charset="-120"/>
              </a:endParaRPr>
            </a:p>
          </p:txBody>
        </p:sp>
        <p:sp>
          <p:nvSpPr>
            <p:cNvPr id="220172" name="AutoShape 12"/>
            <p:cNvSpPr>
              <a:spLocks noChangeArrowheads="1"/>
            </p:cNvSpPr>
            <p:nvPr/>
          </p:nvSpPr>
          <p:spPr bwMode="auto">
            <a:xfrm>
              <a:off x="1872" y="3360"/>
              <a:ext cx="1632" cy="624"/>
            </a:xfrm>
            <a:prstGeom prst="wedgeRectCallout">
              <a:avLst>
                <a:gd name="adj1" fmla="val 11644"/>
                <a:gd name="adj2" fmla="val -111537"/>
              </a:avLst>
            </a:prstGeom>
            <a:solidFill>
              <a:srgbClr val="CB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r>
                <a:rPr lang="en-US" altLang="zh-TW" b="1" i="1">
                  <a:solidFill>
                    <a:srgbClr val="6600CC"/>
                  </a:solidFill>
                  <a:effectLst>
                    <a:outerShdw blurRad="38100" dist="38100" dir="2700000" algn="tl">
                      <a:srgbClr val="000000"/>
                    </a:outerShdw>
                  </a:effectLst>
                  <a:ea typeface="新細明體" pitchFamily="18" charset="-120"/>
                </a:rPr>
                <a:t>Adherence </a:t>
              </a:r>
            </a:p>
            <a:p>
              <a:pPr algn="ctr" eaLnBrk="0" hangingPunct="0">
                <a:spcBef>
                  <a:spcPct val="0"/>
                </a:spcBef>
              </a:pPr>
              <a:r>
                <a:rPr lang="en-US" altLang="zh-TW" b="1" i="1">
                  <a:solidFill>
                    <a:srgbClr val="6600CC"/>
                  </a:solidFill>
                  <a:effectLst>
                    <a:outerShdw blurRad="38100" dist="38100" dir="2700000" algn="tl">
                      <a:srgbClr val="000000"/>
                    </a:outerShdw>
                  </a:effectLst>
                  <a:ea typeface="新細明體" pitchFamily="18" charset="-120"/>
                </a:rPr>
                <a:t>to Treatment</a:t>
              </a:r>
              <a:endParaRPr lang="en-US" altLang="zh-TW" b="1" i="1">
                <a:ea typeface="新細明體" pitchFamily="18" charset="-120"/>
              </a:endParaRPr>
            </a:p>
          </p:txBody>
        </p:sp>
        <p:sp>
          <p:nvSpPr>
            <p:cNvPr id="220173" name="AutoShape 13"/>
            <p:cNvSpPr>
              <a:spLocks noChangeArrowheads="1"/>
            </p:cNvSpPr>
            <p:nvPr/>
          </p:nvSpPr>
          <p:spPr bwMode="auto">
            <a:xfrm>
              <a:off x="480" y="3216"/>
              <a:ext cx="1632" cy="720"/>
            </a:xfrm>
            <a:prstGeom prst="wedgeRectCallout">
              <a:avLst>
                <a:gd name="adj1" fmla="val 81616"/>
                <a:gd name="adj2" fmla="val -100556"/>
              </a:avLst>
            </a:prstGeom>
            <a:solidFill>
              <a:srgbClr val="CB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r>
                <a:rPr lang="en-US" altLang="zh-TW" b="1" i="1">
                  <a:solidFill>
                    <a:srgbClr val="6600CC"/>
                  </a:solidFill>
                  <a:effectLst>
                    <a:outerShdw blurRad="38100" dist="38100" dir="2700000" algn="tl">
                      <a:srgbClr val="000000"/>
                    </a:outerShdw>
                  </a:effectLst>
                  <a:ea typeface="新細明體" pitchFamily="18" charset="-120"/>
                </a:rPr>
                <a:t>Clinical Monitoring</a:t>
              </a:r>
            </a:p>
            <a:p>
              <a:pPr algn="ctr" eaLnBrk="0" hangingPunct="0">
                <a:spcBef>
                  <a:spcPct val="0"/>
                </a:spcBef>
              </a:pPr>
              <a:r>
                <a:rPr lang="en-US" altLang="zh-TW" b="1" i="1">
                  <a:solidFill>
                    <a:srgbClr val="6600CC"/>
                  </a:solidFill>
                  <a:effectLst>
                    <a:outerShdw blurRad="38100" dist="38100" dir="2700000" algn="tl">
                      <a:srgbClr val="000000"/>
                    </a:outerShdw>
                  </a:effectLst>
                  <a:ea typeface="新細明體" pitchFamily="18" charset="-120"/>
                </a:rPr>
                <a:t>Laboratory Markers</a:t>
              </a:r>
              <a:endParaRPr lang="en-US" altLang="zh-TW" b="1" i="1">
                <a:ea typeface="新細明體" pitchFamily="18" charset="-120"/>
              </a:endParaRPr>
            </a:p>
          </p:txBody>
        </p:sp>
      </p:grpSp>
      <p:grpSp>
        <p:nvGrpSpPr>
          <p:cNvPr id="220174" name="Group 14"/>
          <p:cNvGrpSpPr>
            <a:grpSpLocks/>
          </p:cNvGrpSpPr>
          <p:nvPr/>
        </p:nvGrpSpPr>
        <p:grpSpPr bwMode="auto">
          <a:xfrm>
            <a:off x="381000" y="762000"/>
            <a:ext cx="533400" cy="533400"/>
            <a:chOff x="2592" y="2112"/>
            <a:chExt cx="432" cy="432"/>
          </a:xfrm>
        </p:grpSpPr>
        <p:sp>
          <p:nvSpPr>
            <p:cNvPr id="220175" name="AutoShape 15"/>
            <p:cNvSpPr>
              <a:spLocks noChangeArrowheads="1"/>
            </p:cNvSpPr>
            <p:nvPr/>
          </p:nvSpPr>
          <p:spPr bwMode="auto">
            <a:xfrm>
              <a:off x="2592" y="2112"/>
              <a:ext cx="432" cy="432"/>
            </a:xfrm>
            <a:prstGeom prst="flowChartProcess">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TW" altLang="en-US" sz="2400" i="1">
                <a:latin typeface="Univers" pitchFamily="34" charset="0"/>
                <a:ea typeface="新細明體" pitchFamily="18" charset="-120"/>
              </a:endParaRPr>
            </a:p>
            <a:p>
              <a:pPr algn="ctr" eaLnBrk="0" hangingPunct="0"/>
              <a:endParaRPr lang="zh-TW" altLang="en-US" sz="2400" b="1" i="1">
                <a:latin typeface="Univers" pitchFamily="34" charset="0"/>
                <a:ea typeface="新細明體" pitchFamily="18" charset="-120"/>
              </a:endParaRPr>
            </a:p>
            <a:p>
              <a:pPr algn="ctr" eaLnBrk="0" hangingPunct="0">
                <a:spcBef>
                  <a:spcPct val="0"/>
                </a:spcBef>
              </a:pPr>
              <a:endParaRPr lang="zh-TW" altLang="en-US" sz="2400">
                <a:latin typeface="Times New Roman" pitchFamily="18" charset="0"/>
                <a:ea typeface="新細明體" pitchFamily="18" charset="-120"/>
              </a:endParaRPr>
            </a:p>
          </p:txBody>
        </p:sp>
        <p:graphicFrame>
          <p:nvGraphicFramePr>
            <p:cNvPr id="220176" name="Object 16"/>
            <p:cNvGraphicFramePr>
              <a:graphicFrameLocks noChangeAspect="1"/>
            </p:cNvGraphicFramePr>
            <p:nvPr/>
          </p:nvGraphicFramePr>
          <p:xfrm>
            <a:off x="2688" y="2160"/>
            <a:ext cx="248" cy="356"/>
          </p:xfrm>
          <a:graphic>
            <a:graphicData uri="http://schemas.openxmlformats.org/presentationml/2006/ole">
              <mc:AlternateContent xmlns:mc="http://schemas.openxmlformats.org/markup-compatibility/2006">
                <mc:Choice xmlns:v="urn:schemas-microsoft-com:vml" Requires="v">
                  <p:oleObj spid="_x0000_s2056" name="Clip" r:id="rId4" imgW="393840" imgH="565920" progId="MS_ClipArt_Gallery.2">
                    <p:embed/>
                  </p:oleObj>
                </mc:Choice>
                <mc:Fallback>
                  <p:oleObj name="Clip" r:id="rId4" imgW="393840" imgH="56592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8" y="2160"/>
                          <a:ext cx="248" cy="356"/>
                        </a:xfrm>
                        <a:prstGeom prst="rect">
                          <a:avLst/>
                        </a:prstGeom>
                        <a:solidFill>
                          <a:schemeClr val="bg1"/>
                        </a:solidFill>
                        <a:ln w="9525">
                          <a:solidFill>
                            <a:srgbClr val="CCE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20177" name="Text Box 17"/>
          <p:cNvSpPr txBox="1">
            <a:spLocks noChangeArrowheads="1"/>
          </p:cNvSpPr>
          <p:nvPr/>
        </p:nvSpPr>
        <p:spPr bwMode="auto">
          <a:xfrm>
            <a:off x="5715000" y="228600"/>
            <a:ext cx="24574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en-US" altLang="zh-TW" sz="2400" b="1" i="1">
                <a:solidFill>
                  <a:srgbClr val="FFFF00"/>
                </a:solidFill>
                <a:effectLst>
                  <a:outerShdw blurRad="38100" dist="38100" dir="2700000" algn="tl">
                    <a:srgbClr val="000000"/>
                  </a:outerShdw>
                </a:effectLst>
                <a:latin typeface="Verdana" pitchFamily="34" charset="0"/>
                <a:ea typeface="新細明體" pitchFamily="18" charset="-120"/>
              </a:rPr>
              <a:t>Verification</a:t>
            </a:r>
            <a:endParaRPr lang="en-US" altLang="zh-TW" sz="2400" b="1" i="1">
              <a:solidFill>
                <a:schemeClr val="bg1"/>
              </a:solidFill>
              <a:effectLst>
                <a:outerShdw blurRad="38100" dist="38100" dir="2700000" algn="tl">
                  <a:srgbClr val="000000"/>
                </a:outerShdw>
              </a:effectLst>
              <a:latin typeface="Verdana" pitchFamily="34" charset="0"/>
              <a:ea typeface="新細明體" pitchFamily="18" charset="-120"/>
            </a:endParaRPr>
          </a:p>
        </p:txBody>
      </p:sp>
      <p:sp>
        <p:nvSpPr>
          <p:cNvPr id="220178" name="Text Box 18"/>
          <p:cNvSpPr txBox="1">
            <a:spLocks noChangeArrowheads="1"/>
          </p:cNvSpPr>
          <p:nvPr/>
        </p:nvSpPr>
        <p:spPr bwMode="auto">
          <a:xfrm>
            <a:off x="685800" y="609600"/>
            <a:ext cx="31242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en-US" altLang="zh-TW" sz="2400" b="1" i="1">
                <a:solidFill>
                  <a:srgbClr val="99FF66"/>
                </a:solidFill>
                <a:effectLst>
                  <a:outerShdw blurRad="38100" dist="38100" dir="2700000" algn="tl">
                    <a:srgbClr val="000000"/>
                  </a:outerShdw>
                </a:effectLst>
                <a:latin typeface="Verdana" pitchFamily="34" charset="0"/>
                <a:ea typeface="新細明體" pitchFamily="18" charset="-120"/>
              </a:rPr>
              <a:t>Confirmation</a:t>
            </a:r>
            <a:r>
              <a:rPr lang="en-US" altLang="zh-TW" sz="2400" i="1">
                <a:solidFill>
                  <a:srgbClr val="99FF66"/>
                </a:solidFill>
                <a:effectLst>
                  <a:outerShdw blurRad="38100" dist="38100" dir="2700000" algn="tl">
                    <a:srgbClr val="000000"/>
                  </a:outerShdw>
                </a:effectLst>
                <a:latin typeface="Verdana" pitchFamily="34" charset="0"/>
                <a:ea typeface="新細明體" pitchFamily="18" charset="-120"/>
              </a:rPr>
              <a:t> </a:t>
            </a:r>
            <a:r>
              <a:rPr lang="en-US" altLang="zh-TW" sz="2400" b="1" i="1">
                <a:solidFill>
                  <a:srgbClr val="99FF66"/>
                </a:solidFill>
                <a:effectLst>
                  <a:outerShdw blurRad="38100" dist="38100" dir="2700000" algn="tl">
                    <a:srgbClr val="000000"/>
                  </a:outerShdw>
                </a:effectLst>
                <a:latin typeface="Verdana" pitchFamily="34" charset="0"/>
                <a:ea typeface="新細明體" pitchFamily="18" charset="-120"/>
              </a:rPr>
              <a:t>of outcomes</a:t>
            </a:r>
          </a:p>
        </p:txBody>
      </p:sp>
      <p:sp>
        <p:nvSpPr>
          <p:cNvPr id="220179" name="Text Box 19"/>
          <p:cNvSpPr txBox="1">
            <a:spLocks noChangeArrowheads="1"/>
          </p:cNvSpPr>
          <p:nvPr/>
        </p:nvSpPr>
        <p:spPr bwMode="auto">
          <a:xfrm>
            <a:off x="6629400" y="4191000"/>
            <a:ext cx="2057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r>
              <a:rPr lang="en-US" altLang="zh-TW" sz="2400" b="1" i="1">
                <a:solidFill>
                  <a:srgbClr val="66FFFF"/>
                </a:solidFill>
                <a:effectLst>
                  <a:outerShdw blurRad="38100" dist="38100" dir="2700000" algn="tl">
                    <a:srgbClr val="000000"/>
                  </a:outerShdw>
                </a:effectLst>
                <a:latin typeface="Verdana" pitchFamily="34" charset="0"/>
                <a:ea typeface="新細明體" pitchFamily="18" charset="-120"/>
              </a:rPr>
              <a:t>Monitoring</a:t>
            </a:r>
            <a:endParaRPr lang="en-US" altLang="zh-TW" sz="2400" b="1" i="1">
              <a:solidFill>
                <a:schemeClr val="bg1"/>
              </a:solidFill>
              <a:effectLst>
                <a:outerShdw blurRad="38100" dist="38100" dir="2700000" algn="tl">
                  <a:srgbClr val="000000"/>
                </a:outerShdw>
              </a:effectLst>
              <a:latin typeface="Verdana" pitchFamily="34" charset="0"/>
              <a:ea typeface="新細明體" pitchFamily="18" charset="-120"/>
            </a:endParaRPr>
          </a:p>
        </p:txBody>
      </p:sp>
      <p:sp>
        <p:nvSpPr>
          <p:cNvPr id="220180" name="AutoShape 20"/>
          <p:cNvSpPr>
            <a:spLocks noChangeArrowheads="1"/>
          </p:cNvSpPr>
          <p:nvPr/>
        </p:nvSpPr>
        <p:spPr bwMode="auto">
          <a:xfrm>
            <a:off x="609600" y="2895600"/>
            <a:ext cx="2590800" cy="1524000"/>
          </a:xfrm>
          <a:prstGeom prst="wedgeRectCallout">
            <a:avLst>
              <a:gd name="adj1" fmla="val 80574"/>
              <a:gd name="adj2" fmla="val -40000"/>
            </a:avLst>
          </a:prstGeom>
          <a:solidFill>
            <a:srgbClr val="FF7B2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r>
              <a:rPr lang="en-US" altLang="zh-TW" b="1">
                <a:solidFill>
                  <a:schemeClr val="bg1"/>
                </a:solidFill>
                <a:effectLst>
                  <a:outerShdw blurRad="38100" dist="38100" dir="2700000" algn="tl">
                    <a:srgbClr val="000000"/>
                  </a:outerShdw>
                </a:effectLst>
                <a:ea typeface="新細明體" pitchFamily="18" charset="-120"/>
              </a:rPr>
              <a:t>Unwanted Symptoms</a:t>
            </a:r>
          </a:p>
          <a:p>
            <a:pPr algn="ctr" eaLnBrk="0" hangingPunct="0">
              <a:spcBef>
                <a:spcPct val="0"/>
              </a:spcBef>
            </a:pPr>
            <a:endParaRPr lang="en-US" altLang="zh-TW" b="1">
              <a:solidFill>
                <a:schemeClr val="bg1"/>
              </a:solidFill>
              <a:effectLst>
                <a:outerShdw blurRad="38100" dist="38100" dir="2700000" algn="tl">
                  <a:srgbClr val="000000"/>
                </a:outerShdw>
              </a:effectLst>
              <a:ea typeface="新細明體" pitchFamily="18" charset="-120"/>
            </a:endParaRPr>
          </a:p>
          <a:p>
            <a:pPr algn="ctr" eaLnBrk="0" hangingPunct="0">
              <a:spcBef>
                <a:spcPct val="0"/>
              </a:spcBef>
            </a:pPr>
            <a:r>
              <a:rPr lang="en-US" altLang="zh-TW" b="1">
                <a:solidFill>
                  <a:schemeClr val="bg1"/>
                </a:solidFill>
                <a:effectLst>
                  <a:outerShdw blurRad="38100" dist="38100" dir="2700000" algn="tl">
                    <a:srgbClr val="000000"/>
                  </a:outerShdw>
                </a:effectLst>
                <a:ea typeface="新細明體" pitchFamily="18" charset="-120"/>
              </a:rPr>
              <a:t>Recorded </a:t>
            </a:r>
          </a:p>
          <a:p>
            <a:pPr algn="ctr" eaLnBrk="0" hangingPunct="0">
              <a:spcBef>
                <a:spcPct val="0"/>
              </a:spcBef>
            </a:pPr>
            <a:r>
              <a:rPr lang="en-US" altLang="zh-TW" b="1">
                <a:solidFill>
                  <a:schemeClr val="bg1"/>
                </a:solidFill>
                <a:effectLst>
                  <a:outerShdw blurRad="38100" dist="38100" dir="2700000" algn="tl">
                    <a:srgbClr val="000000"/>
                  </a:outerShdw>
                </a:effectLst>
                <a:ea typeface="新細明體" pitchFamily="18" charset="-120"/>
              </a:rPr>
              <a:t>Adverse Reaction</a:t>
            </a:r>
            <a:endParaRPr lang="en-US" altLang="zh-TW" b="1" i="1">
              <a:solidFill>
                <a:schemeClr val="bg1"/>
              </a:solidFill>
              <a:effectLst>
                <a:outerShdw blurRad="38100" dist="38100" dir="2700000" algn="tl">
                  <a:srgbClr val="000000"/>
                </a:outerShdw>
              </a:effectLst>
              <a:ea typeface="新細明體" pitchFamily="18" charset="-120"/>
            </a:endParaRPr>
          </a:p>
        </p:txBody>
      </p:sp>
      <p:grpSp>
        <p:nvGrpSpPr>
          <p:cNvPr id="220181" name="Group 21"/>
          <p:cNvGrpSpPr>
            <a:grpSpLocks/>
          </p:cNvGrpSpPr>
          <p:nvPr/>
        </p:nvGrpSpPr>
        <p:grpSpPr bwMode="auto">
          <a:xfrm>
            <a:off x="5257800" y="228600"/>
            <a:ext cx="533400" cy="533400"/>
            <a:chOff x="2592" y="2112"/>
            <a:chExt cx="432" cy="432"/>
          </a:xfrm>
        </p:grpSpPr>
        <p:sp>
          <p:nvSpPr>
            <p:cNvPr id="220182" name="AutoShape 22"/>
            <p:cNvSpPr>
              <a:spLocks noChangeArrowheads="1"/>
            </p:cNvSpPr>
            <p:nvPr/>
          </p:nvSpPr>
          <p:spPr bwMode="auto">
            <a:xfrm>
              <a:off x="2592" y="2112"/>
              <a:ext cx="432" cy="432"/>
            </a:xfrm>
            <a:prstGeom prst="flowChartProcess">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TW" altLang="en-US" sz="2400" i="1">
                <a:latin typeface="Univers" pitchFamily="34" charset="0"/>
                <a:ea typeface="新細明體" pitchFamily="18" charset="-120"/>
              </a:endParaRPr>
            </a:p>
            <a:p>
              <a:pPr algn="ctr" eaLnBrk="0" hangingPunct="0"/>
              <a:endParaRPr lang="zh-TW" altLang="en-US" sz="2400" b="1" i="1">
                <a:latin typeface="Univers" pitchFamily="34" charset="0"/>
                <a:ea typeface="新細明體" pitchFamily="18" charset="-120"/>
              </a:endParaRPr>
            </a:p>
            <a:p>
              <a:pPr algn="ctr" eaLnBrk="0" hangingPunct="0">
                <a:spcBef>
                  <a:spcPct val="0"/>
                </a:spcBef>
              </a:pPr>
              <a:endParaRPr lang="zh-TW" altLang="en-US" sz="2400">
                <a:latin typeface="Times New Roman" pitchFamily="18" charset="0"/>
                <a:ea typeface="新細明體" pitchFamily="18" charset="-120"/>
              </a:endParaRPr>
            </a:p>
          </p:txBody>
        </p:sp>
        <p:graphicFrame>
          <p:nvGraphicFramePr>
            <p:cNvPr id="220183" name="Object 23"/>
            <p:cNvGraphicFramePr>
              <a:graphicFrameLocks noChangeAspect="1"/>
            </p:cNvGraphicFramePr>
            <p:nvPr/>
          </p:nvGraphicFramePr>
          <p:xfrm>
            <a:off x="2688" y="2160"/>
            <a:ext cx="248" cy="356"/>
          </p:xfrm>
          <a:graphic>
            <a:graphicData uri="http://schemas.openxmlformats.org/presentationml/2006/ole">
              <mc:AlternateContent xmlns:mc="http://schemas.openxmlformats.org/markup-compatibility/2006">
                <mc:Choice xmlns:v="urn:schemas-microsoft-com:vml" Requires="v">
                  <p:oleObj spid="_x0000_s2057" name="Clip" r:id="rId6" imgW="393840" imgH="565920" progId="MS_ClipArt_Gallery.2">
                    <p:embed/>
                  </p:oleObj>
                </mc:Choice>
                <mc:Fallback>
                  <p:oleObj name="Clip" r:id="rId6" imgW="393840" imgH="56592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8" y="2160"/>
                          <a:ext cx="248" cy="356"/>
                        </a:xfrm>
                        <a:prstGeom prst="rect">
                          <a:avLst/>
                        </a:prstGeom>
                        <a:solidFill>
                          <a:schemeClr val="bg1"/>
                        </a:solidFill>
                        <a:ln w="9525">
                          <a:solidFill>
                            <a:srgbClr val="CCE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20184" name="Group 24"/>
          <p:cNvGrpSpPr>
            <a:grpSpLocks/>
          </p:cNvGrpSpPr>
          <p:nvPr/>
        </p:nvGrpSpPr>
        <p:grpSpPr bwMode="auto">
          <a:xfrm>
            <a:off x="6084888" y="4221163"/>
            <a:ext cx="533400" cy="533400"/>
            <a:chOff x="2592" y="2112"/>
            <a:chExt cx="432" cy="432"/>
          </a:xfrm>
        </p:grpSpPr>
        <p:sp>
          <p:nvSpPr>
            <p:cNvPr id="220185" name="AutoShape 25"/>
            <p:cNvSpPr>
              <a:spLocks noChangeArrowheads="1"/>
            </p:cNvSpPr>
            <p:nvPr/>
          </p:nvSpPr>
          <p:spPr bwMode="auto">
            <a:xfrm>
              <a:off x="2592" y="2112"/>
              <a:ext cx="432" cy="432"/>
            </a:xfrm>
            <a:prstGeom prst="flowChartProcess">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TW" altLang="en-US" sz="2400" i="1">
                <a:latin typeface="Univers" pitchFamily="34" charset="0"/>
                <a:ea typeface="新細明體" pitchFamily="18" charset="-120"/>
              </a:endParaRPr>
            </a:p>
            <a:p>
              <a:pPr algn="ctr" eaLnBrk="0" hangingPunct="0"/>
              <a:endParaRPr lang="zh-TW" altLang="en-US" sz="2400" b="1" i="1">
                <a:latin typeface="Univers" pitchFamily="34" charset="0"/>
                <a:ea typeface="新細明體" pitchFamily="18" charset="-120"/>
              </a:endParaRPr>
            </a:p>
            <a:p>
              <a:pPr algn="ctr" eaLnBrk="0" hangingPunct="0">
                <a:spcBef>
                  <a:spcPct val="0"/>
                </a:spcBef>
              </a:pPr>
              <a:endParaRPr lang="zh-TW" altLang="en-US" sz="2400">
                <a:latin typeface="Times New Roman" pitchFamily="18" charset="0"/>
                <a:ea typeface="新細明體" pitchFamily="18" charset="-120"/>
              </a:endParaRPr>
            </a:p>
          </p:txBody>
        </p:sp>
        <p:graphicFrame>
          <p:nvGraphicFramePr>
            <p:cNvPr id="220186" name="Object 26"/>
            <p:cNvGraphicFramePr>
              <a:graphicFrameLocks noChangeAspect="1"/>
            </p:cNvGraphicFramePr>
            <p:nvPr/>
          </p:nvGraphicFramePr>
          <p:xfrm>
            <a:off x="2688" y="2160"/>
            <a:ext cx="248" cy="356"/>
          </p:xfrm>
          <a:graphic>
            <a:graphicData uri="http://schemas.openxmlformats.org/presentationml/2006/ole">
              <mc:AlternateContent xmlns:mc="http://schemas.openxmlformats.org/markup-compatibility/2006">
                <mc:Choice xmlns:v="urn:schemas-microsoft-com:vml" Requires="v">
                  <p:oleObj spid="_x0000_s2058" name="Clip" r:id="rId7" imgW="393840" imgH="565920" progId="MS_ClipArt_Gallery.2">
                    <p:embed/>
                  </p:oleObj>
                </mc:Choice>
                <mc:Fallback>
                  <p:oleObj name="Clip" r:id="rId7" imgW="393840" imgH="56592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8" y="2160"/>
                          <a:ext cx="248" cy="356"/>
                        </a:xfrm>
                        <a:prstGeom prst="rect">
                          <a:avLst/>
                        </a:prstGeom>
                        <a:solidFill>
                          <a:schemeClr val="bg1"/>
                        </a:solidFill>
                        <a:ln w="9525">
                          <a:solidFill>
                            <a:srgbClr val="CCE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340227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20163"/>
                                        </p:tgtEl>
                                        <p:attrNameLst>
                                          <p:attrName>style.visibility</p:attrName>
                                        </p:attrNameLst>
                                      </p:cBhvr>
                                      <p:to>
                                        <p:strVal val="visible"/>
                                      </p:to>
                                    </p:set>
                                    <p:anim calcmode="lin" valueType="num">
                                      <p:cBhvr>
                                        <p:cTn id="7" dur="1000" fill="hold"/>
                                        <p:tgtEl>
                                          <p:spTgt spid="220163"/>
                                        </p:tgtEl>
                                        <p:attrNameLst>
                                          <p:attrName>ppt_w</p:attrName>
                                        </p:attrNameLst>
                                      </p:cBhvr>
                                      <p:tavLst>
                                        <p:tav tm="0">
                                          <p:val>
                                            <p:fltVal val="0"/>
                                          </p:val>
                                        </p:tav>
                                        <p:tav tm="100000">
                                          <p:val>
                                            <p:strVal val="#ppt_w"/>
                                          </p:val>
                                        </p:tav>
                                      </p:tavLst>
                                    </p:anim>
                                    <p:anim calcmode="lin" valueType="num">
                                      <p:cBhvr>
                                        <p:cTn id="8" dur="1000" fill="hold"/>
                                        <p:tgtEl>
                                          <p:spTgt spid="220163"/>
                                        </p:tgtEl>
                                        <p:attrNameLst>
                                          <p:attrName>ppt_h</p:attrName>
                                        </p:attrNameLst>
                                      </p:cBhvr>
                                      <p:tavLst>
                                        <p:tav tm="0">
                                          <p:val>
                                            <p:fltVal val="0"/>
                                          </p:val>
                                        </p:tav>
                                        <p:tav tm="100000">
                                          <p:val>
                                            <p:strVal val="#ppt_h"/>
                                          </p:val>
                                        </p:tav>
                                      </p:tavLst>
                                    </p:anim>
                                    <p:anim calcmode="lin" valueType="num">
                                      <p:cBhvr>
                                        <p:cTn id="9" dur="1000" fill="hold"/>
                                        <p:tgtEl>
                                          <p:spTgt spid="22016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0163"/>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4" presetClass="entr" presetSubtype="32" fill="hold" nodeType="afterEffect">
                                  <p:stCondLst>
                                    <p:cond delay="0"/>
                                  </p:stCondLst>
                                  <p:childTnLst>
                                    <p:set>
                                      <p:cBhvr>
                                        <p:cTn id="13" dur="1" fill="hold">
                                          <p:stCondLst>
                                            <p:cond delay="0"/>
                                          </p:stCondLst>
                                        </p:cTn>
                                        <p:tgtEl>
                                          <p:spTgt spid="220187"/>
                                        </p:tgtEl>
                                        <p:attrNameLst>
                                          <p:attrName>style.visibility</p:attrName>
                                        </p:attrNameLst>
                                      </p:cBhvr>
                                      <p:to>
                                        <p:strVal val="visible"/>
                                      </p:to>
                                    </p:set>
                                    <p:animEffect transition="in" filter="box(out)">
                                      <p:cBhvr>
                                        <p:cTn id="14" dur="500"/>
                                        <p:tgtEl>
                                          <p:spTgt spid="22018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32" fill="hold" nodeType="clickEffect">
                                  <p:stCondLst>
                                    <p:cond delay="0"/>
                                  </p:stCondLst>
                                  <p:childTnLst>
                                    <p:set>
                                      <p:cBhvr>
                                        <p:cTn id="18" dur="1" fill="hold">
                                          <p:stCondLst>
                                            <p:cond delay="0"/>
                                          </p:stCondLst>
                                        </p:cTn>
                                        <p:tgtEl>
                                          <p:spTgt spid="220166"/>
                                        </p:tgtEl>
                                        <p:attrNameLst>
                                          <p:attrName>style.visibility</p:attrName>
                                        </p:attrNameLst>
                                      </p:cBhvr>
                                      <p:to>
                                        <p:strVal val="visible"/>
                                      </p:to>
                                    </p:set>
                                    <p:animEffect transition="in" filter="box(out)">
                                      <p:cBhvr>
                                        <p:cTn id="19" dur="500"/>
                                        <p:tgtEl>
                                          <p:spTgt spid="22016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32" fill="hold" nodeType="clickEffect">
                                  <p:stCondLst>
                                    <p:cond delay="0"/>
                                  </p:stCondLst>
                                  <p:childTnLst>
                                    <p:set>
                                      <p:cBhvr>
                                        <p:cTn id="23" dur="1" fill="hold">
                                          <p:stCondLst>
                                            <p:cond delay="0"/>
                                          </p:stCondLst>
                                        </p:cTn>
                                        <p:tgtEl>
                                          <p:spTgt spid="220170"/>
                                        </p:tgtEl>
                                        <p:attrNameLst>
                                          <p:attrName>style.visibility</p:attrName>
                                        </p:attrNameLst>
                                      </p:cBhvr>
                                      <p:to>
                                        <p:strVal val="visible"/>
                                      </p:to>
                                    </p:set>
                                    <p:animEffect transition="in" filter="box(out)">
                                      <p:cBhvr>
                                        <p:cTn id="24" dur="500"/>
                                        <p:tgtEl>
                                          <p:spTgt spid="22017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220180"/>
                                        </p:tgtEl>
                                        <p:attrNameLst>
                                          <p:attrName>style.visibility</p:attrName>
                                        </p:attrNameLst>
                                      </p:cBhvr>
                                      <p:to>
                                        <p:strVal val="visible"/>
                                      </p:to>
                                    </p:set>
                                    <p:animEffect transition="in" filter="box(out)">
                                      <p:cBhvr>
                                        <p:cTn id="29" dur="500"/>
                                        <p:tgtEl>
                                          <p:spTgt spid="22018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220169"/>
                                        </p:tgtEl>
                                        <p:attrNameLst>
                                          <p:attrName>style.visibility</p:attrName>
                                        </p:attrNameLst>
                                      </p:cBhvr>
                                      <p:to>
                                        <p:strVal val="visible"/>
                                      </p:to>
                                    </p:set>
                                    <p:animEffect transition="in" filter="box(out)">
                                      <p:cBhvr>
                                        <p:cTn id="34" dur="500"/>
                                        <p:tgtEl>
                                          <p:spTgt spid="220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9" grpId="0" animBg="1" autoUpdateAnimBg="0"/>
      <p:bldP spid="220180"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9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5029200"/>
            <a:ext cx="2590800" cy="171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1186" name="Picture 2" descr="Patient Profile"/>
          <p:cNvPicPr>
            <a:picLocks noChangeAspect="1" noChangeArrowheads="1"/>
          </p:cNvPicPr>
          <p:nvPr/>
        </p:nvPicPr>
        <p:blipFill>
          <a:blip r:embed="rId3" cstate="print">
            <a:lum bright="-30000" contrast="54000"/>
            <a:extLst>
              <a:ext uri="{28A0092B-C50C-407E-A947-70E740481C1C}">
                <a14:useLocalDpi xmlns:a14="http://schemas.microsoft.com/office/drawing/2010/main" val="0"/>
              </a:ext>
            </a:extLst>
          </a:blip>
          <a:srcRect/>
          <a:stretch>
            <a:fillRect/>
          </a:stretch>
        </p:blipFill>
        <p:spPr bwMode="auto">
          <a:xfrm>
            <a:off x="685800" y="3124200"/>
            <a:ext cx="1441450" cy="2139950"/>
          </a:xfrm>
          <a:prstGeom prst="rect">
            <a:avLst/>
          </a:prstGeom>
          <a:noFill/>
          <a:ln w="9525">
            <a:solidFill>
              <a:schemeClr val="tx1"/>
            </a:solidFill>
            <a:miter lim="800000"/>
            <a:headEnd/>
            <a:tailEnd/>
          </a:ln>
          <a:effectLst>
            <a:outerShdw dist="109250" dir="3267739"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221187" name="Picture 3" descr="PatientProfilecareplan"/>
          <p:cNvPicPr>
            <a:picLocks noChangeAspect="1" noChangeArrowheads="1"/>
          </p:cNvPicPr>
          <p:nvPr/>
        </p:nvPicPr>
        <p:blipFill>
          <a:blip r:embed="rId4" cstate="print">
            <a:lum bright="-42000" contrast="66000"/>
            <a:extLst>
              <a:ext uri="{28A0092B-C50C-407E-A947-70E740481C1C}">
                <a14:useLocalDpi xmlns:a14="http://schemas.microsoft.com/office/drawing/2010/main" val="0"/>
              </a:ext>
            </a:extLst>
          </a:blip>
          <a:srcRect/>
          <a:stretch>
            <a:fillRect/>
          </a:stretch>
        </p:blipFill>
        <p:spPr bwMode="auto">
          <a:xfrm>
            <a:off x="6705600" y="3429000"/>
            <a:ext cx="1497013" cy="2139950"/>
          </a:xfrm>
          <a:prstGeom prst="rect">
            <a:avLst/>
          </a:prstGeom>
          <a:noFill/>
          <a:ln w="9525">
            <a:solidFill>
              <a:schemeClr val="tx1"/>
            </a:solidFill>
            <a:miter lim="800000"/>
            <a:headEnd/>
            <a:tailEnd/>
          </a:ln>
          <a:effectLst>
            <a:outerShdw dist="135003" dir="2928844"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221188" name="Picture 4" descr="PatientProfilelabtests"/>
          <p:cNvPicPr>
            <a:picLocks noChangeAspect="1" noChangeArrowheads="1"/>
          </p:cNvPicPr>
          <p:nvPr/>
        </p:nvPicPr>
        <p:blipFill>
          <a:blip r:embed="rId5" cstate="print">
            <a:lum bright="-30000" contrast="60000"/>
            <a:grayscl/>
            <a:biLevel thresh="50000"/>
            <a:extLst>
              <a:ext uri="{28A0092B-C50C-407E-A947-70E740481C1C}">
                <a14:useLocalDpi xmlns:a14="http://schemas.microsoft.com/office/drawing/2010/main" val="0"/>
              </a:ext>
            </a:extLst>
          </a:blip>
          <a:srcRect/>
          <a:stretch>
            <a:fillRect/>
          </a:stretch>
        </p:blipFill>
        <p:spPr bwMode="auto">
          <a:xfrm>
            <a:off x="2743200" y="2667000"/>
            <a:ext cx="1498600" cy="2139950"/>
          </a:xfrm>
          <a:prstGeom prst="rect">
            <a:avLst/>
          </a:prstGeom>
          <a:noFill/>
          <a:ln w="9525">
            <a:solidFill>
              <a:schemeClr val="tx1"/>
            </a:solidFill>
            <a:miter lim="800000"/>
            <a:headEnd/>
            <a:tailEnd/>
          </a:ln>
          <a:effectLst>
            <a:outerShdw dist="109250" dir="3267739"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221189" name="Picture 5" descr="PatientProfilemedication"/>
          <p:cNvPicPr>
            <a:picLocks noChangeAspect="1" noChangeArrowheads="1"/>
          </p:cNvPicPr>
          <p:nvPr/>
        </p:nvPicPr>
        <p:blipFill>
          <a:blip r:embed="rId6" cstate="print">
            <a:lum bright="-24000" contrast="42000"/>
            <a:extLst>
              <a:ext uri="{28A0092B-C50C-407E-A947-70E740481C1C}">
                <a14:useLocalDpi xmlns:a14="http://schemas.microsoft.com/office/drawing/2010/main" val="0"/>
              </a:ext>
            </a:extLst>
          </a:blip>
          <a:srcRect/>
          <a:stretch>
            <a:fillRect/>
          </a:stretch>
        </p:blipFill>
        <p:spPr bwMode="auto">
          <a:xfrm>
            <a:off x="4724400" y="2667000"/>
            <a:ext cx="1530350" cy="2139950"/>
          </a:xfrm>
          <a:prstGeom prst="rect">
            <a:avLst/>
          </a:prstGeom>
          <a:noFill/>
          <a:ln w="9525">
            <a:solidFill>
              <a:schemeClr val="tx1"/>
            </a:solidFill>
            <a:miter lim="800000"/>
            <a:headEnd/>
            <a:tailEnd/>
          </a:ln>
          <a:effectLst>
            <a:outerShdw dist="119812" dir="3479677"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221190" name="Text Box 6"/>
          <p:cNvSpPr txBox="1">
            <a:spLocks noChangeArrowheads="1"/>
          </p:cNvSpPr>
          <p:nvPr/>
        </p:nvSpPr>
        <p:spPr bwMode="auto">
          <a:xfrm rot="-637014">
            <a:off x="682625" y="5251450"/>
            <a:ext cx="1652588" cy="376238"/>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TW" b="1">
                <a:effectLst>
                  <a:outerShdw blurRad="38100" dist="38100" dir="2700000" algn="tl">
                    <a:srgbClr val="C0C0C0"/>
                  </a:outerShdw>
                </a:effectLst>
                <a:latin typeface="Times New Roman" pitchFamily="18" charset="0"/>
                <a:ea typeface="新細明體" pitchFamily="18" charset="-120"/>
              </a:rPr>
              <a:t>Patient Profile</a:t>
            </a:r>
            <a:endParaRPr lang="en-US" altLang="zh-TW" sz="2400">
              <a:latin typeface="Times New Roman" pitchFamily="18" charset="0"/>
              <a:ea typeface="新細明體" pitchFamily="18" charset="-120"/>
            </a:endParaRPr>
          </a:p>
        </p:txBody>
      </p:sp>
      <p:sp>
        <p:nvSpPr>
          <p:cNvPr id="221191" name="Text Box 7"/>
          <p:cNvSpPr txBox="1">
            <a:spLocks noChangeArrowheads="1"/>
          </p:cNvSpPr>
          <p:nvPr/>
        </p:nvSpPr>
        <p:spPr bwMode="auto">
          <a:xfrm rot="20624956">
            <a:off x="2514600" y="2209800"/>
            <a:ext cx="1828800" cy="376238"/>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zh-TW" b="1">
                <a:effectLst>
                  <a:outerShdw blurRad="38100" dist="38100" dir="2700000" algn="tl">
                    <a:srgbClr val="C0C0C0"/>
                  </a:outerShdw>
                </a:effectLst>
                <a:latin typeface="Times New Roman" pitchFamily="18" charset="0"/>
                <a:ea typeface="新細明體" pitchFamily="18" charset="-120"/>
              </a:rPr>
              <a:t>Laboratory tests</a:t>
            </a:r>
            <a:endParaRPr lang="en-US" altLang="zh-TW" sz="2400">
              <a:latin typeface="Times New Roman" pitchFamily="18" charset="0"/>
              <a:ea typeface="新細明體" pitchFamily="18" charset="-120"/>
            </a:endParaRPr>
          </a:p>
        </p:txBody>
      </p:sp>
      <p:sp>
        <p:nvSpPr>
          <p:cNvPr id="221192" name="Text Box 8"/>
          <p:cNvSpPr txBox="1">
            <a:spLocks noChangeArrowheads="1"/>
          </p:cNvSpPr>
          <p:nvPr/>
        </p:nvSpPr>
        <p:spPr bwMode="auto">
          <a:xfrm rot="-464477">
            <a:off x="4724400" y="4724400"/>
            <a:ext cx="1600200" cy="376238"/>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zh-TW" b="1">
                <a:effectLst>
                  <a:outerShdw blurRad="38100" dist="38100" dir="2700000" algn="tl">
                    <a:srgbClr val="C0C0C0"/>
                  </a:outerShdw>
                </a:effectLst>
                <a:latin typeface="Times New Roman" pitchFamily="18" charset="0"/>
                <a:ea typeface="新細明體" pitchFamily="18" charset="-120"/>
              </a:rPr>
              <a:t>Medication</a:t>
            </a:r>
            <a:endParaRPr lang="en-US" altLang="zh-TW" sz="2400">
              <a:latin typeface="Times New Roman" pitchFamily="18" charset="0"/>
              <a:ea typeface="新細明體" pitchFamily="18" charset="-120"/>
            </a:endParaRPr>
          </a:p>
        </p:txBody>
      </p:sp>
      <p:sp>
        <p:nvSpPr>
          <p:cNvPr id="221193" name="AutoShape 9"/>
          <p:cNvSpPr>
            <a:spLocks noChangeArrowheads="1"/>
          </p:cNvSpPr>
          <p:nvPr/>
        </p:nvSpPr>
        <p:spPr bwMode="auto">
          <a:xfrm>
            <a:off x="6172200" y="2667000"/>
            <a:ext cx="2667000" cy="838200"/>
          </a:xfrm>
          <a:prstGeom prst="downArrowCallout">
            <a:avLst>
              <a:gd name="adj1" fmla="val 79545"/>
              <a:gd name="adj2" fmla="val 79545"/>
              <a:gd name="adj3" fmla="val 16667"/>
              <a:gd name="adj4" fmla="val 66667"/>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109250" dir="2132261" algn="ctr" rotWithShape="0">
                    <a:schemeClr val="bg2"/>
                  </a:outerShdw>
                </a:effectLst>
              </a14:hiddenEffects>
            </a:ext>
          </a:extLst>
        </p:spPr>
        <p:txBody>
          <a:bodyPr wrap="none" anchor="ctr"/>
          <a:lstStyle/>
          <a:p>
            <a:pPr algn="ctr" eaLnBrk="0" hangingPunct="0">
              <a:spcBef>
                <a:spcPct val="0"/>
              </a:spcBef>
            </a:pPr>
            <a:r>
              <a:rPr lang="en-US" altLang="zh-TW" b="1">
                <a:effectLst>
                  <a:outerShdw blurRad="38100" dist="38100" dir="2700000" algn="tl">
                    <a:srgbClr val="C0C0C0"/>
                  </a:outerShdw>
                </a:effectLst>
                <a:latin typeface="Times New Roman" pitchFamily="18" charset="0"/>
                <a:ea typeface="新細明體" pitchFamily="18" charset="-120"/>
              </a:rPr>
              <a:t>Pharmaceutical care plan</a:t>
            </a:r>
          </a:p>
        </p:txBody>
      </p:sp>
      <p:sp>
        <p:nvSpPr>
          <p:cNvPr id="221194" name="Rectangle 10"/>
          <p:cNvSpPr>
            <a:spLocks noChangeArrowheads="1"/>
          </p:cNvSpPr>
          <p:nvPr/>
        </p:nvSpPr>
        <p:spPr bwMode="auto">
          <a:xfrm>
            <a:off x="762000" y="838200"/>
            <a:ext cx="2743200" cy="466725"/>
          </a:xfrm>
          <a:prstGeom prst="rect">
            <a:avLst/>
          </a:prstGeom>
          <a:solidFill>
            <a:srgbClr val="003366"/>
          </a:solidFill>
          <a:ln w="9525">
            <a:solidFill>
              <a:srgbClr val="FFFF99"/>
            </a:solidFill>
            <a:miter lim="800000"/>
            <a:headEnd/>
            <a:tailEnd/>
          </a:ln>
          <a:effectLst>
            <a:outerShdw dist="35921" dir="2700000" algn="ctr" rotWithShape="0">
              <a:schemeClr val="tx2"/>
            </a:outerShdw>
          </a:effectLst>
        </p:spPr>
        <p:txBody>
          <a:bodyPr>
            <a:spAutoFit/>
          </a:bodyPr>
          <a:lstStyle/>
          <a:p>
            <a:pPr algn="ctr" eaLnBrk="0" hangingPunct="0">
              <a:spcBef>
                <a:spcPct val="0"/>
              </a:spcBef>
            </a:pPr>
            <a:r>
              <a:rPr lang="en-GB" sz="2400" b="1" i="1">
                <a:solidFill>
                  <a:srgbClr val="FFFF99"/>
                </a:solidFill>
                <a:effectLst>
                  <a:outerShdw blurRad="38100" dist="38100" dir="2700000" algn="tl">
                    <a:srgbClr val="000000"/>
                  </a:outerShdw>
                </a:effectLst>
                <a:latin typeface="Tahoma" pitchFamily="34" charset="0"/>
              </a:rPr>
              <a:t>Documentation</a:t>
            </a:r>
          </a:p>
        </p:txBody>
      </p:sp>
      <p:sp>
        <p:nvSpPr>
          <p:cNvPr id="221195" name="Rectangle 11"/>
          <p:cNvSpPr>
            <a:spLocks noChangeArrowheads="1"/>
          </p:cNvSpPr>
          <p:nvPr/>
        </p:nvSpPr>
        <p:spPr bwMode="auto">
          <a:xfrm>
            <a:off x="6324600" y="5943600"/>
            <a:ext cx="2438400" cy="466725"/>
          </a:xfrm>
          <a:prstGeom prst="rect">
            <a:avLst/>
          </a:prstGeom>
          <a:solidFill>
            <a:srgbClr val="003366"/>
          </a:solidFill>
          <a:ln w="9525">
            <a:solidFill>
              <a:srgbClr val="FFFF66"/>
            </a:solidFill>
            <a:miter lim="800000"/>
            <a:headEnd/>
            <a:tailEnd/>
          </a:ln>
          <a:effectLst>
            <a:outerShdw dist="35921" dir="2700000" algn="ctr" rotWithShape="0">
              <a:schemeClr val="tx2"/>
            </a:outerShdw>
          </a:effectLst>
        </p:spPr>
        <p:txBody>
          <a:bodyPr>
            <a:spAutoFit/>
          </a:bodyPr>
          <a:lstStyle/>
          <a:p>
            <a:pPr algn="ctr" eaLnBrk="0" hangingPunct="0">
              <a:spcBef>
                <a:spcPct val="0"/>
              </a:spcBef>
            </a:pPr>
            <a:r>
              <a:rPr lang="en-GB" sz="2400" b="1" i="1">
                <a:solidFill>
                  <a:srgbClr val="FFFF99"/>
                </a:solidFill>
                <a:effectLst>
                  <a:outerShdw blurRad="38100" dist="38100" dir="2700000" algn="tl">
                    <a:srgbClr val="000000"/>
                  </a:outerShdw>
                </a:effectLst>
                <a:latin typeface="Tahoma" pitchFamily="34" charset="0"/>
              </a:rPr>
              <a:t>Responsibility</a:t>
            </a:r>
          </a:p>
        </p:txBody>
      </p:sp>
      <p:pic>
        <p:nvPicPr>
          <p:cNvPr id="22119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304800"/>
            <a:ext cx="3048000"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7952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69"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29000"/>
            <a:ext cx="2271713"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4260" name="AutoShape 4"/>
          <p:cNvSpPr>
            <a:spLocks noChangeArrowheads="1"/>
          </p:cNvSpPr>
          <p:nvPr/>
        </p:nvSpPr>
        <p:spPr bwMode="auto">
          <a:xfrm>
            <a:off x="533400" y="762000"/>
            <a:ext cx="1905000" cy="685800"/>
          </a:xfrm>
          <a:prstGeom prst="roundRect">
            <a:avLst>
              <a:gd name="adj" fmla="val 16667"/>
            </a:avLst>
          </a:prstGeom>
          <a:solidFill>
            <a:srgbClr val="FFCC99"/>
          </a:solidFill>
          <a:ln w="2857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4258" name="Rectangle 2"/>
          <p:cNvSpPr>
            <a:spLocks noGrp="1" noChangeArrowheads="1"/>
          </p:cNvSpPr>
          <p:nvPr>
            <p:ph type="title" idx="4294967295"/>
          </p:nvPr>
        </p:nvSpPr>
        <p:spPr>
          <a:xfrm>
            <a:off x="609600" y="274638"/>
            <a:ext cx="8410575" cy="1143000"/>
          </a:xfrm>
        </p:spPr>
        <p:txBody>
          <a:bodyPr/>
          <a:lstStyle/>
          <a:p>
            <a:r>
              <a:rPr lang="en-US" altLang="zh-TW" sz="3600" b="1" smtClean="0">
                <a:latin typeface="Arial" pitchFamily="34" charset="0"/>
                <a:ea typeface="新細明體" pitchFamily="18" charset="-120"/>
                <a:cs typeface="Arial" pitchFamily="34" charset="0"/>
              </a:rPr>
              <a:t>History</a:t>
            </a:r>
          </a:p>
        </p:txBody>
      </p:sp>
      <p:sp>
        <p:nvSpPr>
          <p:cNvPr id="224259" name="Rectangle 3"/>
          <p:cNvSpPr>
            <a:spLocks noGrp="1" noChangeArrowheads="1"/>
          </p:cNvSpPr>
          <p:nvPr>
            <p:ph type="body" idx="4294967295"/>
          </p:nvPr>
        </p:nvSpPr>
        <p:spPr>
          <a:xfrm>
            <a:off x="609600" y="1600200"/>
            <a:ext cx="8077200" cy="1905000"/>
          </a:xfrm>
        </p:spPr>
        <p:txBody>
          <a:bodyPr/>
          <a:lstStyle/>
          <a:p>
            <a:pPr>
              <a:lnSpc>
                <a:spcPct val="90000"/>
              </a:lnSpc>
            </a:pPr>
            <a:r>
              <a:rPr lang="zh-TW" altLang="en-US" sz="2800" smtClean="0">
                <a:latin typeface="Arial" pitchFamily="34" charset="0"/>
                <a:ea typeface="新細明體" pitchFamily="18" charset="-120"/>
                <a:cs typeface="Arial" pitchFamily="34" charset="0"/>
              </a:rPr>
              <a:t>1940~1960  </a:t>
            </a:r>
            <a:r>
              <a:rPr lang="en-US" altLang="zh-TW" sz="2800" smtClean="0">
                <a:latin typeface="Arial" pitchFamily="34" charset="0"/>
                <a:ea typeface="新細明體" pitchFamily="18" charset="-120"/>
                <a:cs typeface="Arial" pitchFamily="34" charset="0"/>
              </a:rPr>
              <a:t>Era of Expansion period</a:t>
            </a:r>
          </a:p>
          <a:p>
            <a:pPr>
              <a:lnSpc>
                <a:spcPct val="90000"/>
              </a:lnSpc>
            </a:pPr>
            <a:r>
              <a:rPr lang="zh-TW" altLang="en-US" sz="2800" smtClean="0">
                <a:latin typeface="Arial" pitchFamily="34" charset="0"/>
                <a:ea typeface="新細明體" pitchFamily="18" charset="-120"/>
                <a:cs typeface="Arial" pitchFamily="34" charset="0"/>
              </a:rPr>
              <a:t>1970~1980  </a:t>
            </a:r>
            <a:r>
              <a:rPr lang="en-US" altLang="zh-TW" sz="2800" smtClean="0">
                <a:latin typeface="Arial" pitchFamily="34" charset="0"/>
                <a:ea typeface="新細明體" pitchFamily="18" charset="-120"/>
                <a:cs typeface="Arial" pitchFamily="34" charset="0"/>
              </a:rPr>
              <a:t>Era of Cost containment</a:t>
            </a:r>
          </a:p>
          <a:p>
            <a:pPr>
              <a:lnSpc>
                <a:spcPct val="90000"/>
              </a:lnSpc>
            </a:pPr>
            <a:r>
              <a:rPr lang="en-US" altLang="zh-TW" sz="2800" smtClean="0">
                <a:latin typeface="Arial" pitchFamily="34" charset="0"/>
                <a:ea typeface="新細明體" pitchFamily="18" charset="-120"/>
                <a:cs typeface="Arial" pitchFamily="34" charset="0"/>
              </a:rPr>
              <a:t>1990~          Era of Assessment and </a:t>
            </a:r>
          </a:p>
          <a:p>
            <a:pPr>
              <a:lnSpc>
                <a:spcPct val="90000"/>
              </a:lnSpc>
              <a:buFontTx/>
              <a:buNone/>
            </a:pPr>
            <a:r>
              <a:rPr lang="en-US" altLang="zh-TW" sz="2800" smtClean="0">
                <a:latin typeface="Arial" pitchFamily="34" charset="0"/>
                <a:ea typeface="新細明體" pitchFamily="18" charset="-120"/>
                <a:cs typeface="Arial" pitchFamily="34" charset="0"/>
              </a:rPr>
              <a:t>                        Accountability for Health Outcome</a:t>
            </a:r>
          </a:p>
        </p:txBody>
      </p:sp>
      <p:pic>
        <p:nvPicPr>
          <p:cNvPr id="2242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899025"/>
            <a:ext cx="259080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426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733800"/>
            <a:ext cx="5741988"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6500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endParaRPr lang="en-US" smtClean="0"/>
          </a:p>
        </p:txBody>
      </p:sp>
      <p:sp>
        <p:nvSpPr>
          <p:cNvPr id="22531" name="Content Placeholder 2"/>
          <p:cNvSpPr>
            <a:spLocks noGrp="1"/>
          </p:cNvSpPr>
          <p:nvPr>
            <p:ph idx="4294967295"/>
          </p:nvPr>
        </p:nvSpPr>
        <p:spPr>
          <a:xfrm>
            <a:off x="457200" y="1600200"/>
            <a:ext cx="8229600" cy="4525963"/>
          </a:xfrm>
        </p:spPr>
        <p:txBody>
          <a:bodyPr/>
          <a:lstStyle/>
          <a:p>
            <a:pPr eaLnBrk="1" hangingPunct="1"/>
            <a:endParaRPr lang="en-US" smtClean="0"/>
          </a:p>
        </p:txBody>
      </p:sp>
      <p:pic>
        <p:nvPicPr>
          <p:cNvPr id="2253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dirty="0">
                <a:solidFill>
                  <a:schemeClr val="accent5">
                    <a:lumMod val="10000"/>
                  </a:schemeClr>
                </a:solidFill>
                <a:latin typeface="Andalus" panose="02020603050405020304" pitchFamily="18" charset="-78"/>
                <a:ea typeface="Osaka" charset="-128"/>
                <a:cs typeface="Andalus" panose="02020603050405020304" pitchFamily="18" charset="-78"/>
              </a:rPr>
              <a:t>OMICS Group </a:t>
            </a:r>
            <a:r>
              <a:rPr lang="en-US" b="1" dirty="0">
                <a:solidFill>
                  <a:schemeClr val="accent5">
                    <a:lumMod val="10000"/>
                  </a:schemeClr>
                </a:solidFill>
                <a:latin typeface="Andalus" panose="02020603050405020304" pitchFamily="18" charset="-78"/>
                <a:ea typeface="Osaka" charset="-128"/>
                <a:cs typeface="Andalus" panose="02020603050405020304" pitchFamily="18" charset="-78"/>
              </a:rPr>
              <a:t>Open Access Membership</a:t>
            </a:r>
            <a:br>
              <a:rPr lang="en-US" b="1" dirty="0">
                <a:solidFill>
                  <a:schemeClr val="accent5">
                    <a:lumMod val="10000"/>
                  </a:schemeClr>
                </a:solidFill>
                <a:latin typeface="Andalus" panose="02020603050405020304" pitchFamily="18" charset="-78"/>
                <a:ea typeface="Osaka" charset="-128"/>
                <a:cs typeface="Andalus" panose="02020603050405020304" pitchFamily="18" charset="-78"/>
              </a:rPr>
            </a:br>
            <a:endParaRPr lang="en-US" dirty="0">
              <a:solidFill>
                <a:schemeClr val="accent5">
                  <a:lumMod val="10000"/>
                </a:schemeClr>
              </a:solidFill>
              <a:latin typeface="Andalus" panose="02020603050405020304" pitchFamily="18" charset="-78"/>
              <a:ea typeface="Osaka" charset="-128"/>
              <a:cs typeface="Andalus" panose="02020603050405020304" pitchFamily="18" charset="-78"/>
            </a:endParaRPr>
          </a:p>
        </p:txBody>
      </p:sp>
      <p:sp>
        <p:nvSpPr>
          <p:cNvPr id="7" name="Teardrop 6"/>
          <p:cNvSpPr/>
          <p:nvPr/>
        </p:nvSpPr>
        <p:spPr>
          <a:xfrm>
            <a:off x="609600" y="860425"/>
            <a:ext cx="7696200" cy="3330575"/>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sz="2000"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sz="2000" dirty="0">
                <a:latin typeface="Calisto MT" panose="02040603050505030304" pitchFamily="18" charset="0"/>
              </a:rPr>
              <a:t>For more details and benefits, click on the link below:</a:t>
            </a:r>
          </a:p>
          <a:p>
            <a:pPr>
              <a:defRPr/>
            </a:pPr>
            <a:r>
              <a:rPr lang="en-US" sz="2000" dirty="0">
                <a:solidFill>
                  <a:schemeClr val="accent4">
                    <a:lumMod val="10000"/>
                  </a:schemeClr>
                </a:solidFill>
                <a:latin typeface="Calisto MT" panose="02040603050505030304" pitchFamily="18" charset="0"/>
                <a:hlinkClick r:id="rId4"/>
              </a:rPr>
              <a:t>http://omicsonline.org/membership.ph</a:t>
            </a:r>
            <a:r>
              <a:rPr lang="en-US" dirty="0">
                <a:solidFill>
                  <a:schemeClr val="accent4">
                    <a:lumMod val="10000"/>
                  </a:schemeClr>
                </a:solidFill>
                <a:latin typeface="Calisto MT" panose="02040603050505030304" pitchFamily="18" charset="0"/>
                <a:hlinkClick r:id="rId4"/>
              </a:rPr>
              <a:t>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3361633892"/>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Group 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Group 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3"/>
            <a:ext cx="7605712" cy="83026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a:t>
            </a:r>
            <a:r>
              <a:rPr lang="en-US" b="1">
                <a:solidFill>
                  <a:schemeClr val="accent5">
                    <a:lumMod val="10000"/>
                  </a:schemeClr>
                </a:solidFill>
                <a:latin typeface="Microsoft YaHei" panose="020B0503020204020204" pitchFamily="34" charset="-122"/>
                <a:ea typeface="Microsoft YaHei" panose="020B0503020204020204" pitchFamily="34" charset="-122"/>
                <a:hlinkClick r:id="rId3"/>
              </a:rPr>
              <a:t>omicsonline.org/Submitmanuscript.php</a:t>
            </a:r>
            <a:r>
              <a:rPr lang="en-US" b="1">
                <a:solidFill>
                  <a:schemeClr val="accent5">
                    <a:lumMod val="10000"/>
                  </a:schemeClr>
                </a:solidFill>
                <a:latin typeface="Microsoft YaHei" panose="020B0503020204020204" pitchFamily="34" charset="-122"/>
                <a:ea typeface="Microsoft YaHei" panose="020B0503020204020204" pitchFamily="34" charset="-122"/>
              </a:rPr>
              <a:t> </a:t>
            </a:r>
            <a:endParaRPr lang="en-US" b="1" dirty="0">
              <a:solidFill>
                <a:schemeClr val="accent5">
                  <a:lumMod val="10000"/>
                </a:schemeClr>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4160872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hlinkClick r:id="rId2" tooltip="Pramil Tiwari"/>
              </a:rPr>
              <a:t>Pramil</a:t>
            </a:r>
            <a:r>
              <a:rPr lang="en-US" dirty="0">
                <a:hlinkClick r:id="rId2" tooltip="Pramil Tiwari"/>
              </a:rPr>
              <a:t> </a:t>
            </a:r>
            <a:r>
              <a:rPr lang="en-US" dirty="0" err="1">
                <a:hlinkClick r:id="rId2" tooltip="Pramil Tiwari"/>
              </a:rPr>
              <a:t>Tiwari</a:t>
            </a:r>
            <a:r>
              <a:rPr lang="en-US" dirty="0">
                <a:hlinkClick r:id="rId2" tooltip="Pramil Tiwari"/>
              </a:rPr>
              <a:t> </a:t>
            </a:r>
            <a:r>
              <a:rPr lang="en-US" dirty="0" smtClean="0">
                <a:hlinkClick r:id="rId3" tooltip="SHAZIA JAMSHED"/>
              </a:rPr>
              <a:t> </a:t>
            </a:r>
            <a:endParaRPr lang="en-US" dirty="0"/>
          </a:p>
        </p:txBody>
      </p:sp>
      <p:sp>
        <p:nvSpPr>
          <p:cNvPr id="3" name="Subtitle 2"/>
          <p:cNvSpPr>
            <a:spLocks noGrp="1"/>
          </p:cNvSpPr>
          <p:nvPr>
            <p:ph type="subTitle" idx="1"/>
          </p:nvPr>
        </p:nvSpPr>
        <p:spPr/>
        <p:txBody>
          <a:bodyPr/>
          <a:lstStyle/>
          <a:p>
            <a:r>
              <a:rPr lang="en-US" dirty="0" smtClean="0"/>
              <a:t>Editor PPT</a:t>
            </a:r>
            <a:endParaRPr lang="en-US" dirty="0"/>
          </a:p>
        </p:txBody>
      </p:sp>
    </p:spTree>
    <p:extLst>
      <p:ext uri="{BB962C8B-B14F-4D97-AF65-F5344CB8AC3E}">
        <p14:creationId xmlns:p14="http://schemas.microsoft.com/office/powerpoint/2010/main" val="1604187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Biography</a:t>
            </a:r>
            <a:endParaRPr lang="en-US" dirty="0"/>
          </a:p>
        </p:txBody>
      </p:sp>
      <p:sp>
        <p:nvSpPr>
          <p:cNvPr id="3" name="Content Placeholder 2"/>
          <p:cNvSpPr>
            <a:spLocks noGrp="1"/>
          </p:cNvSpPr>
          <p:nvPr>
            <p:ph idx="1"/>
          </p:nvPr>
        </p:nvSpPr>
        <p:spPr>
          <a:xfrm>
            <a:off x="502920" y="530352"/>
            <a:ext cx="8183880" cy="4803648"/>
          </a:xfrm>
        </p:spPr>
        <p:txBody>
          <a:bodyPr>
            <a:normAutofit fontScale="55000" lnSpcReduction="20000"/>
          </a:bodyPr>
          <a:lstStyle/>
          <a:p>
            <a:r>
              <a:rPr lang="en-US" sz="2900" dirty="0"/>
              <a:t>Prof. </a:t>
            </a:r>
            <a:r>
              <a:rPr lang="en-US" sz="2900" dirty="0" err="1"/>
              <a:t>Pramil</a:t>
            </a:r>
            <a:r>
              <a:rPr lang="en-US" sz="2900" dirty="0"/>
              <a:t> </a:t>
            </a:r>
            <a:r>
              <a:rPr lang="en-US" sz="2900" dirty="0" err="1"/>
              <a:t>Tiwari</a:t>
            </a:r>
            <a:r>
              <a:rPr lang="en-US" sz="2900" dirty="0"/>
              <a:t>, </a:t>
            </a:r>
            <a:r>
              <a:rPr lang="en-US" sz="2900" dirty="0" err="1"/>
              <a:t>M.Pharm</a:t>
            </a:r>
            <a:r>
              <a:rPr lang="en-US" sz="2900" dirty="0"/>
              <a:t>., Ph.D., heads the department of Pharmacy Practice at the National Institute of Pharmaceutical Education and Research {NIPER}, Mohali since its inception in 2002. Having completed his education from the Banaras Hindu University, he has a work experience in pharmaceutical academia and industry over the last 25 years</a:t>
            </a:r>
            <a:r>
              <a:rPr lang="en-US" sz="2900" dirty="0" smtClean="0"/>
              <a:t>.</a:t>
            </a:r>
          </a:p>
          <a:p>
            <a:pPr marL="0" indent="0">
              <a:buNone/>
            </a:pPr>
            <a:endParaRPr lang="en-US" sz="2900" dirty="0"/>
          </a:p>
          <a:p>
            <a:r>
              <a:rPr lang="en-US" sz="2900" dirty="0"/>
              <a:t>His most significant contribution is the establishment of the department of pharmacy practice at NIPER, in accordance with the policies of the institute. This has involved engaging with the various stakeholders including the clinicians, students, hospital administrators and collaborators abroad. In ten years of time, he has successfully supervised over 90 students for the </a:t>
            </a:r>
            <a:r>
              <a:rPr lang="en-US" sz="2900" dirty="0" err="1"/>
              <a:t>M.Pharm</a:t>
            </a:r>
            <a:r>
              <a:rPr lang="en-US" sz="2900" dirty="0"/>
              <a:t>. &amp; doctoral degrees. In 2011, the department was entrusted to offer the course leading to </a:t>
            </a:r>
            <a:r>
              <a:rPr lang="en-US" sz="2900" dirty="0" err="1"/>
              <a:t>M.Pharm</a:t>
            </a:r>
            <a:r>
              <a:rPr lang="en-US" sz="2900" dirty="0"/>
              <a:t>. in Clinical Research</a:t>
            </a:r>
            <a:r>
              <a:rPr lang="en-US" sz="2900" dirty="0" smtClean="0"/>
              <a:t>.</a:t>
            </a:r>
          </a:p>
          <a:p>
            <a:endParaRPr lang="en-US" sz="2900" dirty="0"/>
          </a:p>
          <a:p>
            <a:r>
              <a:rPr lang="en-US" sz="2900" dirty="0"/>
              <a:t>With over 55 peer reviewed papers, 120 abstracts and several book chapters, his research team is very active in emerging areas of pharmacy. His research interests are in clinical pharmacy, understanding drug utilization with especial emphasis on antimicrobials, pharmacotherapy, vaccines, </a:t>
            </a:r>
            <a:r>
              <a:rPr lang="en-US" sz="2900" dirty="0" err="1"/>
              <a:t>Pharmacoeconomics</a:t>
            </a:r>
            <a:r>
              <a:rPr lang="en-US" sz="2900" dirty="0"/>
              <a:t>, and </a:t>
            </a:r>
            <a:r>
              <a:rPr lang="en-US" sz="2900" dirty="0" err="1"/>
              <a:t>Pharmacovigilance</a:t>
            </a:r>
            <a:r>
              <a:rPr lang="en-US" sz="2900" dirty="0"/>
              <a:t>.</a:t>
            </a:r>
          </a:p>
          <a:p>
            <a:endParaRPr lang="en-US" dirty="0"/>
          </a:p>
        </p:txBody>
      </p:sp>
    </p:spTree>
    <p:extLst>
      <p:ext uri="{BB962C8B-B14F-4D97-AF65-F5344CB8AC3E}">
        <p14:creationId xmlns:p14="http://schemas.microsoft.com/office/powerpoint/2010/main" val="3033743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Interests</a:t>
            </a:r>
            <a:endParaRPr lang="en-US" dirty="0"/>
          </a:p>
        </p:txBody>
      </p:sp>
      <p:sp>
        <p:nvSpPr>
          <p:cNvPr id="3" name="Content Placeholder 2"/>
          <p:cNvSpPr>
            <a:spLocks noGrp="1"/>
          </p:cNvSpPr>
          <p:nvPr>
            <p:ph idx="1"/>
          </p:nvPr>
        </p:nvSpPr>
        <p:spPr/>
        <p:txBody>
          <a:bodyPr/>
          <a:lstStyle/>
          <a:p>
            <a:pPr marL="0" indent="0">
              <a:buNone/>
            </a:pPr>
            <a:r>
              <a:rPr lang="en-US" dirty="0" smtClean="0"/>
              <a:t>Rational </a:t>
            </a:r>
            <a:r>
              <a:rPr lang="en-US" dirty="0"/>
              <a:t>use of drugs with special emphasis </a:t>
            </a:r>
            <a:r>
              <a:rPr lang="en-US" dirty="0" smtClean="0"/>
              <a:t>on antimicrobials</a:t>
            </a:r>
            <a:r>
              <a:rPr lang="en-US" dirty="0"/>
              <a:t>.</a:t>
            </a:r>
            <a:endParaRPr lang="en-US" dirty="0" smtClean="0"/>
          </a:p>
          <a:p>
            <a:pPr marL="0" indent="0">
              <a:buNone/>
            </a:pPr>
            <a:r>
              <a:rPr lang="en-US" dirty="0"/>
              <a:t>P</a:t>
            </a:r>
            <a:r>
              <a:rPr lang="en-US" dirty="0" smtClean="0"/>
              <a:t>harmaceutical </a:t>
            </a:r>
            <a:r>
              <a:rPr lang="en-US" dirty="0"/>
              <a:t>care </a:t>
            </a:r>
            <a:r>
              <a:rPr lang="en-US" dirty="0" smtClean="0"/>
              <a:t>issues. </a:t>
            </a:r>
            <a:r>
              <a:rPr lang="en-US" dirty="0" err="1" smtClean="0"/>
              <a:t>Pharmacovigilance</a:t>
            </a:r>
            <a:r>
              <a:rPr lang="en-US" dirty="0" smtClean="0"/>
              <a:t> </a:t>
            </a:r>
            <a:r>
              <a:rPr lang="en-US" dirty="0"/>
              <a:t>and </a:t>
            </a:r>
            <a:r>
              <a:rPr lang="en-US" dirty="0" err="1"/>
              <a:t>Pharmacoeconomics</a:t>
            </a:r>
            <a:endParaRPr lang="en-US" dirty="0"/>
          </a:p>
        </p:txBody>
      </p:sp>
    </p:spTree>
    <p:extLst>
      <p:ext uri="{BB962C8B-B14F-4D97-AF65-F5344CB8AC3E}">
        <p14:creationId xmlns:p14="http://schemas.microsoft.com/office/powerpoint/2010/main" val="2512259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63" name="Rectangle 11"/>
          <p:cNvSpPr>
            <a:spLocks noChangeArrowheads="1"/>
          </p:cNvSpPr>
          <p:nvPr/>
        </p:nvSpPr>
        <p:spPr bwMode="auto">
          <a:xfrm>
            <a:off x="228600" y="1524000"/>
            <a:ext cx="8458200" cy="4267200"/>
          </a:xfrm>
          <a:prstGeom prst="rect">
            <a:avLst/>
          </a:prstGeom>
          <a:solidFill>
            <a:srgbClr val="FFCC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8357" name="AutoShape 5"/>
          <p:cNvSpPr>
            <a:spLocks noChangeArrowheads="1"/>
          </p:cNvSpPr>
          <p:nvPr/>
        </p:nvSpPr>
        <p:spPr bwMode="auto">
          <a:xfrm>
            <a:off x="914400" y="533400"/>
            <a:ext cx="7315200" cy="838200"/>
          </a:xfrm>
          <a:prstGeom prst="roundRect">
            <a:avLst>
              <a:gd name="adj" fmla="val 16667"/>
            </a:avLst>
          </a:prstGeom>
          <a:solidFill>
            <a:srgbClr val="993300"/>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8356" name="AutoShape 4"/>
          <p:cNvSpPr>
            <a:spLocks noChangeArrowheads="1"/>
          </p:cNvSpPr>
          <p:nvPr/>
        </p:nvSpPr>
        <p:spPr bwMode="auto">
          <a:xfrm>
            <a:off x="762000" y="457200"/>
            <a:ext cx="7315200" cy="838200"/>
          </a:xfrm>
          <a:prstGeom prst="roundRect">
            <a:avLst>
              <a:gd name="adj" fmla="val 16667"/>
            </a:avLst>
          </a:prstGeom>
          <a:solidFill>
            <a:srgbClr val="FFCC99"/>
          </a:solidFill>
          <a:ln w="9525">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8354" name="Rectangle 2"/>
          <p:cNvSpPr>
            <a:spLocks noGrp="1" noChangeArrowheads="1"/>
          </p:cNvSpPr>
          <p:nvPr>
            <p:ph type="ctrTitle" idx="4294967295"/>
          </p:nvPr>
        </p:nvSpPr>
        <p:spPr>
          <a:xfrm>
            <a:off x="609600" y="685800"/>
            <a:ext cx="7772400" cy="609600"/>
          </a:xfrm>
        </p:spPr>
        <p:txBody>
          <a:bodyPr>
            <a:normAutofit fontScale="90000"/>
          </a:bodyPr>
          <a:lstStyle/>
          <a:p>
            <a:pPr algn="ctr"/>
            <a:r>
              <a:rPr lang="en-US" altLang="zh-TW" sz="5400" b="1" smtClean="0">
                <a:latin typeface="Arial" pitchFamily="34" charset="0"/>
                <a:ea typeface="新細明體" pitchFamily="18" charset="-120"/>
                <a:cs typeface="Arial" pitchFamily="34" charset="0"/>
              </a:rPr>
              <a:t>Pharmaceutical Care</a:t>
            </a:r>
          </a:p>
        </p:txBody>
      </p:sp>
      <p:pic>
        <p:nvPicPr>
          <p:cNvPr id="22835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28352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835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752600"/>
            <a:ext cx="2971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836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733800"/>
            <a:ext cx="3657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836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752600"/>
            <a:ext cx="20574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836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3733800"/>
            <a:ext cx="1382713"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6058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278" name="Group 1286"/>
          <p:cNvGrpSpPr>
            <a:grpSpLocks/>
          </p:cNvGrpSpPr>
          <p:nvPr/>
        </p:nvGrpSpPr>
        <p:grpSpPr bwMode="auto">
          <a:xfrm>
            <a:off x="0" y="0"/>
            <a:ext cx="9144000" cy="7342188"/>
            <a:chOff x="0" y="0"/>
            <a:chExt cx="5760" cy="4625"/>
          </a:xfrm>
        </p:grpSpPr>
        <p:grpSp>
          <p:nvGrpSpPr>
            <p:cNvPr id="214021" name="Group 1029"/>
            <p:cNvGrpSpPr>
              <a:grpSpLocks/>
            </p:cNvGrpSpPr>
            <p:nvPr/>
          </p:nvGrpSpPr>
          <p:grpSpPr bwMode="auto">
            <a:xfrm>
              <a:off x="0" y="0"/>
              <a:ext cx="2686" cy="2919"/>
              <a:chOff x="0" y="0"/>
              <a:chExt cx="4659" cy="4172"/>
            </a:xfrm>
          </p:grpSpPr>
          <p:grpSp>
            <p:nvGrpSpPr>
              <p:cNvPr id="214022" name="Group 1030"/>
              <p:cNvGrpSpPr>
                <a:grpSpLocks/>
              </p:cNvGrpSpPr>
              <p:nvPr/>
            </p:nvGrpSpPr>
            <p:grpSpPr bwMode="auto">
              <a:xfrm>
                <a:off x="0" y="0"/>
                <a:ext cx="1144" cy="1241"/>
                <a:chOff x="1824" y="633"/>
                <a:chExt cx="2834" cy="2849"/>
              </a:xfrm>
            </p:grpSpPr>
            <p:sp>
              <p:nvSpPr>
                <p:cNvPr id="214023"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alpha val="12000"/>
                  </a:srgbClr>
                </a:solidFill>
                <a:ln w="9525">
                  <a:solidFill>
                    <a:srgbClr val="000000"/>
                  </a:solidFill>
                  <a:miter lim="800000"/>
                  <a:headEnd/>
                  <a:tailEnd/>
                </a:ln>
              </p:spPr>
              <p:txBody>
                <a:bodyPr/>
                <a:lstStyle/>
                <a:p>
                  <a:endParaRPr lang="en-US"/>
                </a:p>
              </p:txBody>
            </p:sp>
            <p:sp>
              <p:nvSpPr>
                <p:cNvPr id="214024"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33CC33">
                    <a:alpha val="12000"/>
                  </a:srgbClr>
                </a:solidFill>
                <a:ln w="9525">
                  <a:solidFill>
                    <a:srgbClr val="000000"/>
                  </a:solidFill>
                  <a:miter lim="800000"/>
                  <a:headEnd/>
                  <a:tailEnd/>
                </a:ln>
              </p:spPr>
              <p:txBody>
                <a:bodyPr/>
                <a:lstStyle/>
                <a:p>
                  <a:endParaRPr lang="en-US"/>
                </a:p>
              </p:txBody>
            </p:sp>
            <p:sp>
              <p:nvSpPr>
                <p:cNvPr id="214025"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hlink">
                    <a:alpha val="12000"/>
                  </a:schemeClr>
                </a:solidFill>
                <a:ln w="9525">
                  <a:solidFill>
                    <a:srgbClr val="000000"/>
                  </a:solidFill>
                  <a:miter lim="800000"/>
                  <a:headEnd/>
                  <a:tailEnd/>
                </a:ln>
              </p:spPr>
              <p:txBody>
                <a:bodyPr/>
                <a:lstStyle/>
                <a:p>
                  <a:endParaRPr lang="en-US"/>
                </a:p>
              </p:txBody>
            </p:sp>
            <p:sp>
              <p:nvSpPr>
                <p:cNvPr id="214026"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alpha val="12000"/>
                  </a:srgbClr>
                </a:solidFill>
                <a:ln w="9525">
                  <a:solidFill>
                    <a:srgbClr val="000000"/>
                  </a:solidFill>
                  <a:miter lim="800000"/>
                  <a:headEnd/>
                  <a:tailEnd/>
                </a:ln>
              </p:spPr>
              <p:txBody>
                <a:bodyPr/>
                <a:lstStyle/>
                <a:p>
                  <a:endParaRPr lang="en-US"/>
                </a:p>
              </p:txBody>
            </p:sp>
          </p:grpSp>
          <p:grpSp>
            <p:nvGrpSpPr>
              <p:cNvPr id="214027" name="Group 1035"/>
              <p:cNvGrpSpPr>
                <a:grpSpLocks/>
              </p:cNvGrpSpPr>
              <p:nvPr/>
            </p:nvGrpSpPr>
            <p:grpSpPr bwMode="auto">
              <a:xfrm rot="1326567">
                <a:off x="1156" y="119"/>
                <a:ext cx="1144" cy="1241"/>
                <a:chOff x="1824" y="633"/>
                <a:chExt cx="2834" cy="2849"/>
              </a:xfrm>
            </p:grpSpPr>
            <p:sp>
              <p:nvSpPr>
                <p:cNvPr id="214028"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alpha val="12000"/>
                  </a:srgbClr>
                </a:solidFill>
                <a:ln w="9525">
                  <a:solidFill>
                    <a:srgbClr val="000000"/>
                  </a:solidFill>
                  <a:miter lim="800000"/>
                  <a:headEnd/>
                  <a:tailEnd/>
                </a:ln>
              </p:spPr>
              <p:txBody>
                <a:bodyPr/>
                <a:lstStyle/>
                <a:p>
                  <a:endParaRPr lang="en-US"/>
                </a:p>
              </p:txBody>
            </p:sp>
            <p:sp>
              <p:nvSpPr>
                <p:cNvPr id="214029"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33CC">
                    <a:alpha val="12000"/>
                  </a:srgbClr>
                </a:solidFill>
                <a:ln w="9525">
                  <a:solidFill>
                    <a:srgbClr val="000000"/>
                  </a:solidFill>
                  <a:miter lim="800000"/>
                  <a:headEnd/>
                  <a:tailEnd/>
                </a:ln>
              </p:spPr>
              <p:txBody>
                <a:bodyPr/>
                <a:lstStyle/>
                <a:p>
                  <a:endParaRPr lang="en-US"/>
                </a:p>
              </p:txBody>
            </p:sp>
            <p:sp>
              <p:nvSpPr>
                <p:cNvPr id="214030"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9966FF">
                    <a:alpha val="12000"/>
                  </a:srgbClr>
                </a:solidFill>
                <a:ln w="9525">
                  <a:solidFill>
                    <a:srgbClr val="000000"/>
                  </a:solidFill>
                  <a:miter lim="800000"/>
                  <a:headEnd/>
                  <a:tailEnd/>
                </a:ln>
              </p:spPr>
              <p:txBody>
                <a:bodyPr/>
                <a:lstStyle/>
                <a:p>
                  <a:endParaRPr lang="en-US"/>
                </a:p>
              </p:txBody>
            </p:sp>
            <p:sp>
              <p:nvSpPr>
                <p:cNvPr id="214031"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33CC33">
                    <a:alpha val="12000"/>
                  </a:srgbClr>
                </a:solidFill>
                <a:ln w="9525">
                  <a:solidFill>
                    <a:srgbClr val="000000"/>
                  </a:solidFill>
                  <a:miter lim="800000"/>
                  <a:headEnd/>
                  <a:tailEnd/>
                </a:ln>
              </p:spPr>
              <p:txBody>
                <a:bodyPr/>
                <a:lstStyle/>
                <a:p>
                  <a:endParaRPr lang="en-US"/>
                </a:p>
              </p:txBody>
            </p:sp>
          </p:grpSp>
          <p:grpSp>
            <p:nvGrpSpPr>
              <p:cNvPr id="214032" name="Group 1040"/>
              <p:cNvGrpSpPr>
                <a:grpSpLocks/>
              </p:cNvGrpSpPr>
              <p:nvPr/>
            </p:nvGrpSpPr>
            <p:grpSpPr bwMode="auto">
              <a:xfrm rot="-997720">
                <a:off x="113" y="981"/>
                <a:ext cx="1144" cy="1241"/>
                <a:chOff x="1824" y="633"/>
                <a:chExt cx="2834" cy="2849"/>
              </a:xfrm>
            </p:grpSpPr>
            <p:sp>
              <p:nvSpPr>
                <p:cNvPr id="214033"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hlink">
                    <a:alpha val="12000"/>
                  </a:schemeClr>
                </a:solidFill>
                <a:ln w="9525">
                  <a:solidFill>
                    <a:srgbClr val="000000"/>
                  </a:solidFill>
                  <a:miter lim="800000"/>
                  <a:headEnd/>
                  <a:tailEnd/>
                </a:ln>
              </p:spPr>
              <p:txBody>
                <a:bodyPr/>
                <a:lstStyle/>
                <a:p>
                  <a:endParaRPr lang="en-US"/>
                </a:p>
              </p:txBody>
            </p:sp>
            <p:sp>
              <p:nvSpPr>
                <p:cNvPr id="214034"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33CC">
                    <a:alpha val="12000"/>
                  </a:srgbClr>
                </a:solidFill>
                <a:ln w="9525">
                  <a:solidFill>
                    <a:srgbClr val="000000"/>
                  </a:solidFill>
                  <a:miter lim="800000"/>
                  <a:headEnd/>
                  <a:tailEnd/>
                </a:ln>
              </p:spPr>
              <p:txBody>
                <a:bodyPr/>
                <a:lstStyle/>
                <a:p>
                  <a:endParaRPr lang="en-US"/>
                </a:p>
              </p:txBody>
            </p:sp>
            <p:sp>
              <p:nvSpPr>
                <p:cNvPr id="214035"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66CCFF">
                    <a:alpha val="12000"/>
                  </a:srgbClr>
                </a:solidFill>
                <a:ln w="9525">
                  <a:solidFill>
                    <a:srgbClr val="000000"/>
                  </a:solidFill>
                  <a:miter lim="800000"/>
                  <a:headEnd/>
                  <a:tailEnd/>
                </a:ln>
              </p:spPr>
              <p:txBody>
                <a:bodyPr/>
                <a:lstStyle/>
                <a:p>
                  <a:pPr algn="ctr">
                    <a:spcBef>
                      <a:spcPct val="0"/>
                    </a:spcBef>
                  </a:pPr>
                  <a:endParaRPr lang="en-GB">
                    <a:solidFill>
                      <a:schemeClr val="accent2"/>
                    </a:solidFill>
                  </a:endParaRPr>
                </a:p>
              </p:txBody>
            </p:sp>
            <p:sp>
              <p:nvSpPr>
                <p:cNvPr id="214036"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alpha val="12000"/>
                  </a:srgbClr>
                </a:solidFill>
                <a:ln w="9525">
                  <a:solidFill>
                    <a:srgbClr val="000000"/>
                  </a:solidFill>
                  <a:miter lim="800000"/>
                  <a:headEnd/>
                  <a:tailEnd/>
                </a:ln>
              </p:spPr>
              <p:txBody>
                <a:bodyPr/>
                <a:lstStyle/>
                <a:p>
                  <a:endParaRPr lang="en-US"/>
                </a:p>
              </p:txBody>
            </p:sp>
          </p:grpSp>
          <p:grpSp>
            <p:nvGrpSpPr>
              <p:cNvPr id="214037" name="Group 1045"/>
              <p:cNvGrpSpPr>
                <a:grpSpLocks/>
              </p:cNvGrpSpPr>
              <p:nvPr/>
            </p:nvGrpSpPr>
            <p:grpSpPr bwMode="auto">
              <a:xfrm rot="-2527865">
                <a:off x="2608" y="754"/>
                <a:ext cx="1144" cy="1241"/>
                <a:chOff x="1824" y="633"/>
                <a:chExt cx="2834" cy="2849"/>
              </a:xfrm>
            </p:grpSpPr>
            <p:sp>
              <p:nvSpPr>
                <p:cNvPr id="214038"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33CC">
                    <a:alpha val="12000"/>
                  </a:srgbClr>
                </a:solidFill>
                <a:ln w="9525">
                  <a:solidFill>
                    <a:srgbClr val="000000"/>
                  </a:solidFill>
                  <a:miter lim="800000"/>
                  <a:headEnd/>
                  <a:tailEnd/>
                </a:ln>
              </p:spPr>
              <p:txBody>
                <a:bodyPr/>
                <a:lstStyle/>
                <a:p>
                  <a:endParaRPr lang="en-US"/>
                </a:p>
              </p:txBody>
            </p:sp>
            <p:sp>
              <p:nvSpPr>
                <p:cNvPr id="214039"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9966FF">
                    <a:alpha val="12000"/>
                  </a:srgbClr>
                </a:solidFill>
                <a:ln w="9525">
                  <a:solidFill>
                    <a:srgbClr val="000000"/>
                  </a:solidFill>
                  <a:miter lim="800000"/>
                  <a:headEnd/>
                  <a:tailEnd/>
                </a:ln>
              </p:spPr>
              <p:txBody>
                <a:bodyPr/>
                <a:lstStyle/>
                <a:p>
                  <a:endParaRPr lang="en-US"/>
                </a:p>
              </p:txBody>
            </p:sp>
            <p:sp>
              <p:nvSpPr>
                <p:cNvPr id="214040"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FFFF00">
                    <a:alpha val="12000"/>
                  </a:srgbClr>
                </a:solidFill>
                <a:ln>
                  <a:noFill/>
                </a:ln>
                <a:extLst>
                  <a:ext uri="{91240B29-F687-4F45-9708-019B960494DF}">
                    <a14:hiddenLine xmlns:a14="http://schemas.microsoft.com/office/drawing/2010/main" w="9525">
                      <a:solidFill>
                        <a:srgbClr val="FFFF00"/>
                      </a:solidFill>
                      <a:miter lim="800000"/>
                      <a:headEnd/>
                      <a:tailEnd/>
                    </a14:hiddenLine>
                  </a:ext>
                </a:extLst>
              </p:spPr>
              <p:txBody>
                <a:bodyPr/>
                <a:lstStyle/>
                <a:p>
                  <a:endParaRPr lang="en-US"/>
                </a:p>
              </p:txBody>
            </p:sp>
            <p:sp>
              <p:nvSpPr>
                <p:cNvPr id="214041"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alpha val="12000"/>
                  </a:srgbClr>
                </a:solidFill>
                <a:ln w="9525">
                  <a:solidFill>
                    <a:srgbClr val="000000"/>
                  </a:solidFill>
                  <a:miter lim="800000"/>
                  <a:headEnd/>
                  <a:tailEnd/>
                </a:ln>
              </p:spPr>
              <p:txBody>
                <a:bodyPr/>
                <a:lstStyle/>
                <a:p>
                  <a:endParaRPr lang="en-US"/>
                </a:p>
              </p:txBody>
            </p:sp>
          </p:grpSp>
          <p:grpSp>
            <p:nvGrpSpPr>
              <p:cNvPr id="214042" name="Group 1050"/>
              <p:cNvGrpSpPr>
                <a:grpSpLocks/>
              </p:cNvGrpSpPr>
              <p:nvPr/>
            </p:nvGrpSpPr>
            <p:grpSpPr bwMode="auto">
              <a:xfrm rot="1809410">
                <a:off x="2200" y="210"/>
                <a:ext cx="1144" cy="1241"/>
                <a:chOff x="1824" y="633"/>
                <a:chExt cx="2834" cy="2849"/>
              </a:xfrm>
            </p:grpSpPr>
            <p:sp>
              <p:nvSpPr>
                <p:cNvPr id="214043"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9966FF">
                    <a:alpha val="12000"/>
                  </a:srgbClr>
                </a:solidFill>
                <a:ln w="9525">
                  <a:solidFill>
                    <a:srgbClr val="000000"/>
                  </a:solidFill>
                  <a:miter lim="800000"/>
                  <a:headEnd/>
                  <a:tailEnd/>
                </a:ln>
              </p:spPr>
              <p:txBody>
                <a:bodyPr/>
                <a:lstStyle/>
                <a:p>
                  <a:endParaRPr lang="en-US"/>
                </a:p>
              </p:txBody>
            </p:sp>
            <p:sp>
              <p:nvSpPr>
                <p:cNvPr id="214044"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alpha val="12000"/>
                  </a:srgbClr>
                </a:solidFill>
                <a:ln w="9525">
                  <a:solidFill>
                    <a:srgbClr val="000000"/>
                  </a:solidFill>
                  <a:miter lim="800000"/>
                  <a:headEnd/>
                  <a:tailEnd/>
                </a:ln>
              </p:spPr>
              <p:txBody>
                <a:bodyPr/>
                <a:lstStyle/>
                <a:p>
                  <a:endParaRPr lang="en-US"/>
                </a:p>
              </p:txBody>
            </p:sp>
            <p:sp>
              <p:nvSpPr>
                <p:cNvPr id="214045"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66CCFF">
                    <a:alpha val="12000"/>
                  </a:srgbClr>
                </a:solidFill>
                <a:ln w="9525">
                  <a:solidFill>
                    <a:srgbClr val="000000"/>
                  </a:solidFill>
                  <a:miter lim="800000"/>
                  <a:headEnd/>
                  <a:tailEnd/>
                </a:ln>
              </p:spPr>
              <p:txBody>
                <a:bodyPr/>
                <a:lstStyle/>
                <a:p>
                  <a:endParaRPr lang="en-US"/>
                </a:p>
              </p:txBody>
            </p:sp>
            <p:sp>
              <p:nvSpPr>
                <p:cNvPr id="214046"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66FF33">
                    <a:alpha val="12000"/>
                  </a:srgbClr>
                </a:solidFill>
                <a:ln w="9525">
                  <a:solidFill>
                    <a:srgbClr val="000000"/>
                  </a:solidFill>
                  <a:miter lim="800000"/>
                  <a:headEnd/>
                  <a:tailEnd/>
                </a:ln>
              </p:spPr>
              <p:txBody>
                <a:bodyPr/>
                <a:lstStyle/>
                <a:p>
                  <a:endParaRPr lang="en-US"/>
                </a:p>
              </p:txBody>
            </p:sp>
          </p:grpSp>
          <p:grpSp>
            <p:nvGrpSpPr>
              <p:cNvPr id="214047" name="Group 1055"/>
              <p:cNvGrpSpPr>
                <a:grpSpLocks/>
              </p:cNvGrpSpPr>
              <p:nvPr/>
            </p:nvGrpSpPr>
            <p:grpSpPr bwMode="auto">
              <a:xfrm>
                <a:off x="3515" y="391"/>
                <a:ext cx="1144" cy="1241"/>
                <a:chOff x="1824" y="633"/>
                <a:chExt cx="2834" cy="2849"/>
              </a:xfrm>
            </p:grpSpPr>
            <p:sp>
              <p:nvSpPr>
                <p:cNvPr id="214048"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CC66FF">
                    <a:alpha val="12000"/>
                  </a:srgbClr>
                </a:solidFill>
                <a:ln w="9525">
                  <a:solidFill>
                    <a:srgbClr val="000000"/>
                  </a:solidFill>
                  <a:miter lim="800000"/>
                  <a:headEnd/>
                  <a:tailEnd/>
                </a:ln>
              </p:spPr>
              <p:txBody>
                <a:bodyPr/>
                <a:lstStyle/>
                <a:p>
                  <a:endParaRPr lang="en-US"/>
                </a:p>
              </p:txBody>
            </p:sp>
            <p:sp>
              <p:nvSpPr>
                <p:cNvPr id="214049"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33CC">
                    <a:alpha val="12000"/>
                  </a:srgbClr>
                </a:solidFill>
                <a:ln w="9525">
                  <a:solidFill>
                    <a:srgbClr val="000000"/>
                  </a:solidFill>
                  <a:miter lim="800000"/>
                  <a:headEnd/>
                  <a:tailEnd/>
                </a:ln>
              </p:spPr>
              <p:txBody>
                <a:bodyPr/>
                <a:lstStyle/>
                <a:p>
                  <a:endParaRPr lang="en-US"/>
                </a:p>
              </p:txBody>
            </p:sp>
            <p:sp>
              <p:nvSpPr>
                <p:cNvPr id="214050"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CC0066">
                    <a:alpha val="12000"/>
                  </a:srgbClr>
                </a:solidFill>
                <a:ln w="9525">
                  <a:solidFill>
                    <a:srgbClr val="000000"/>
                  </a:solidFill>
                  <a:miter lim="800000"/>
                  <a:headEnd/>
                  <a:tailEnd/>
                </a:ln>
              </p:spPr>
              <p:txBody>
                <a:bodyPr/>
                <a:lstStyle/>
                <a:p>
                  <a:endParaRPr lang="en-US"/>
                </a:p>
              </p:txBody>
            </p:sp>
            <p:sp>
              <p:nvSpPr>
                <p:cNvPr id="214051"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FFF00">
                    <a:alpha val="12000"/>
                  </a:srgbClr>
                </a:solidFill>
                <a:ln w="9525">
                  <a:solidFill>
                    <a:srgbClr val="000000"/>
                  </a:solidFill>
                  <a:miter lim="800000"/>
                  <a:headEnd/>
                  <a:tailEnd/>
                </a:ln>
              </p:spPr>
              <p:txBody>
                <a:bodyPr/>
                <a:lstStyle/>
                <a:p>
                  <a:endParaRPr lang="en-US"/>
                </a:p>
              </p:txBody>
            </p:sp>
          </p:grpSp>
          <p:grpSp>
            <p:nvGrpSpPr>
              <p:cNvPr id="214052" name="Group 1060"/>
              <p:cNvGrpSpPr>
                <a:grpSpLocks/>
              </p:cNvGrpSpPr>
              <p:nvPr/>
            </p:nvGrpSpPr>
            <p:grpSpPr bwMode="auto">
              <a:xfrm>
                <a:off x="476" y="1842"/>
                <a:ext cx="1144" cy="1241"/>
                <a:chOff x="1824" y="633"/>
                <a:chExt cx="2834" cy="2849"/>
              </a:xfrm>
            </p:grpSpPr>
            <p:sp>
              <p:nvSpPr>
                <p:cNvPr id="214053"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folHlink">
                    <a:alpha val="12000"/>
                  </a:schemeClr>
                </a:solidFill>
                <a:ln w="9525">
                  <a:solidFill>
                    <a:srgbClr val="000000"/>
                  </a:solidFill>
                  <a:miter lim="800000"/>
                  <a:headEnd/>
                  <a:tailEnd/>
                </a:ln>
              </p:spPr>
              <p:txBody>
                <a:bodyPr/>
                <a:lstStyle/>
                <a:p>
                  <a:endParaRPr lang="en-US"/>
                </a:p>
              </p:txBody>
            </p:sp>
            <p:sp>
              <p:nvSpPr>
                <p:cNvPr id="214054"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00CC99">
                    <a:alpha val="12000"/>
                  </a:srgbClr>
                </a:solidFill>
                <a:ln w="9525">
                  <a:solidFill>
                    <a:srgbClr val="000000"/>
                  </a:solidFill>
                  <a:miter lim="800000"/>
                  <a:headEnd/>
                  <a:tailEnd/>
                </a:ln>
              </p:spPr>
              <p:txBody>
                <a:bodyPr/>
                <a:lstStyle/>
                <a:p>
                  <a:endParaRPr lang="en-US"/>
                </a:p>
              </p:txBody>
            </p:sp>
            <p:sp>
              <p:nvSpPr>
                <p:cNvPr id="214055"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FF33CC">
                    <a:alpha val="12000"/>
                  </a:srgbClr>
                </a:solidFill>
                <a:ln w="9525">
                  <a:solidFill>
                    <a:srgbClr val="000000"/>
                  </a:solidFill>
                  <a:miter lim="800000"/>
                  <a:headEnd/>
                  <a:tailEnd/>
                </a:ln>
              </p:spPr>
              <p:txBody>
                <a:bodyPr/>
                <a:lstStyle/>
                <a:p>
                  <a:endParaRPr lang="en-US"/>
                </a:p>
              </p:txBody>
            </p:sp>
            <p:sp>
              <p:nvSpPr>
                <p:cNvPr id="214056"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F99FF">
                    <a:alpha val="12000"/>
                  </a:srgbClr>
                </a:solidFill>
                <a:ln w="9525">
                  <a:solidFill>
                    <a:srgbClr val="000000"/>
                  </a:solidFill>
                  <a:miter lim="800000"/>
                  <a:headEnd/>
                  <a:tailEnd/>
                </a:ln>
              </p:spPr>
              <p:txBody>
                <a:bodyPr/>
                <a:lstStyle/>
                <a:p>
                  <a:endParaRPr lang="en-US"/>
                </a:p>
              </p:txBody>
            </p:sp>
          </p:grpSp>
          <p:grpSp>
            <p:nvGrpSpPr>
              <p:cNvPr id="214057" name="Group 1065"/>
              <p:cNvGrpSpPr>
                <a:grpSpLocks/>
              </p:cNvGrpSpPr>
              <p:nvPr/>
            </p:nvGrpSpPr>
            <p:grpSpPr bwMode="auto">
              <a:xfrm>
                <a:off x="2064" y="1888"/>
                <a:ext cx="1144" cy="1241"/>
                <a:chOff x="1824" y="633"/>
                <a:chExt cx="2834" cy="2849"/>
              </a:xfrm>
            </p:grpSpPr>
            <p:sp>
              <p:nvSpPr>
                <p:cNvPr id="214058"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alpha val="12000"/>
                  </a:srgbClr>
                </a:solidFill>
                <a:ln w="9525">
                  <a:solidFill>
                    <a:srgbClr val="000000"/>
                  </a:solidFill>
                  <a:miter lim="800000"/>
                  <a:headEnd/>
                  <a:tailEnd/>
                </a:ln>
              </p:spPr>
              <p:txBody>
                <a:bodyPr/>
                <a:lstStyle/>
                <a:p>
                  <a:endParaRPr lang="en-US"/>
                </a:p>
              </p:txBody>
            </p:sp>
            <p:sp>
              <p:nvSpPr>
                <p:cNvPr id="214059"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hlink">
                    <a:alpha val="12000"/>
                  </a:schemeClr>
                </a:solidFill>
                <a:ln w="9525">
                  <a:solidFill>
                    <a:srgbClr val="000000"/>
                  </a:solidFill>
                  <a:miter lim="800000"/>
                  <a:headEnd/>
                  <a:tailEnd/>
                </a:ln>
              </p:spPr>
              <p:txBody>
                <a:bodyPr/>
                <a:lstStyle/>
                <a:p>
                  <a:endParaRPr lang="en-US"/>
                </a:p>
              </p:txBody>
            </p:sp>
            <p:sp>
              <p:nvSpPr>
                <p:cNvPr id="214060"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alpha val="12000"/>
                  </a:srgbClr>
                </a:solidFill>
                <a:ln w="9525">
                  <a:solidFill>
                    <a:srgbClr val="000000"/>
                  </a:solidFill>
                  <a:miter lim="800000"/>
                  <a:headEnd/>
                  <a:tailEnd/>
                </a:ln>
              </p:spPr>
              <p:txBody>
                <a:bodyPr/>
                <a:lstStyle/>
                <a:p>
                  <a:endParaRPr lang="en-US"/>
                </a:p>
              </p:txBody>
            </p:sp>
            <p:sp>
              <p:nvSpPr>
                <p:cNvPr id="214061"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folHlink">
                    <a:alpha val="12000"/>
                  </a:schemeClr>
                </a:solidFill>
                <a:ln w="9525">
                  <a:solidFill>
                    <a:srgbClr val="000000"/>
                  </a:solidFill>
                  <a:miter lim="800000"/>
                  <a:headEnd/>
                  <a:tailEnd/>
                </a:ln>
              </p:spPr>
              <p:txBody>
                <a:bodyPr/>
                <a:lstStyle/>
                <a:p>
                  <a:endParaRPr lang="en-US"/>
                </a:p>
              </p:txBody>
            </p:sp>
          </p:grpSp>
          <p:grpSp>
            <p:nvGrpSpPr>
              <p:cNvPr id="214062" name="Group 1070"/>
              <p:cNvGrpSpPr>
                <a:grpSpLocks/>
              </p:cNvGrpSpPr>
              <p:nvPr/>
            </p:nvGrpSpPr>
            <p:grpSpPr bwMode="auto">
              <a:xfrm>
                <a:off x="1383" y="1979"/>
                <a:ext cx="1144" cy="1241"/>
                <a:chOff x="1824" y="633"/>
                <a:chExt cx="2834" cy="2849"/>
              </a:xfrm>
            </p:grpSpPr>
            <p:sp>
              <p:nvSpPr>
                <p:cNvPr id="214063"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CC66FF">
                    <a:alpha val="12000"/>
                  </a:srgbClr>
                </a:solidFill>
                <a:ln w="9525">
                  <a:solidFill>
                    <a:srgbClr val="000000"/>
                  </a:solidFill>
                  <a:miter lim="800000"/>
                  <a:headEnd/>
                  <a:tailEnd/>
                </a:ln>
              </p:spPr>
              <p:txBody>
                <a:bodyPr/>
                <a:lstStyle/>
                <a:p>
                  <a:endParaRPr lang="en-US"/>
                </a:p>
              </p:txBody>
            </p:sp>
            <p:sp>
              <p:nvSpPr>
                <p:cNvPr id="214064"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9966FF">
                    <a:alpha val="12000"/>
                  </a:srgbClr>
                </a:solidFill>
                <a:ln w="9525">
                  <a:solidFill>
                    <a:srgbClr val="000000"/>
                  </a:solidFill>
                  <a:miter lim="800000"/>
                  <a:headEnd/>
                  <a:tailEnd/>
                </a:ln>
              </p:spPr>
              <p:txBody>
                <a:bodyPr/>
                <a:lstStyle/>
                <a:p>
                  <a:endParaRPr lang="en-US"/>
                </a:p>
              </p:txBody>
            </p:sp>
            <p:sp>
              <p:nvSpPr>
                <p:cNvPr id="214065"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hlink">
                    <a:alpha val="12000"/>
                  </a:schemeClr>
                </a:solidFill>
                <a:ln w="9525">
                  <a:solidFill>
                    <a:srgbClr val="000000"/>
                  </a:solidFill>
                  <a:miter lim="800000"/>
                  <a:headEnd/>
                  <a:tailEnd/>
                </a:ln>
              </p:spPr>
              <p:txBody>
                <a:bodyPr/>
                <a:lstStyle/>
                <a:p>
                  <a:endParaRPr lang="en-US"/>
                </a:p>
              </p:txBody>
            </p:sp>
            <p:sp>
              <p:nvSpPr>
                <p:cNvPr id="214066"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alpha val="12000"/>
                  </a:srgbClr>
                </a:solidFill>
                <a:ln w="9525">
                  <a:solidFill>
                    <a:srgbClr val="000000"/>
                  </a:solidFill>
                  <a:miter lim="800000"/>
                  <a:headEnd/>
                  <a:tailEnd/>
                </a:ln>
              </p:spPr>
              <p:txBody>
                <a:bodyPr/>
                <a:lstStyle/>
                <a:p>
                  <a:endParaRPr lang="en-US"/>
                </a:p>
              </p:txBody>
            </p:sp>
          </p:grpSp>
          <p:grpSp>
            <p:nvGrpSpPr>
              <p:cNvPr id="214067" name="Group 1075"/>
              <p:cNvGrpSpPr>
                <a:grpSpLocks/>
              </p:cNvGrpSpPr>
              <p:nvPr/>
            </p:nvGrpSpPr>
            <p:grpSpPr bwMode="auto">
              <a:xfrm>
                <a:off x="3288" y="1752"/>
                <a:ext cx="1144" cy="1241"/>
                <a:chOff x="1824" y="633"/>
                <a:chExt cx="2834" cy="2849"/>
              </a:xfrm>
            </p:grpSpPr>
            <p:sp>
              <p:nvSpPr>
                <p:cNvPr id="214068"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alpha val="12000"/>
                  </a:srgbClr>
                </a:solidFill>
                <a:ln w="9525">
                  <a:solidFill>
                    <a:srgbClr val="000000"/>
                  </a:solidFill>
                  <a:miter lim="800000"/>
                  <a:headEnd/>
                  <a:tailEnd/>
                </a:ln>
              </p:spPr>
              <p:txBody>
                <a:bodyPr/>
                <a:lstStyle/>
                <a:p>
                  <a:endParaRPr lang="en-US"/>
                </a:p>
              </p:txBody>
            </p:sp>
            <p:sp>
              <p:nvSpPr>
                <p:cNvPr id="214069"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bg2">
                    <a:alpha val="12000"/>
                  </a:schemeClr>
                </a:solidFill>
                <a:ln w="9525">
                  <a:solidFill>
                    <a:srgbClr val="000000"/>
                  </a:solidFill>
                  <a:miter lim="800000"/>
                  <a:headEnd/>
                  <a:tailEnd/>
                </a:ln>
              </p:spPr>
              <p:txBody>
                <a:bodyPr/>
                <a:lstStyle/>
                <a:p>
                  <a:endParaRPr lang="en-US"/>
                </a:p>
              </p:txBody>
            </p:sp>
            <p:sp>
              <p:nvSpPr>
                <p:cNvPr id="214070"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FFFF00">
                    <a:alpha val="12000"/>
                  </a:srgbClr>
                </a:solidFill>
                <a:ln w="9525">
                  <a:solidFill>
                    <a:srgbClr val="000000"/>
                  </a:solidFill>
                  <a:miter lim="800000"/>
                  <a:headEnd/>
                  <a:tailEnd/>
                </a:ln>
              </p:spPr>
              <p:txBody>
                <a:bodyPr/>
                <a:lstStyle/>
                <a:p>
                  <a:endParaRPr lang="en-US"/>
                </a:p>
              </p:txBody>
            </p:sp>
            <p:sp>
              <p:nvSpPr>
                <p:cNvPr id="214071"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folHlink">
                    <a:alpha val="12000"/>
                  </a:schemeClr>
                </a:solidFill>
                <a:ln w="9525">
                  <a:solidFill>
                    <a:srgbClr val="000000"/>
                  </a:solidFill>
                  <a:miter lim="800000"/>
                  <a:headEnd/>
                  <a:tailEnd/>
                </a:ln>
              </p:spPr>
              <p:txBody>
                <a:bodyPr/>
                <a:lstStyle/>
                <a:p>
                  <a:endParaRPr lang="en-US"/>
                </a:p>
              </p:txBody>
            </p:sp>
          </p:grpSp>
          <p:grpSp>
            <p:nvGrpSpPr>
              <p:cNvPr id="214072" name="Group 1080"/>
              <p:cNvGrpSpPr>
                <a:grpSpLocks/>
              </p:cNvGrpSpPr>
              <p:nvPr/>
            </p:nvGrpSpPr>
            <p:grpSpPr bwMode="auto">
              <a:xfrm>
                <a:off x="3198" y="2931"/>
                <a:ext cx="1144" cy="1241"/>
                <a:chOff x="1824" y="633"/>
                <a:chExt cx="2834" cy="2849"/>
              </a:xfrm>
            </p:grpSpPr>
            <p:sp>
              <p:nvSpPr>
                <p:cNvPr id="214073"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33CC">
                    <a:alpha val="12000"/>
                  </a:srgbClr>
                </a:solidFill>
                <a:ln w="9525">
                  <a:solidFill>
                    <a:srgbClr val="000000"/>
                  </a:solidFill>
                  <a:miter lim="800000"/>
                  <a:headEnd/>
                  <a:tailEnd/>
                </a:ln>
              </p:spPr>
              <p:txBody>
                <a:bodyPr/>
                <a:lstStyle/>
                <a:p>
                  <a:endParaRPr lang="en-US"/>
                </a:p>
              </p:txBody>
            </p:sp>
            <p:sp>
              <p:nvSpPr>
                <p:cNvPr id="214074"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0000">
                    <a:alpha val="12000"/>
                  </a:srgbClr>
                </a:solidFill>
                <a:ln w="9525">
                  <a:solidFill>
                    <a:srgbClr val="000000"/>
                  </a:solidFill>
                  <a:miter lim="800000"/>
                  <a:headEnd/>
                  <a:tailEnd/>
                </a:ln>
              </p:spPr>
              <p:txBody>
                <a:bodyPr/>
                <a:lstStyle/>
                <a:p>
                  <a:endParaRPr lang="en-US"/>
                </a:p>
              </p:txBody>
            </p:sp>
            <p:sp>
              <p:nvSpPr>
                <p:cNvPr id="214075"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alpha val="12000"/>
                  </a:srgbClr>
                </a:solidFill>
                <a:ln w="9525">
                  <a:solidFill>
                    <a:srgbClr val="000000"/>
                  </a:solidFill>
                  <a:miter lim="800000"/>
                  <a:headEnd/>
                  <a:tailEnd/>
                </a:ln>
              </p:spPr>
              <p:txBody>
                <a:bodyPr/>
                <a:lstStyle/>
                <a:p>
                  <a:endParaRPr lang="en-US"/>
                </a:p>
              </p:txBody>
            </p:sp>
            <p:sp>
              <p:nvSpPr>
                <p:cNvPr id="214076"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0099">
                    <a:alpha val="12000"/>
                  </a:srgbClr>
                </a:solidFill>
                <a:ln w="9525">
                  <a:solidFill>
                    <a:srgbClr val="000000"/>
                  </a:solidFill>
                  <a:miter lim="800000"/>
                  <a:headEnd/>
                  <a:tailEnd/>
                </a:ln>
              </p:spPr>
              <p:txBody>
                <a:bodyPr/>
                <a:lstStyle/>
                <a:p>
                  <a:endParaRPr lang="en-US"/>
                </a:p>
              </p:txBody>
            </p:sp>
          </p:grpSp>
          <p:grpSp>
            <p:nvGrpSpPr>
              <p:cNvPr id="214077" name="Group 1085"/>
              <p:cNvGrpSpPr>
                <a:grpSpLocks/>
              </p:cNvGrpSpPr>
              <p:nvPr/>
            </p:nvGrpSpPr>
            <p:grpSpPr bwMode="auto">
              <a:xfrm>
                <a:off x="476" y="2886"/>
                <a:ext cx="1144" cy="1241"/>
                <a:chOff x="1824" y="633"/>
                <a:chExt cx="2834" cy="2849"/>
              </a:xfrm>
            </p:grpSpPr>
            <p:sp>
              <p:nvSpPr>
                <p:cNvPr id="214078"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0000">
                    <a:alpha val="12000"/>
                  </a:srgbClr>
                </a:solidFill>
                <a:ln w="9525">
                  <a:solidFill>
                    <a:srgbClr val="000000"/>
                  </a:solidFill>
                  <a:miter lim="800000"/>
                  <a:headEnd/>
                  <a:tailEnd/>
                </a:ln>
              </p:spPr>
              <p:txBody>
                <a:bodyPr/>
                <a:lstStyle/>
                <a:p>
                  <a:endParaRPr lang="en-US"/>
                </a:p>
              </p:txBody>
            </p:sp>
            <p:sp>
              <p:nvSpPr>
                <p:cNvPr id="214079"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CC0066">
                    <a:alpha val="12000"/>
                  </a:srgbClr>
                </a:solidFill>
                <a:ln w="9525">
                  <a:solidFill>
                    <a:srgbClr val="000000"/>
                  </a:solidFill>
                  <a:miter lim="800000"/>
                  <a:headEnd/>
                  <a:tailEnd/>
                </a:ln>
              </p:spPr>
              <p:txBody>
                <a:bodyPr/>
                <a:lstStyle/>
                <a:p>
                  <a:endParaRPr lang="en-US"/>
                </a:p>
              </p:txBody>
            </p:sp>
            <p:sp>
              <p:nvSpPr>
                <p:cNvPr id="214080"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00CC99">
                    <a:alpha val="12000"/>
                  </a:srgbClr>
                </a:solidFill>
                <a:ln w="9525">
                  <a:solidFill>
                    <a:srgbClr val="000000"/>
                  </a:solidFill>
                  <a:miter lim="800000"/>
                  <a:headEnd/>
                  <a:tailEnd/>
                </a:ln>
              </p:spPr>
              <p:txBody>
                <a:bodyPr/>
                <a:lstStyle/>
                <a:p>
                  <a:endParaRPr lang="en-US"/>
                </a:p>
              </p:txBody>
            </p:sp>
            <p:sp>
              <p:nvSpPr>
                <p:cNvPr id="214081"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FFF00">
                    <a:alpha val="12000"/>
                  </a:srgbClr>
                </a:solidFill>
                <a:ln w="9525">
                  <a:solidFill>
                    <a:srgbClr val="000000"/>
                  </a:solidFill>
                  <a:miter lim="800000"/>
                  <a:headEnd/>
                  <a:tailEnd/>
                </a:ln>
              </p:spPr>
              <p:txBody>
                <a:bodyPr/>
                <a:lstStyle/>
                <a:p>
                  <a:endParaRPr lang="en-US"/>
                </a:p>
              </p:txBody>
            </p:sp>
          </p:grpSp>
        </p:grpSp>
        <p:grpSp>
          <p:nvGrpSpPr>
            <p:cNvPr id="214082" name="Group 1090"/>
            <p:cNvGrpSpPr>
              <a:grpSpLocks/>
            </p:cNvGrpSpPr>
            <p:nvPr/>
          </p:nvGrpSpPr>
          <p:grpSpPr bwMode="auto">
            <a:xfrm>
              <a:off x="2562" y="164"/>
              <a:ext cx="2686" cy="2919"/>
              <a:chOff x="0" y="0"/>
              <a:chExt cx="4659" cy="4172"/>
            </a:xfrm>
          </p:grpSpPr>
          <p:grpSp>
            <p:nvGrpSpPr>
              <p:cNvPr id="214083" name="Group 1091"/>
              <p:cNvGrpSpPr>
                <a:grpSpLocks/>
              </p:cNvGrpSpPr>
              <p:nvPr/>
            </p:nvGrpSpPr>
            <p:grpSpPr bwMode="auto">
              <a:xfrm>
                <a:off x="0" y="0"/>
                <a:ext cx="1144" cy="1241"/>
                <a:chOff x="1824" y="633"/>
                <a:chExt cx="2834" cy="2849"/>
              </a:xfrm>
            </p:grpSpPr>
            <p:sp>
              <p:nvSpPr>
                <p:cNvPr id="214084"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alpha val="12000"/>
                  </a:srgbClr>
                </a:solidFill>
                <a:ln w="9525">
                  <a:solidFill>
                    <a:srgbClr val="000000"/>
                  </a:solidFill>
                  <a:miter lim="800000"/>
                  <a:headEnd/>
                  <a:tailEnd/>
                </a:ln>
              </p:spPr>
              <p:txBody>
                <a:bodyPr/>
                <a:lstStyle/>
                <a:p>
                  <a:endParaRPr lang="en-US"/>
                </a:p>
              </p:txBody>
            </p:sp>
            <p:sp>
              <p:nvSpPr>
                <p:cNvPr id="214085"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33CC33">
                    <a:alpha val="12000"/>
                  </a:srgbClr>
                </a:solidFill>
                <a:ln w="9525">
                  <a:solidFill>
                    <a:srgbClr val="000000"/>
                  </a:solidFill>
                  <a:miter lim="800000"/>
                  <a:headEnd/>
                  <a:tailEnd/>
                </a:ln>
              </p:spPr>
              <p:txBody>
                <a:bodyPr/>
                <a:lstStyle/>
                <a:p>
                  <a:endParaRPr lang="en-US"/>
                </a:p>
              </p:txBody>
            </p:sp>
            <p:sp>
              <p:nvSpPr>
                <p:cNvPr id="214086"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hlink">
                    <a:alpha val="12000"/>
                  </a:schemeClr>
                </a:solidFill>
                <a:ln w="9525">
                  <a:solidFill>
                    <a:srgbClr val="000000"/>
                  </a:solidFill>
                  <a:miter lim="800000"/>
                  <a:headEnd/>
                  <a:tailEnd/>
                </a:ln>
              </p:spPr>
              <p:txBody>
                <a:bodyPr/>
                <a:lstStyle/>
                <a:p>
                  <a:endParaRPr lang="en-US"/>
                </a:p>
              </p:txBody>
            </p:sp>
            <p:sp>
              <p:nvSpPr>
                <p:cNvPr id="214087"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alpha val="12000"/>
                  </a:srgbClr>
                </a:solidFill>
                <a:ln w="9525">
                  <a:solidFill>
                    <a:srgbClr val="000000"/>
                  </a:solidFill>
                  <a:miter lim="800000"/>
                  <a:headEnd/>
                  <a:tailEnd/>
                </a:ln>
              </p:spPr>
              <p:txBody>
                <a:bodyPr/>
                <a:lstStyle/>
                <a:p>
                  <a:endParaRPr lang="en-US"/>
                </a:p>
              </p:txBody>
            </p:sp>
          </p:grpSp>
          <p:grpSp>
            <p:nvGrpSpPr>
              <p:cNvPr id="214088" name="Group 1096"/>
              <p:cNvGrpSpPr>
                <a:grpSpLocks/>
              </p:cNvGrpSpPr>
              <p:nvPr/>
            </p:nvGrpSpPr>
            <p:grpSpPr bwMode="auto">
              <a:xfrm rot="1326567">
                <a:off x="1156" y="119"/>
                <a:ext cx="1144" cy="1241"/>
                <a:chOff x="1824" y="633"/>
                <a:chExt cx="2834" cy="2849"/>
              </a:xfrm>
            </p:grpSpPr>
            <p:sp>
              <p:nvSpPr>
                <p:cNvPr id="214089"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alpha val="12000"/>
                  </a:srgbClr>
                </a:solidFill>
                <a:ln w="9525">
                  <a:solidFill>
                    <a:srgbClr val="000000"/>
                  </a:solidFill>
                  <a:miter lim="800000"/>
                  <a:headEnd/>
                  <a:tailEnd/>
                </a:ln>
              </p:spPr>
              <p:txBody>
                <a:bodyPr/>
                <a:lstStyle/>
                <a:p>
                  <a:endParaRPr lang="en-US"/>
                </a:p>
              </p:txBody>
            </p:sp>
            <p:sp>
              <p:nvSpPr>
                <p:cNvPr id="214090"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33CC">
                    <a:alpha val="12000"/>
                  </a:srgbClr>
                </a:solidFill>
                <a:ln w="9525">
                  <a:solidFill>
                    <a:srgbClr val="000000"/>
                  </a:solidFill>
                  <a:miter lim="800000"/>
                  <a:headEnd/>
                  <a:tailEnd/>
                </a:ln>
              </p:spPr>
              <p:txBody>
                <a:bodyPr/>
                <a:lstStyle/>
                <a:p>
                  <a:endParaRPr lang="en-US"/>
                </a:p>
              </p:txBody>
            </p:sp>
            <p:sp>
              <p:nvSpPr>
                <p:cNvPr id="214091"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9966FF">
                    <a:alpha val="12000"/>
                  </a:srgbClr>
                </a:solidFill>
                <a:ln w="9525">
                  <a:solidFill>
                    <a:srgbClr val="000000"/>
                  </a:solidFill>
                  <a:miter lim="800000"/>
                  <a:headEnd/>
                  <a:tailEnd/>
                </a:ln>
              </p:spPr>
              <p:txBody>
                <a:bodyPr/>
                <a:lstStyle/>
                <a:p>
                  <a:endParaRPr lang="en-US"/>
                </a:p>
              </p:txBody>
            </p:sp>
            <p:sp>
              <p:nvSpPr>
                <p:cNvPr id="214092"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33CC33">
                    <a:alpha val="12000"/>
                  </a:srgbClr>
                </a:solidFill>
                <a:ln w="9525">
                  <a:solidFill>
                    <a:srgbClr val="000000"/>
                  </a:solidFill>
                  <a:miter lim="800000"/>
                  <a:headEnd/>
                  <a:tailEnd/>
                </a:ln>
              </p:spPr>
              <p:txBody>
                <a:bodyPr/>
                <a:lstStyle/>
                <a:p>
                  <a:endParaRPr lang="en-US"/>
                </a:p>
              </p:txBody>
            </p:sp>
          </p:grpSp>
          <p:grpSp>
            <p:nvGrpSpPr>
              <p:cNvPr id="214093" name="Group 1101"/>
              <p:cNvGrpSpPr>
                <a:grpSpLocks/>
              </p:cNvGrpSpPr>
              <p:nvPr/>
            </p:nvGrpSpPr>
            <p:grpSpPr bwMode="auto">
              <a:xfrm rot="-997720">
                <a:off x="113" y="981"/>
                <a:ext cx="1144" cy="1241"/>
                <a:chOff x="1824" y="633"/>
                <a:chExt cx="2834" cy="2849"/>
              </a:xfrm>
            </p:grpSpPr>
            <p:sp>
              <p:nvSpPr>
                <p:cNvPr id="214094"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hlink">
                    <a:alpha val="12000"/>
                  </a:schemeClr>
                </a:solidFill>
                <a:ln w="9525">
                  <a:solidFill>
                    <a:srgbClr val="000000"/>
                  </a:solidFill>
                  <a:miter lim="800000"/>
                  <a:headEnd/>
                  <a:tailEnd/>
                </a:ln>
              </p:spPr>
              <p:txBody>
                <a:bodyPr/>
                <a:lstStyle/>
                <a:p>
                  <a:endParaRPr lang="en-US"/>
                </a:p>
              </p:txBody>
            </p:sp>
            <p:sp>
              <p:nvSpPr>
                <p:cNvPr id="214095"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33CC">
                    <a:alpha val="12000"/>
                  </a:srgbClr>
                </a:solidFill>
                <a:ln w="9525">
                  <a:solidFill>
                    <a:srgbClr val="000000"/>
                  </a:solidFill>
                  <a:miter lim="800000"/>
                  <a:headEnd/>
                  <a:tailEnd/>
                </a:ln>
              </p:spPr>
              <p:txBody>
                <a:bodyPr/>
                <a:lstStyle/>
                <a:p>
                  <a:endParaRPr lang="en-US"/>
                </a:p>
              </p:txBody>
            </p:sp>
            <p:sp>
              <p:nvSpPr>
                <p:cNvPr id="214096"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66CCFF">
                    <a:alpha val="12000"/>
                  </a:srgbClr>
                </a:solidFill>
                <a:ln w="9525">
                  <a:solidFill>
                    <a:srgbClr val="000000"/>
                  </a:solidFill>
                  <a:miter lim="800000"/>
                  <a:headEnd/>
                  <a:tailEnd/>
                </a:ln>
              </p:spPr>
              <p:txBody>
                <a:bodyPr/>
                <a:lstStyle/>
                <a:p>
                  <a:pPr algn="ctr">
                    <a:spcBef>
                      <a:spcPct val="0"/>
                    </a:spcBef>
                  </a:pPr>
                  <a:endParaRPr lang="en-GB">
                    <a:solidFill>
                      <a:schemeClr val="accent2"/>
                    </a:solidFill>
                  </a:endParaRPr>
                </a:p>
              </p:txBody>
            </p:sp>
            <p:sp>
              <p:nvSpPr>
                <p:cNvPr id="214097"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alpha val="12000"/>
                  </a:srgbClr>
                </a:solidFill>
                <a:ln w="9525">
                  <a:solidFill>
                    <a:srgbClr val="000000"/>
                  </a:solidFill>
                  <a:miter lim="800000"/>
                  <a:headEnd/>
                  <a:tailEnd/>
                </a:ln>
              </p:spPr>
              <p:txBody>
                <a:bodyPr/>
                <a:lstStyle/>
                <a:p>
                  <a:endParaRPr lang="en-US"/>
                </a:p>
              </p:txBody>
            </p:sp>
          </p:grpSp>
          <p:grpSp>
            <p:nvGrpSpPr>
              <p:cNvPr id="214098" name="Group 1106"/>
              <p:cNvGrpSpPr>
                <a:grpSpLocks/>
              </p:cNvGrpSpPr>
              <p:nvPr/>
            </p:nvGrpSpPr>
            <p:grpSpPr bwMode="auto">
              <a:xfrm rot="-2527865">
                <a:off x="2608" y="754"/>
                <a:ext cx="1144" cy="1241"/>
                <a:chOff x="1824" y="633"/>
                <a:chExt cx="2834" cy="2849"/>
              </a:xfrm>
            </p:grpSpPr>
            <p:sp>
              <p:nvSpPr>
                <p:cNvPr id="214099"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33CC">
                    <a:alpha val="12000"/>
                  </a:srgbClr>
                </a:solidFill>
                <a:ln w="9525">
                  <a:solidFill>
                    <a:srgbClr val="000000"/>
                  </a:solidFill>
                  <a:miter lim="800000"/>
                  <a:headEnd/>
                  <a:tailEnd/>
                </a:ln>
              </p:spPr>
              <p:txBody>
                <a:bodyPr/>
                <a:lstStyle/>
                <a:p>
                  <a:endParaRPr lang="en-US"/>
                </a:p>
              </p:txBody>
            </p:sp>
            <p:sp>
              <p:nvSpPr>
                <p:cNvPr id="214100"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9966FF">
                    <a:alpha val="12000"/>
                  </a:srgbClr>
                </a:solidFill>
                <a:ln w="9525">
                  <a:solidFill>
                    <a:srgbClr val="000000"/>
                  </a:solidFill>
                  <a:miter lim="800000"/>
                  <a:headEnd/>
                  <a:tailEnd/>
                </a:ln>
              </p:spPr>
              <p:txBody>
                <a:bodyPr/>
                <a:lstStyle/>
                <a:p>
                  <a:endParaRPr lang="en-US"/>
                </a:p>
              </p:txBody>
            </p:sp>
            <p:sp>
              <p:nvSpPr>
                <p:cNvPr id="214101"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FFFF00">
                    <a:alpha val="12000"/>
                  </a:srgbClr>
                </a:solidFill>
                <a:ln>
                  <a:noFill/>
                </a:ln>
                <a:extLst>
                  <a:ext uri="{91240B29-F687-4F45-9708-019B960494DF}">
                    <a14:hiddenLine xmlns:a14="http://schemas.microsoft.com/office/drawing/2010/main" w="9525">
                      <a:solidFill>
                        <a:srgbClr val="FFFF00"/>
                      </a:solidFill>
                      <a:miter lim="800000"/>
                      <a:headEnd/>
                      <a:tailEnd/>
                    </a14:hiddenLine>
                  </a:ext>
                </a:extLst>
              </p:spPr>
              <p:txBody>
                <a:bodyPr/>
                <a:lstStyle/>
                <a:p>
                  <a:endParaRPr lang="en-US"/>
                </a:p>
              </p:txBody>
            </p:sp>
            <p:sp>
              <p:nvSpPr>
                <p:cNvPr id="214102"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alpha val="12000"/>
                  </a:srgbClr>
                </a:solidFill>
                <a:ln w="9525">
                  <a:solidFill>
                    <a:srgbClr val="000000"/>
                  </a:solidFill>
                  <a:miter lim="800000"/>
                  <a:headEnd/>
                  <a:tailEnd/>
                </a:ln>
              </p:spPr>
              <p:txBody>
                <a:bodyPr/>
                <a:lstStyle/>
                <a:p>
                  <a:endParaRPr lang="en-US"/>
                </a:p>
              </p:txBody>
            </p:sp>
          </p:grpSp>
          <p:grpSp>
            <p:nvGrpSpPr>
              <p:cNvPr id="214103" name="Group 1111"/>
              <p:cNvGrpSpPr>
                <a:grpSpLocks/>
              </p:cNvGrpSpPr>
              <p:nvPr/>
            </p:nvGrpSpPr>
            <p:grpSpPr bwMode="auto">
              <a:xfrm rot="1809410">
                <a:off x="2200" y="210"/>
                <a:ext cx="1144" cy="1241"/>
                <a:chOff x="1824" y="633"/>
                <a:chExt cx="2834" cy="2849"/>
              </a:xfrm>
            </p:grpSpPr>
            <p:sp>
              <p:nvSpPr>
                <p:cNvPr id="214104"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9966FF">
                    <a:alpha val="12000"/>
                  </a:srgbClr>
                </a:solidFill>
                <a:ln w="9525">
                  <a:solidFill>
                    <a:srgbClr val="000000"/>
                  </a:solidFill>
                  <a:miter lim="800000"/>
                  <a:headEnd/>
                  <a:tailEnd/>
                </a:ln>
              </p:spPr>
              <p:txBody>
                <a:bodyPr/>
                <a:lstStyle/>
                <a:p>
                  <a:endParaRPr lang="en-US"/>
                </a:p>
              </p:txBody>
            </p:sp>
            <p:sp>
              <p:nvSpPr>
                <p:cNvPr id="214105"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alpha val="12000"/>
                  </a:srgbClr>
                </a:solidFill>
                <a:ln w="9525">
                  <a:solidFill>
                    <a:srgbClr val="000000"/>
                  </a:solidFill>
                  <a:miter lim="800000"/>
                  <a:headEnd/>
                  <a:tailEnd/>
                </a:ln>
              </p:spPr>
              <p:txBody>
                <a:bodyPr/>
                <a:lstStyle/>
                <a:p>
                  <a:endParaRPr lang="en-US"/>
                </a:p>
              </p:txBody>
            </p:sp>
            <p:sp>
              <p:nvSpPr>
                <p:cNvPr id="214106"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66CCFF">
                    <a:alpha val="12000"/>
                  </a:srgbClr>
                </a:solidFill>
                <a:ln w="9525">
                  <a:solidFill>
                    <a:srgbClr val="000000"/>
                  </a:solidFill>
                  <a:miter lim="800000"/>
                  <a:headEnd/>
                  <a:tailEnd/>
                </a:ln>
              </p:spPr>
              <p:txBody>
                <a:bodyPr/>
                <a:lstStyle/>
                <a:p>
                  <a:endParaRPr lang="en-US"/>
                </a:p>
              </p:txBody>
            </p:sp>
            <p:sp>
              <p:nvSpPr>
                <p:cNvPr id="214107"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66FF33">
                    <a:alpha val="12000"/>
                  </a:srgbClr>
                </a:solidFill>
                <a:ln w="9525">
                  <a:solidFill>
                    <a:srgbClr val="000000"/>
                  </a:solidFill>
                  <a:miter lim="800000"/>
                  <a:headEnd/>
                  <a:tailEnd/>
                </a:ln>
              </p:spPr>
              <p:txBody>
                <a:bodyPr/>
                <a:lstStyle/>
                <a:p>
                  <a:endParaRPr lang="en-US"/>
                </a:p>
              </p:txBody>
            </p:sp>
          </p:grpSp>
          <p:grpSp>
            <p:nvGrpSpPr>
              <p:cNvPr id="214108" name="Group 1116"/>
              <p:cNvGrpSpPr>
                <a:grpSpLocks/>
              </p:cNvGrpSpPr>
              <p:nvPr/>
            </p:nvGrpSpPr>
            <p:grpSpPr bwMode="auto">
              <a:xfrm>
                <a:off x="3515" y="391"/>
                <a:ext cx="1144" cy="1241"/>
                <a:chOff x="1824" y="633"/>
                <a:chExt cx="2834" cy="2849"/>
              </a:xfrm>
            </p:grpSpPr>
            <p:sp>
              <p:nvSpPr>
                <p:cNvPr id="214109"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CC66FF">
                    <a:alpha val="12000"/>
                  </a:srgbClr>
                </a:solidFill>
                <a:ln w="9525">
                  <a:solidFill>
                    <a:srgbClr val="000000"/>
                  </a:solidFill>
                  <a:miter lim="800000"/>
                  <a:headEnd/>
                  <a:tailEnd/>
                </a:ln>
              </p:spPr>
              <p:txBody>
                <a:bodyPr/>
                <a:lstStyle/>
                <a:p>
                  <a:endParaRPr lang="en-US"/>
                </a:p>
              </p:txBody>
            </p:sp>
            <p:sp>
              <p:nvSpPr>
                <p:cNvPr id="214110"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33CC">
                    <a:alpha val="12000"/>
                  </a:srgbClr>
                </a:solidFill>
                <a:ln w="9525">
                  <a:solidFill>
                    <a:srgbClr val="000000"/>
                  </a:solidFill>
                  <a:miter lim="800000"/>
                  <a:headEnd/>
                  <a:tailEnd/>
                </a:ln>
              </p:spPr>
              <p:txBody>
                <a:bodyPr/>
                <a:lstStyle/>
                <a:p>
                  <a:endParaRPr lang="en-US"/>
                </a:p>
              </p:txBody>
            </p:sp>
            <p:sp>
              <p:nvSpPr>
                <p:cNvPr id="214111"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CC0066">
                    <a:alpha val="12000"/>
                  </a:srgbClr>
                </a:solidFill>
                <a:ln w="9525">
                  <a:solidFill>
                    <a:srgbClr val="000000"/>
                  </a:solidFill>
                  <a:miter lim="800000"/>
                  <a:headEnd/>
                  <a:tailEnd/>
                </a:ln>
              </p:spPr>
              <p:txBody>
                <a:bodyPr/>
                <a:lstStyle/>
                <a:p>
                  <a:endParaRPr lang="en-US"/>
                </a:p>
              </p:txBody>
            </p:sp>
            <p:sp>
              <p:nvSpPr>
                <p:cNvPr id="214112"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FFF00">
                    <a:alpha val="12000"/>
                  </a:srgbClr>
                </a:solidFill>
                <a:ln w="9525">
                  <a:solidFill>
                    <a:srgbClr val="000000"/>
                  </a:solidFill>
                  <a:miter lim="800000"/>
                  <a:headEnd/>
                  <a:tailEnd/>
                </a:ln>
              </p:spPr>
              <p:txBody>
                <a:bodyPr/>
                <a:lstStyle/>
                <a:p>
                  <a:endParaRPr lang="en-US"/>
                </a:p>
              </p:txBody>
            </p:sp>
          </p:grpSp>
          <p:grpSp>
            <p:nvGrpSpPr>
              <p:cNvPr id="214113" name="Group 1121"/>
              <p:cNvGrpSpPr>
                <a:grpSpLocks/>
              </p:cNvGrpSpPr>
              <p:nvPr/>
            </p:nvGrpSpPr>
            <p:grpSpPr bwMode="auto">
              <a:xfrm>
                <a:off x="476" y="1842"/>
                <a:ext cx="1144" cy="1241"/>
                <a:chOff x="1824" y="633"/>
                <a:chExt cx="2834" cy="2849"/>
              </a:xfrm>
            </p:grpSpPr>
            <p:sp>
              <p:nvSpPr>
                <p:cNvPr id="214114"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folHlink">
                    <a:alpha val="12000"/>
                  </a:schemeClr>
                </a:solidFill>
                <a:ln w="9525">
                  <a:solidFill>
                    <a:srgbClr val="000000"/>
                  </a:solidFill>
                  <a:miter lim="800000"/>
                  <a:headEnd/>
                  <a:tailEnd/>
                </a:ln>
              </p:spPr>
              <p:txBody>
                <a:bodyPr/>
                <a:lstStyle/>
                <a:p>
                  <a:endParaRPr lang="en-US"/>
                </a:p>
              </p:txBody>
            </p:sp>
            <p:sp>
              <p:nvSpPr>
                <p:cNvPr id="214115"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00CC99">
                    <a:alpha val="12000"/>
                  </a:srgbClr>
                </a:solidFill>
                <a:ln w="9525">
                  <a:solidFill>
                    <a:srgbClr val="000000"/>
                  </a:solidFill>
                  <a:miter lim="800000"/>
                  <a:headEnd/>
                  <a:tailEnd/>
                </a:ln>
              </p:spPr>
              <p:txBody>
                <a:bodyPr/>
                <a:lstStyle/>
                <a:p>
                  <a:endParaRPr lang="en-US"/>
                </a:p>
              </p:txBody>
            </p:sp>
            <p:sp>
              <p:nvSpPr>
                <p:cNvPr id="214116"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FF33CC">
                    <a:alpha val="12000"/>
                  </a:srgbClr>
                </a:solidFill>
                <a:ln w="9525">
                  <a:solidFill>
                    <a:srgbClr val="000000"/>
                  </a:solidFill>
                  <a:miter lim="800000"/>
                  <a:headEnd/>
                  <a:tailEnd/>
                </a:ln>
              </p:spPr>
              <p:txBody>
                <a:bodyPr/>
                <a:lstStyle/>
                <a:p>
                  <a:endParaRPr lang="en-US"/>
                </a:p>
              </p:txBody>
            </p:sp>
            <p:sp>
              <p:nvSpPr>
                <p:cNvPr id="214117"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F99FF">
                    <a:alpha val="12000"/>
                  </a:srgbClr>
                </a:solidFill>
                <a:ln w="9525">
                  <a:solidFill>
                    <a:srgbClr val="000000"/>
                  </a:solidFill>
                  <a:miter lim="800000"/>
                  <a:headEnd/>
                  <a:tailEnd/>
                </a:ln>
              </p:spPr>
              <p:txBody>
                <a:bodyPr/>
                <a:lstStyle/>
                <a:p>
                  <a:endParaRPr lang="en-US"/>
                </a:p>
              </p:txBody>
            </p:sp>
          </p:grpSp>
          <p:grpSp>
            <p:nvGrpSpPr>
              <p:cNvPr id="214118" name="Group 1126"/>
              <p:cNvGrpSpPr>
                <a:grpSpLocks/>
              </p:cNvGrpSpPr>
              <p:nvPr/>
            </p:nvGrpSpPr>
            <p:grpSpPr bwMode="auto">
              <a:xfrm>
                <a:off x="2064" y="1888"/>
                <a:ext cx="1144" cy="1241"/>
                <a:chOff x="1824" y="633"/>
                <a:chExt cx="2834" cy="2849"/>
              </a:xfrm>
            </p:grpSpPr>
            <p:sp>
              <p:nvSpPr>
                <p:cNvPr id="214119"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alpha val="12000"/>
                  </a:srgbClr>
                </a:solidFill>
                <a:ln w="9525">
                  <a:solidFill>
                    <a:srgbClr val="000000"/>
                  </a:solidFill>
                  <a:miter lim="800000"/>
                  <a:headEnd/>
                  <a:tailEnd/>
                </a:ln>
              </p:spPr>
              <p:txBody>
                <a:bodyPr/>
                <a:lstStyle/>
                <a:p>
                  <a:endParaRPr lang="en-US"/>
                </a:p>
              </p:txBody>
            </p:sp>
            <p:sp>
              <p:nvSpPr>
                <p:cNvPr id="214120"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hlink">
                    <a:alpha val="12000"/>
                  </a:schemeClr>
                </a:solidFill>
                <a:ln w="9525">
                  <a:solidFill>
                    <a:srgbClr val="000000"/>
                  </a:solidFill>
                  <a:miter lim="800000"/>
                  <a:headEnd/>
                  <a:tailEnd/>
                </a:ln>
              </p:spPr>
              <p:txBody>
                <a:bodyPr/>
                <a:lstStyle/>
                <a:p>
                  <a:endParaRPr lang="en-US"/>
                </a:p>
              </p:txBody>
            </p:sp>
            <p:sp>
              <p:nvSpPr>
                <p:cNvPr id="214121"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alpha val="12000"/>
                  </a:srgbClr>
                </a:solidFill>
                <a:ln w="9525">
                  <a:solidFill>
                    <a:srgbClr val="000000"/>
                  </a:solidFill>
                  <a:miter lim="800000"/>
                  <a:headEnd/>
                  <a:tailEnd/>
                </a:ln>
              </p:spPr>
              <p:txBody>
                <a:bodyPr/>
                <a:lstStyle/>
                <a:p>
                  <a:endParaRPr lang="en-US"/>
                </a:p>
              </p:txBody>
            </p:sp>
            <p:sp>
              <p:nvSpPr>
                <p:cNvPr id="214122"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folHlink">
                    <a:alpha val="12000"/>
                  </a:schemeClr>
                </a:solidFill>
                <a:ln w="9525">
                  <a:solidFill>
                    <a:srgbClr val="000000"/>
                  </a:solidFill>
                  <a:miter lim="800000"/>
                  <a:headEnd/>
                  <a:tailEnd/>
                </a:ln>
              </p:spPr>
              <p:txBody>
                <a:bodyPr/>
                <a:lstStyle/>
                <a:p>
                  <a:endParaRPr lang="en-US"/>
                </a:p>
              </p:txBody>
            </p:sp>
          </p:grpSp>
          <p:grpSp>
            <p:nvGrpSpPr>
              <p:cNvPr id="214123" name="Group 1131"/>
              <p:cNvGrpSpPr>
                <a:grpSpLocks/>
              </p:cNvGrpSpPr>
              <p:nvPr/>
            </p:nvGrpSpPr>
            <p:grpSpPr bwMode="auto">
              <a:xfrm>
                <a:off x="1383" y="1979"/>
                <a:ext cx="1144" cy="1241"/>
                <a:chOff x="1824" y="633"/>
                <a:chExt cx="2834" cy="2849"/>
              </a:xfrm>
            </p:grpSpPr>
            <p:sp>
              <p:nvSpPr>
                <p:cNvPr id="214124"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CC66FF">
                    <a:alpha val="12000"/>
                  </a:srgbClr>
                </a:solidFill>
                <a:ln w="9525">
                  <a:solidFill>
                    <a:srgbClr val="000000"/>
                  </a:solidFill>
                  <a:miter lim="800000"/>
                  <a:headEnd/>
                  <a:tailEnd/>
                </a:ln>
              </p:spPr>
              <p:txBody>
                <a:bodyPr/>
                <a:lstStyle/>
                <a:p>
                  <a:endParaRPr lang="en-US"/>
                </a:p>
              </p:txBody>
            </p:sp>
            <p:sp>
              <p:nvSpPr>
                <p:cNvPr id="214125"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9966FF">
                    <a:alpha val="12000"/>
                  </a:srgbClr>
                </a:solidFill>
                <a:ln w="9525">
                  <a:solidFill>
                    <a:srgbClr val="000000"/>
                  </a:solidFill>
                  <a:miter lim="800000"/>
                  <a:headEnd/>
                  <a:tailEnd/>
                </a:ln>
              </p:spPr>
              <p:txBody>
                <a:bodyPr/>
                <a:lstStyle/>
                <a:p>
                  <a:endParaRPr lang="en-US"/>
                </a:p>
              </p:txBody>
            </p:sp>
            <p:sp>
              <p:nvSpPr>
                <p:cNvPr id="214126"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hlink">
                    <a:alpha val="12000"/>
                  </a:schemeClr>
                </a:solidFill>
                <a:ln w="9525">
                  <a:solidFill>
                    <a:srgbClr val="000000"/>
                  </a:solidFill>
                  <a:miter lim="800000"/>
                  <a:headEnd/>
                  <a:tailEnd/>
                </a:ln>
              </p:spPr>
              <p:txBody>
                <a:bodyPr/>
                <a:lstStyle/>
                <a:p>
                  <a:endParaRPr lang="en-US"/>
                </a:p>
              </p:txBody>
            </p:sp>
            <p:sp>
              <p:nvSpPr>
                <p:cNvPr id="214127"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alpha val="12000"/>
                  </a:srgbClr>
                </a:solidFill>
                <a:ln w="9525">
                  <a:solidFill>
                    <a:srgbClr val="000000"/>
                  </a:solidFill>
                  <a:miter lim="800000"/>
                  <a:headEnd/>
                  <a:tailEnd/>
                </a:ln>
              </p:spPr>
              <p:txBody>
                <a:bodyPr/>
                <a:lstStyle/>
                <a:p>
                  <a:endParaRPr lang="en-US"/>
                </a:p>
              </p:txBody>
            </p:sp>
          </p:grpSp>
          <p:grpSp>
            <p:nvGrpSpPr>
              <p:cNvPr id="214128" name="Group 1136"/>
              <p:cNvGrpSpPr>
                <a:grpSpLocks/>
              </p:cNvGrpSpPr>
              <p:nvPr/>
            </p:nvGrpSpPr>
            <p:grpSpPr bwMode="auto">
              <a:xfrm>
                <a:off x="3288" y="1752"/>
                <a:ext cx="1144" cy="1241"/>
                <a:chOff x="1824" y="633"/>
                <a:chExt cx="2834" cy="2849"/>
              </a:xfrm>
            </p:grpSpPr>
            <p:sp>
              <p:nvSpPr>
                <p:cNvPr id="214129"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alpha val="12000"/>
                  </a:srgbClr>
                </a:solidFill>
                <a:ln w="9525">
                  <a:solidFill>
                    <a:srgbClr val="000000"/>
                  </a:solidFill>
                  <a:miter lim="800000"/>
                  <a:headEnd/>
                  <a:tailEnd/>
                </a:ln>
              </p:spPr>
              <p:txBody>
                <a:bodyPr/>
                <a:lstStyle/>
                <a:p>
                  <a:endParaRPr lang="en-US"/>
                </a:p>
              </p:txBody>
            </p:sp>
            <p:sp>
              <p:nvSpPr>
                <p:cNvPr id="214130"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bg2">
                    <a:alpha val="12000"/>
                  </a:schemeClr>
                </a:solidFill>
                <a:ln w="9525">
                  <a:solidFill>
                    <a:srgbClr val="000000"/>
                  </a:solidFill>
                  <a:miter lim="800000"/>
                  <a:headEnd/>
                  <a:tailEnd/>
                </a:ln>
              </p:spPr>
              <p:txBody>
                <a:bodyPr/>
                <a:lstStyle/>
                <a:p>
                  <a:endParaRPr lang="en-US"/>
                </a:p>
              </p:txBody>
            </p:sp>
            <p:sp>
              <p:nvSpPr>
                <p:cNvPr id="214131"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FFFF00">
                    <a:alpha val="12000"/>
                  </a:srgbClr>
                </a:solidFill>
                <a:ln w="9525">
                  <a:solidFill>
                    <a:srgbClr val="000000"/>
                  </a:solidFill>
                  <a:miter lim="800000"/>
                  <a:headEnd/>
                  <a:tailEnd/>
                </a:ln>
              </p:spPr>
              <p:txBody>
                <a:bodyPr/>
                <a:lstStyle/>
                <a:p>
                  <a:endParaRPr lang="en-US"/>
                </a:p>
              </p:txBody>
            </p:sp>
            <p:sp>
              <p:nvSpPr>
                <p:cNvPr id="214132"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folHlink">
                    <a:alpha val="12000"/>
                  </a:schemeClr>
                </a:solidFill>
                <a:ln w="9525">
                  <a:solidFill>
                    <a:srgbClr val="000000"/>
                  </a:solidFill>
                  <a:miter lim="800000"/>
                  <a:headEnd/>
                  <a:tailEnd/>
                </a:ln>
              </p:spPr>
              <p:txBody>
                <a:bodyPr/>
                <a:lstStyle/>
                <a:p>
                  <a:endParaRPr lang="en-US"/>
                </a:p>
              </p:txBody>
            </p:sp>
          </p:grpSp>
          <p:grpSp>
            <p:nvGrpSpPr>
              <p:cNvPr id="214133" name="Group 1141"/>
              <p:cNvGrpSpPr>
                <a:grpSpLocks/>
              </p:cNvGrpSpPr>
              <p:nvPr/>
            </p:nvGrpSpPr>
            <p:grpSpPr bwMode="auto">
              <a:xfrm>
                <a:off x="3198" y="2931"/>
                <a:ext cx="1144" cy="1241"/>
                <a:chOff x="1824" y="633"/>
                <a:chExt cx="2834" cy="2849"/>
              </a:xfrm>
            </p:grpSpPr>
            <p:sp>
              <p:nvSpPr>
                <p:cNvPr id="214134"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33CC">
                    <a:alpha val="12000"/>
                  </a:srgbClr>
                </a:solidFill>
                <a:ln w="9525">
                  <a:solidFill>
                    <a:srgbClr val="000000"/>
                  </a:solidFill>
                  <a:miter lim="800000"/>
                  <a:headEnd/>
                  <a:tailEnd/>
                </a:ln>
              </p:spPr>
              <p:txBody>
                <a:bodyPr/>
                <a:lstStyle/>
                <a:p>
                  <a:endParaRPr lang="en-US"/>
                </a:p>
              </p:txBody>
            </p:sp>
            <p:sp>
              <p:nvSpPr>
                <p:cNvPr id="214135"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0000">
                    <a:alpha val="12000"/>
                  </a:srgbClr>
                </a:solidFill>
                <a:ln w="9525">
                  <a:solidFill>
                    <a:srgbClr val="000000"/>
                  </a:solidFill>
                  <a:miter lim="800000"/>
                  <a:headEnd/>
                  <a:tailEnd/>
                </a:ln>
              </p:spPr>
              <p:txBody>
                <a:bodyPr/>
                <a:lstStyle/>
                <a:p>
                  <a:endParaRPr lang="en-US"/>
                </a:p>
              </p:txBody>
            </p:sp>
            <p:sp>
              <p:nvSpPr>
                <p:cNvPr id="214136"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alpha val="12000"/>
                  </a:srgbClr>
                </a:solidFill>
                <a:ln w="9525">
                  <a:solidFill>
                    <a:srgbClr val="000000"/>
                  </a:solidFill>
                  <a:miter lim="800000"/>
                  <a:headEnd/>
                  <a:tailEnd/>
                </a:ln>
              </p:spPr>
              <p:txBody>
                <a:bodyPr/>
                <a:lstStyle/>
                <a:p>
                  <a:endParaRPr lang="en-US"/>
                </a:p>
              </p:txBody>
            </p:sp>
            <p:sp>
              <p:nvSpPr>
                <p:cNvPr id="214137"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0099">
                    <a:alpha val="12000"/>
                  </a:srgbClr>
                </a:solidFill>
                <a:ln w="9525">
                  <a:solidFill>
                    <a:srgbClr val="000000"/>
                  </a:solidFill>
                  <a:miter lim="800000"/>
                  <a:headEnd/>
                  <a:tailEnd/>
                </a:ln>
              </p:spPr>
              <p:txBody>
                <a:bodyPr/>
                <a:lstStyle/>
                <a:p>
                  <a:endParaRPr lang="en-US"/>
                </a:p>
              </p:txBody>
            </p:sp>
          </p:grpSp>
          <p:grpSp>
            <p:nvGrpSpPr>
              <p:cNvPr id="214138" name="Group 1146"/>
              <p:cNvGrpSpPr>
                <a:grpSpLocks/>
              </p:cNvGrpSpPr>
              <p:nvPr/>
            </p:nvGrpSpPr>
            <p:grpSpPr bwMode="auto">
              <a:xfrm>
                <a:off x="476" y="2886"/>
                <a:ext cx="1144" cy="1241"/>
                <a:chOff x="1824" y="633"/>
                <a:chExt cx="2834" cy="2849"/>
              </a:xfrm>
            </p:grpSpPr>
            <p:sp>
              <p:nvSpPr>
                <p:cNvPr id="214139"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0000">
                    <a:alpha val="12000"/>
                  </a:srgbClr>
                </a:solidFill>
                <a:ln w="9525">
                  <a:solidFill>
                    <a:srgbClr val="000000"/>
                  </a:solidFill>
                  <a:miter lim="800000"/>
                  <a:headEnd/>
                  <a:tailEnd/>
                </a:ln>
              </p:spPr>
              <p:txBody>
                <a:bodyPr/>
                <a:lstStyle/>
                <a:p>
                  <a:endParaRPr lang="en-US"/>
                </a:p>
              </p:txBody>
            </p:sp>
            <p:sp>
              <p:nvSpPr>
                <p:cNvPr id="214140"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CC0066">
                    <a:alpha val="12000"/>
                  </a:srgbClr>
                </a:solidFill>
                <a:ln w="9525">
                  <a:solidFill>
                    <a:srgbClr val="000000"/>
                  </a:solidFill>
                  <a:miter lim="800000"/>
                  <a:headEnd/>
                  <a:tailEnd/>
                </a:ln>
              </p:spPr>
              <p:txBody>
                <a:bodyPr/>
                <a:lstStyle/>
                <a:p>
                  <a:endParaRPr lang="en-US"/>
                </a:p>
              </p:txBody>
            </p:sp>
            <p:sp>
              <p:nvSpPr>
                <p:cNvPr id="214141"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00CC99">
                    <a:alpha val="12000"/>
                  </a:srgbClr>
                </a:solidFill>
                <a:ln w="9525">
                  <a:solidFill>
                    <a:srgbClr val="000000"/>
                  </a:solidFill>
                  <a:miter lim="800000"/>
                  <a:headEnd/>
                  <a:tailEnd/>
                </a:ln>
              </p:spPr>
              <p:txBody>
                <a:bodyPr/>
                <a:lstStyle/>
                <a:p>
                  <a:endParaRPr lang="en-US"/>
                </a:p>
              </p:txBody>
            </p:sp>
            <p:sp>
              <p:nvSpPr>
                <p:cNvPr id="214142"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FFF00">
                    <a:alpha val="12000"/>
                  </a:srgbClr>
                </a:solidFill>
                <a:ln w="9525">
                  <a:solidFill>
                    <a:srgbClr val="000000"/>
                  </a:solidFill>
                  <a:miter lim="800000"/>
                  <a:headEnd/>
                  <a:tailEnd/>
                </a:ln>
              </p:spPr>
              <p:txBody>
                <a:bodyPr/>
                <a:lstStyle/>
                <a:p>
                  <a:endParaRPr lang="en-US"/>
                </a:p>
              </p:txBody>
            </p:sp>
          </p:grpSp>
        </p:grpSp>
        <p:grpSp>
          <p:nvGrpSpPr>
            <p:cNvPr id="214143" name="Group 1151"/>
            <p:cNvGrpSpPr>
              <a:grpSpLocks/>
            </p:cNvGrpSpPr>
            <p:nvPr/>
          </p:nvGrpSpPr>
          <p:grpSpPr bwMode="auto">
            <a:xfrm>
              <a:off x="431" y="1706"/>
              <a:ext cx="2686" cy="2919"/>
              <a:chOff x="0" y="0"/>
              <a:chExt cx="4659" cy="4172"/>
            </a:xfrm>
          </p:grpSpPr>
          <p:grpSp>
            <p:nvGrpSpPr>
              <p:cNvPr id="214144" name="Group 1152"/>
              <p:cNvGrpSpPr>
                <a:grpSpLocks/>
              </p:cNvGrpSpPr>
              <p:nvPr/>
            </p:nvGrpSpPr>
            <p:grpSpPr bwMode="auto">
              <a:xfrm>
                <a:off x="0" y="0"/>
                <a:ext cx="1144" cy="1241"/>
                <a:chOff x="1824" y="633"/>
                <a:chExt cx="2834" cy="2849"/>
              </a:xfrm>
            </p:grpSpPr>
            <p:sp>
              <p:nvSpPr>
                <p:cNvPr id="214145"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alpha val="12000"/>
                  </a:srgbClr>
                </a:solidFill>
                <a:ln w="9525">
                  <a:solidFill>
                    <a:srgbClr val="000000"/>
                  </a:solidFill>
                  <a:miter lim="800000"/>
                  <a:headEnd/>
                  <a:tailEnd/>
                </a:ln>
              </p:spPr>
              <p:txBody>
                <a:bodyPr/>
                <a:lstStyle/>
                <a:p>
                  <a:endParaRPr lang="en-US"/>
                </a:p>
              </p:txBody>
            </p:sp>
            <p:sp>
              <p:nvSpPr>
                <p:cNvPr id="214146"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33CC33">
                    <a:alpha val="12000"/>
                  </a:srgbClr>
                </a:solidFill>
                <a:ln w="9525">
                  <a:solidFill>
                    <a:srgbClr val="000000"/>
                  </a:solidFill>
                  <a:miter lim="800000"/>
                  <a:headEnd/>
                  <a:tailEnd/>
                </a:ln>
              </p:spPr>
              <p:txBody>
                <a:bodyPr/>
                <a:lstStyle/>
                <a:p>
                  <a:endParaRPr lang="en-US"/>
                </a:p>
              </p:txBody>
            </p:sp>
            <p:sp>
              <p:nvSpPr>
                <p:cNvPr id="214147"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hlink">
                    <a:alpha val="12000"/>
                  </a:schemeClr>
                </a:solidFill>
                <a:ln w="9525">
                  <a:solidFill>
                    <a:srgbClr val="000000"/>
                  </a:solidFill>
                  <a:miter lim="800000"/>
                  <a:headEnd/>
                  <a:tailEnd/>
                </a:ln>
              </p:spPr>
              <p:txBody>
                <a:bodyPr/>
                <a:lstStyle/>
                <a:p>
                  <a:endParaRPr lang="en-US"/>
                </a:p>
              </p:txBody>
            </p:sp>
            <p:sp>
              <p:nvSpPr>
                <p:cNvPr id="214148"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alpha val="12000"/>
                  </a:srgbClr>
                </a:solidFill>
                <a:ln w="9525">
                  <a:solidFill>
                    <a:srgbClr val="000000"/>
                  </a:solidFill>
                  <a:miter lim="800000"/>
                  <a:headEnd/>
                  <a:tailEnd/>
                </a:ln>
              </p:spPr>
              <p:txBody>
                <a:bodyPr/>
                <a:lstStyle/>
                <a:p>
                  <a:endParaRPr lang="en-US"/>
                </a:p>
              </p:txBody>
            </p:sp>
          </p:grpSp>
          <p:grpSp>
            <p:nvGrpSpPr>
              <p:cNvPr id="214149" name="Group 1157"/>
              <p:cNvGrpSpPr>
                <a:grpSpLocks/>
              </p:cNvGrpSpPr>
              <p:nvPr/>
            </p:nvGrpSpPr>
            <p:grpSpPr bwMode="auto">
              <a:xfrm rot="1326567">
                <a:off x="1156" y="119"/>
                <a:ext cx="1144" cy="1241"/>
                <a:chOff x="1824" y="633"/>
                <a:chExt cx="2834" cy="2849"/>
              </a:xfrm>
            </p:grpSpPr>
            <p:sp>
              <p:nvSpPr>
                <p:cNvPr id="214150"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alpha val="12000"/>
                  </a:srgbClr>
                </a:solidFill>
                <a:ln w="9525">
                  <a:solidFill>
                    <a:srgbClr val="000000"/>
                  </a:solidFill>
                  <a:miter lim="800000"/>
                  <a:headEnd/>
                  <a:tailEnd/>
                </a:ln>
              </p:spPr>
              <p:txBody>
                <a:bodyPr/>
                <a:lstStyle/>
                <a:p>
                  <a:endParaRPr lang="en-US"/>
                </a:p>
              </p:txBody>
            </p:sp>
            <p:sp>
              <p:nvSpPr>
                <p:cNvPr id="214151"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33CC">
                    <a:alpha val="12000"/>
                  </a:srgbClr>
                </a:solidFill>
                <a:ln w="9525">
                  <a:solidFill>
                    <a:srgbClr val="000000"/>
                  </a:solidFill>
                  <a:miter lim="800000"/>
                  <a:headEnd/>
                  <a:tailEnd/>
                </a:ln>
              </p:spPr>
              <p:txBody>
                <a:bodyPr/>
                <a:lstStyle/>
                <a:p>
                  <a:endParaRPr lang="en-US"/>
                </a:p>
              </p:txBody>
            </p:sp>
            <p:sp>
              <p:nvSpPr>
                <p:cNvPr id="214152"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9966FF">
                    <a:alpha val="12000"/>
                  </a:srgbClr>
                </a:solidFill>
                <a:ln w="9525">
                  <a:solidFill>
                    <a:srgbClr val="000000"/>
                  </a:solidFill>
                  <a:miter lim="800000"/>
                  <a:headEnd/>
                  <a:tailEnd/>
                </a:ln>
              </p:spPr>
              <p:txBody>
                <a:bodyPr/>
                <a:lstStyle/>
                <a:p>
                  <a:endParaRPr lang="en-US"/>
                </a:p>
              </p:txBody>
            </p:sp>
            <p:sp>
              <p:nvSpPr>
                <p:cNvPr id="214153"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33CC33">
                    <a:alpha val="12000"/>
                  </a:srgbClr>
                </a:solidFill>
                <a:ln w="9525">
                  <a:solidFill>
                    <a:srgbClr val="000000"/>
                  </a:solidFill>
                  <a:miter lim="800000"/>
                  <a:headEnd/>
                  <a:tailEnd/>
                </a:ln>
              </p:spPr>
              <p:txBody>
                <a:bodyPr/>
                <a:lstStyle/>
                <a:p>
                  <a:endParaRPr lang="en-US"/>
                </a:p>
              </p:txBody>
            </p:sp>
          </p:grpSp>
          <p:grpSp>
            <p:nvGrpSpPr>
              <p:cNvPr id="214154" name="Group 1162"/>
              <p:cNvGrpSpPr>
                <a:grpSpLocks/>
              </p:cNvGrpSpPr>
              <p:nvPr/>
            </p:nvGrpSpPr>
            <p:grpSpPr bwMode="auto">
              <a:xfrm rot="-997720">
                <a:off x="113" y="981"/>
                <a:ext cx="1144" cy="1241"/>
                <a:chOff x="1824" y="633"/>
                <a:chExt cx="2834" cy="2849"/>
              </a:xfrm>
            </p:grpSpPr>
            <p:sp>
              <p:nvSpPr>
                <p:cNvPr id="214155"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hlink">
                    <a:alpha val="12000"/>
                  </a:schemeClr>
                </a:solidFill>
                <a:ln w="9525">
                  <a:solidFill>
                    <a:srgbClr val="000000"/>
                  </a:solidFill>
                  <a:miter lim="800000"/>
                  <a:headEnd/>
                  <a:tailEnd/>
                </a:ln>
              </p:spPr>
              <p:txBody>
                <a:bodyPr/>
                <a:lstStyle/>
                <a:p>
                  <a:endParaRPr lang="en-US"/>
                </a:p>
              </p:txBody>
            </p:sp>
            <p:sp>
              <p:nvSpPr>
                <p:cNvPr id="214156"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33CC">
                    <a:alpha val="12000"/>
                  </a:srgbClr>
                </a:solidFill>
                <a:ln w="9525">
                  <a:solidFill>
                    <a:srgbClr val="000000"/>
                  </a:solidFill>
                  <a:miter lim="800000"/>
                  <a:headEnd/>
                  <a:tailEnd/>
                </a:ln>
              </p:spPr>
              <p:txBody>
                <a:bodyPr/>
                <a:lstStyle/>
                <a:p>
                  <a:endParaRPr lang="en-US"/>
                </a:p>
              </p:txBody>
            </p:sp>
            <p:sp>
              <p:nvSpPr>
                <p:cNvPr id="214157"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66CCFF">
                    <a:alpha val="12000"/>
                  </a:srgbClr>
                </a:solidFill>
                <a:ln w="9525">
                  <a:solidFill>
                    <a:srgbClr val="000000"/>
                  </a:solidFill>
                  <a:miter lim="800000"/>
                  <a:headEnd/>
                  <a:tailEnd/>
                </a:ln>
              </p:spPr>
              <p:txBody>
                <a:bodyPr/>
                <a:lstStyle/>
                <a:p>
                  <a:pPr algn="ctr">
                    <a:spcBef>
                      <a:spcPct val="0"/>
                    </a:spcBef>
                  </a:pPr>
                  <a:endParaRPr lang="en-GB">
                    <a:solidFill>
                      <a:schemeClr val="accent2"/>
                    </a:solidFill>
                  </a:endParaRPr>
                </a:p>
              </p:txBody>
            </p:sp>
            <p:sp>
              <p:nvSpPr>
                <p:cNvPr id="214158"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alpha val="12000"/>
                  </a:srgbClr>
                </a:solidFill>
                <a:ln w="9525">
                  <a:solidFill>
                    <a:srgbClr val="000000"/>
                  </a:solidFill>
                  <a:miter lim="800000"/>
                  <a:headEnd/>
                  <a:tailEnd/>
                </a:ln>
              </p:spPr>
              <p:txBody>
                <a:bodyPr/>
                <a:lstStyle/>
                <a:p>
                  <a:endParaRPr lang="en-US"/>
                </a:p>
              </p:txBody>
            </p:sp>
          </p:grpSp>
          <p:grpSp>
            <p:nvGrpSpPr>
              <p:cNvPr id="214159" name="Group 1167"/>
              <p:cNvGrpSpPr>
                <a:grpSpLocks/>
              </p:cNvGrpSpPr>
              <p:nvPr/>
            </p:nvGrpSpPr>
            <p:grpSpPr bwMode="auto">
              <a:xfrm rot="-2527865">
                <a:off x="2608" y="754"/>
                <a:ext cx="1144" cy="1241"/>
                <a:chOff x="1824" y="633"/>
                <a:chExt cx="2834" cy="2849"/>
              </a:xfrm>
            </p:grpSpPr>
            <p:sp>
              <p:nvSpPr>
                <p:cNvPr id="214160"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33CC">
                    <a:alpha val="12000"/>
                  </a:srgbClr>
                </a:solidFill>
                <a:ln w="9525">
                  <a:solidFill>
                    <a:srgbClr val="000000"/>
                  </a:solidFill>
                  <a:miter lim="800000"/>
                  <a:headEnd/>
                  <a:tailEnd/>
                </a:ln>
              </p:spPr>
              <p:txBody>
                <a:bodyPr/>
                <a:lstStyle/>
                <a:p>
                  <a:endParaRPr lang="en-US"/>
                </a:p>
              </p:txBody>
            </p:sp>
            <p:sp>
              <p:nvSpPr>
                <p:cNvPr id="214161"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9966FF">
                    <a:alpha val="12000"/>
                  </a:srgbClr>
                </a:solidFill>
                <a:ln w="9525">
                  <a:solidFill>
                    <a:srgbClr val="000000"/>
                  </a:solidFill>
                  <a:miter lim="800000"/>
                  <a:headEnd/>
                  <a:tailEnd/>
                </a:ln>
              </p:spPr>
              <p:txBody>
                <a:bodyPr/>
                <a:lstStyle/>
                <a:p>
                  <a:endParaRPr lang="en-US"/>
                </a:p>
              </p:txBody>
            </p:sp>
            <p:sp>
              <p:nvSpPr>
                <p:cNvPr id="214162"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FFFF00">
                    <a:alpha val="12000"/>
                  </a:srgbClr>
                </a:solidFill>
                <a:ln>
                  <a:noFill/>
                </a:ln>
                <a:extLst>
                  <a:ext uri="{91240B29-F687-4F45-9708-019B960494DF}">
                    <a14:hiddenLine xmlns:a14="http://schemas.microsoft.com/office/drawing/2010/main" w="9525">
                      <a:solidFill>
                        <a:srgbClr val="FFFF00"/>
                      </a:solidFill>
                      <a:miter lim="800000"/>
                      <a:headEnd/>
                      <a:tailEnd/>
                    </a14:hiddenLine>
                  </a:ext>
                </a:extLst>
              </p:spPr>
              <p:txBody>
                <a:bodyPr/>
                <a:lstStyle/>
                <a:p>
                  <a:endParaRPr lang="en-US"/>
                </a:p>
              </p:txBody>
            </p:sp>
            <p:sp>
              <p:nvSpPr>
                <p:cNvPr id="214163"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alpha val="12000"/>
                  </a:srgbClr>
                </a:solidFill>
                <a:ln w="9525">
                  <a:solidFill>
                    <a:srgbClr val="000000"/>
                  </a:solidFill>
                  <a:miter lim="800000"/>
                  <a:headEnd/>
                  <a:tailEnd/>
                </a:ln>
              </p:spPr>
              <p:txBody>
                <a:bodyPr/>
                <a:lstStyle/>
                <a:p>
                  <a:endParaRPr lang="en-US"/>
                </a:p>
              </p:txBody>
            </p:sp>
          </p:grpSp>
          <p:grpSp>
            <p:nvGrpSpPr>
              <p:cNvPr id="214164" name="Group 1172"/>
              <p:cNvGrpSpPr>
                <a:grpSpLocks/>
              </p:cNvGrpSpPr>
              <p:nvPr/>
            </p:nvGrpSpPr>
            <p:grpSpPr bwMode="auto">
              <a:xfrm rot="1809410">
                <a:off x="2200" y="210"/>
                <a:ext cx="1144" cy="1241"/>
                <a:chOff x="1824" y="633"/>
                <a:chExt cx="2834" cy="2849"/>
              </a:xfrm>
            </p:grpSpPr>
            <p:sp>
              <p:nvSpPr>
                <p:cNvPr id="214165"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9966FF">
                    <a:alpha val="12000"/>
                  </a:srgbClr>
                </a:solidFill>
                <a:ln w="9525">
                  <a:solidFill>
                    <a:srgbClr val="000000"/>
                  </a:solidFill>
                  <a:miter lim="800000"/>
                  <a:headEnd/>
                  <a:tailEnd/>
                </a:ln>
              </p:spPr>
              <p:txBody>
                <a:bodyPr/>
                <a:lstStyle/>
                <a:p>
                  <a:endParaRPr lang="en-US"/>
                </a:p>
              </p:txBody>
            </p:sp>
            <p:sp>
              <p:nvSpPr>
                <p:cNvPr id="214166"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alpha val="12000"/>
                  </a:srgbClr>
                </a:solidFill>
                <a:ln w="9525">
                  <a:solidFill>
                    <a:srgbClr val="000000"/>
                  </a:solidFill>
                  <a:miter lim="800000"/>
                  <a:headEnd/>
                  <a:tailEnd/>
                </a:ln>
              </p:spPr>
              <p:txBody>
                <a:bodyPr/>
                <a:lstStyle/>
                <a:p>
                  <a:endParaRPr lang="en-US"/>
                </a:p>
              </p:txBody>
            </p:sp>
            <p:sp>
              <p:nvSpPr>
                <p:cNvPr id="214167"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66CCFF">
                    <a:alpha val="12000"/>
                  </a:srgbClr>
                </a:solidFill>
                <a:ln w="9525">
                  <a:solidFill>
                    <a:srgbClr val="000000"/>
                  </a:solidFill>
                  <a:miter lim="800000"/>
                  <a:headEnd/>
                  <a:tailEnd/>
                </a:ln>
              </p:spPr>
              <p:txBody>
                <a:bodyPr/>
                <a:lstStyle/>
                <a:p>
                  <a:endParaRPr lang="en-US"/>
                </a:p>
              </p:txBody>
            </p:sp>
            <p:sp>
              <p:nvSpPr>
                <p:cNvPr id="214168"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66FF33">
                    <a:alpha val="12000"/>
                  </a:srgbClr>
                </a:solidFill>
                <a:ln w="9525">
                  <a:solidFill>
                    <a:srgbClr val="000000"/>
                  </a:solidFill>
                  <a:miter lim="800000"/>
                  <a:headEnd/>
                  <a:tailEnd/>
                </a:ln>
              </p:spPr>
              <p:txBody>
                <a:bodyPr/>
                <a:lstStyle/>
                <a:p>
                  <a:endParaRPr lang="en-US"/>
                </a:p>
              </p:txBody>
            </p:sp>
          </p:grpSp>
          <p:grpSp>
            <p:nvGrpSpPr>
              <p:cNvPr id="214169" name="Group 1177"/>
              <p:cNvGrpSpPr>
                <a:grpSpLocks/>
              </p:cNvGrpSpPr>
              <p:nvPr/>
            </p:nvGrpSpPr>
            <p:grpSpPr bwMode="auto">
              <a:xfrm>
                <a:off x="3515" y="391"/>
                <a:ext cx="1144" cy="1241"/>
                <a:chOff x="1824" y="633"/>
                <a:chExt cx="2834" cy="2849"/>
              </a:xfrm>
            </p:grpSpPr>
            <p:sp>
              <p:nvSpPr>
                <p:cNvPr id="214170"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CC66FF">
                    <a:alpha val="12000"/>
                  </a:srgbClr>
                </a:solidFill>
                <a:ln w="9525">
                  <a:solidFill>
                    <a:srgbClr val="000000"/>
                  </a:solidFill>
                  <a:miter lim="800000"/>
                  <a:headEnd/>
                  <a:tailEnd/>
                </a:ln>
              </p:spPr>
              <p:txBody>
                <a:bodyPr/>
                <a:lstStyle/>
                <a:p>
                  <a:endParaRPr lang="en-US"/>
                </a:p>
              </p:txBody>
            </p:sp>
            <p:sp>
              <p:nvSpPr>
                <p:cNvPr id="214171"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33CC">
                    <a:alpha val="12000"/>
                  </a:srgbClr>
                </a:solidFill>
                <a:ln w="9525">
                  <a:solidFill>
                    <a:srgbClr val="000000"/>
                  </a:solidFill>
                  <a:miter lim="800000"/>
                  <a:headEnd/>
                  <a:tailEnd/>
                </a:ln>
              </p:spPr>
              <p:txBody>
                <a:bodyPr/>
                <a:lstStyle/>
                <a:p>
                  <a:endParaRPr lang="en-US"/>
                </a:p>
              </p:txBody>
            </p:sp>
            <p:sp>
              <p:nvSpPr>
                <p:cNvPr id="214172"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CC0066">
                    <a:alpha val="12000"/>
                  </a:srgbClr>
                </a:solidFill>
                <a:ln w="9525">
                  <a:solidFill>
                    <a:srgbClr val="000000"/>
                  </a:solidFill>
                  <a:miter lim="800000"/>
                  <a:headEnd/>
                  <a:tailEnd/>
                </a:ln>
              </p:spPr>
              <p:txBody>
                <a:bodyPr/>
                <a:lstStyle/>
                <a:p>
                  <a:endParaRPr lang="en-US"/>
                </a:p>
              </p:txBody>
            </p:sp>
            <p:sp>
              <p:nvSpPr>
                <p:cNvPr id="214173"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FFF00">
                    <a:alpha val="12000"/>
                  </a:srgbClr>
                </a:solidFill>
                <a:ln w="9525">
                  <a:solidFill>
                    <a:srgbClr val="000000"/>
                  </a:solidFill>
                  <a:miter lim="800000"/>
                  <a:headEnd/>
                  <a:tailEnd/>
                </a:ln>
              </p:spPr>
              <p:txBody>
                <a:bodyPr/>
                <a:lstStyle/>
                <a:p>
                  <a:endParaRPr lang="en-US"/>
                </a:p>
              </p:txBody>
            </p:sp>
          </p:grpSp>
          <p:grpSp>
            <p:nvGrpSpPr>
              <p:cNvPr id="214174" name="Group 1182"/>
              <p:cNvGrpSpPr>
                <a:grpSpLocks/>
              </p:cNvGrpSpPr>
              <p:nvPr/>
            </p:nvGrpSpPr>
            <p:grpSpPr bwMode="auto">
              <a:xfrm>
                <a:off x="476" y="1842"/>
                <a:ext cx="1144" cy="1241"/>
                <a:chOff x="1824" y="633"/>
                <a:chExt cx="2834" cy="2849"/>
              </a:xfrm>
            </p:grpSpPr>
            <p:sp>
              <p:nvSpPr>
                <p:cNvPr id="214175"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folHlink">
                    <a:alpha val="12000"/>
                  </a:schemeClr>
                </a:solidFill>
                <a:ln w="9525">
                  <a:solidFill>
                    <a:srgbClr val="000000"/>
                  </a:solidFill>
                  <a:miter lim="800000"/>
                  <a:headEnd/>
                  <a:tailEnd/>
                </a:ln>
              </p:spPr>
              <p:txBody>
                <a:bodyPr/>
                <a:lstStyle/>
                <a:p>
                  <a:endParaRPr lang="en-US"/>
                </a:p>
              </p:txBody>
            </p:sp>
            <p:sp>
              <p:nvSpPr>
                <p:cNvPr id="214176"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00CC99">
                    <a:alpha val="12000"/>
                  </a:srgbClr>
                </a:solidFill>
                <a:ln w="9525">
                  <a:solidFill>
                    <a:srgbClr val="000000"/>
                  </a:solidFill>
                  <a:miter lim="800000"/>
                  <a:headEnd/>
                  <a:tailEnd/>
                </a:ln>
              </p:spPr>
              <p:txBody>
                <a:bodyPr/>
                <a:lstStyle/>
                <a:p>
                  <a:endParaRPr lang="en-US"/>
                </a:p>
              </p:txBody>
            </p:sp>
            <p:sp>
              <p:nvSpPr>
                <p:cNvPr id="214177"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FF33CC">
                    <a:alpha val="12000"/>
                  </a:srgbClr>
                </a:solidFill>
                <a:ln w="9525">
                  <a:solidFill>
                    <a:srgbClr val="000000"/>
                  </a:solidFill>
                  <a:miter lim="800000"/>
                  <a:headEnd/>
                  <a:tailEnd/>
                </a:ln>
              </p:spPr>
              <p:txBody>
                <a:bodyPr/>
                <a:lstStyle/>
                <a:p>
                  <a:endParaRPr lang="en-US"/>
                </a:p>
              </p:txBody>
            </p:sp>
            <p:sp>
              <p:nvSpPr>
                <p:cNvPr id="214178"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F99FF">
                    <a:alpha val="12000"/>
                  </a:srgbClr>
                </a:solidFill>
                <a:ln w="9525">
                  <a:solidFill>
                    <a:srgbClr val="000000"/>
                  </a:solidFill>
                  <a:miter lim="800000"/>
                  <a:headEnd/>
                  <a:tailEnd/>
                </a:ln>
              </p:spPr>
              <p:txBody>
                <a:bodyPr/>
                <a:lstStyle/>
                <a:p>
                  <a:endParaRPr lang="en-US"/>
                </a:p>
              </p:txBody>
            </p:sp>
          </p:grpSp>
          <p:grpSp>
            <p:nvGrpSpPr>
              <p:cNvPr id="214179" name="Group 1187"/>
              <p:cNvGrpSpPr>
                <a:grpSpLocks/>
              </p:cNvGrpSpPr>
              <p:nvPr/>
            </p:nvGrpSpPr>
            <p:grpSpPr bwMode="auto">
              <a:xfrm>
                <a:off x="2064" y="1888"/>
                <a:ext cx="1144" cy="1241"/>
                <a:chOff x="1824" y="633"/>
                <a:chExt cx="2834" cy="2849"/>
              </a:xfrm>
            </p:grpSpPr>
            <p:sp>
              <p:nvSpPr>
                <p:cNvPr id="214180"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alpha val="12000"/>
                  </a:srgbClr>
                </a:solidFill>
                <a:ln w="9525">
                  <a:solidFill>
                    <a:srgbClr val="000000"/>
                  </a:solidFill>
                  <a:miter lim="800000"/>
                  <a:headEnd/>
                  <a:tailEnd/>
                </a:ln>
              </p:spPr>
              <p:txBody>
                <a:bodyPr/>
                <a:lstStyle/>
                <a:p>
                  <a:endParaRPr lang="en-US"/>
                </a:p>
              </p:txBody>
            </p:sp>
            <p:sp>
              <p:nvSpPr>
                <p:cNvPr id="214181"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hlink">
                    <a:alpha val="12000"/>
                  </a:schemeClr>
                </a:solidFill>
                <a:ln w="9525">
                  <a:solidFill>
                    <a:srgbClr val="000000"/>
                  </a:solidFill>
                  <a:miter lim="800000"/>
                  <a:headEnd/>
                  <a:tailEnd/>
                </a:ln>
              </p:spPr>
              <p:txBody>
                <a:bodyPr/>
                <a:lstStyle/>
                <a:p>
                  <a:endParaRPr lang="en-US"/>
                </a:p>
              </p:txBody>
            </p:sp>
            <p:sp>
              <p:nvSpPr>
                <p:cNvPr id="214182"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alpha val="12000"/>
                  </a:srgbClr>
                </a:solidFill>
                <a:ln w="9525">
                  <a:solidFill>
                    <a:srgbClr val="000000"/>
                  </a:solidFill>
                  <a:miter lim="800000"/>
                  <a:headEnd/>
                  <a:tailEnd/>
                </a:ln>
              </p:spPr>
              <p:txBody>
                <a:bodyPr/>
                <a:lstStyle/>
                <a:p>
                  <a:endParaRPr lang="en-US"/>
                </a:p>
              </p:txBody>
            </p:sp>
            <p:sp>
              <p:nvSpPr>
                <p:cNvPr id="214183"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folHlink">
                    <a:alpha val="12000"/>
                  </a:schemeClr>
                </a:solidFill>
                <a:ln w="9525">
                  <a:solidFill>
                    <a:srgbClr val="000000"/>
                  </a:solidFill>
                  <a:miter lim="800000"/>
                  <a:headEnd/>
                  <a:tailEnd/>
                </a:ln>
              </p:spPr>
              <p:txBody>
                <a:bodyPr/>
                <a:lstStyle/>
                <a:p>
                  <a:endParaRPr lang="en-US"/>
                </a:p>
              </p:txBody>
            </p:sp>
          </p:grpSp>
          <p:grpSp>
            <p:nvGrpSpPr>
              <p:cNvPr id="214184" name="Group 1192"/>
              <p:cNvGrpSpPr>
                <a:grpSpLocks/>
              </p:cNvGrpSpPr>
              <p:nvPr/>
            </p:nvGrpSpPr>
            <p:grpSpPr bwMode="auto">
              <a:xfrm>
                <a:off x="1383" y="1979"/>
                <a:ext cx="1144" cy="1241"/>
                <a:chOff x="1824" y="633"/>
                <a:chExt cx="2834" cy="2849"/>
              </a:xfrm>
            </p:grpSpPr>
            <p:sp>
              <p:nvSpPr>
                <p:cNvPr id="214185"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CC66FF">
                    <a:alpha val="12000"/>
                  </a:srgbClr>
                </a:solidFill>
                <a:ln w="9525">
                  <a:solidFill>
                    <a:srgbClr val="000000"/>
                  </a:solidFill>
                  <a:miter lim="800000"/>
                  <a:headEnd/>
                  <a:tailEnd/>
                </a:ln>
              </p:spPr>
              <p:txBody>
                <a:bodyPr/>
                <a:lstStyle/>
                <a:p>
                  <a:endParaRPr lang="en-US"/>
                </a:p>
              </p:txBody>
            </p:sp>
            <p:sp>
              <p:nvSpPr>
                <p:cNvPr id="214186"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9966FF">
                    <a:alpha val="12000"/>
                  </a:srgbClr>
                </a:solidFill>
                <a:ln w="9525">
                  <a:solidFill>
                    <a:srgbClr val="000000"/>
                  </a:solidFill>
                  <a:miter lim="800000"/>
                  <a:headEnd/>
                  <a:tailEnd/>
                </a:ln>
              </p:spPr>
              <p:txBody>
                <a:bodyPr/>
                <a:lstStyle/>
                <a:p>
                  <a:endParaRPr lang="en-US"/>
                </a:p>
              </p:txBody>
            </p:sp>
            <p:sp>
              <p:nvSpPr>
                <p:cNvPr id="214187"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hlink">
                    <a:alpha val="12000"/>
                  </a:schemeClr>
                </a:solidFill>
                <a:ln w="9525">
                  <a:solidFill>
                    <a:srgbClr val="000000"/>
                  </a:solidFill>
                  <a:miter lim="800000"/>
                  <a:headEnd/>
                  <a:tailEnd/>
                </a:ln>
              </p:spPr>
              <p:txBody>
                <a:bodyPr/>
                <a:lstStyle/>
                <a:p>
                  <a:endParaRPr lang="en-US"/>
                </a:p>
              </p:txBody>
            </p:sp>
            <p:sp>
              <p:nvSpPr>
                <p:cNvPr id="214188"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alpha val="12000"/>
                  </a:srgbClr>
                </a:solidFill>
                <a:ln w="9525">
                  <a:solidFill>
                    <a:srgbClr val="000000"/>
                  </a:solidFill>
                  <a:miter lim="800000"/>
                  <a:headEnd/>
                  <a:tailEnd/>
                </a:ln>
              </p:spPr>
              <p:txBody>
                <a:bodyPr/>
                <a:lstStyle/>
                <a:p>
                  <a:endParaRPr lang="en-US"/>
                </a:p>
              </p:txBody>
            </p:sp>
          </p:grpSp>
          <p:grpSp>
            <p:nvGrpSpPr>
              <p:cNvPr id="214189" name="Group 1197"/>
              <p:cNvGrpSpPr>
                <a:grpSpLocks/>
              </p:cNvGrpSpPr>
              <p:nvPr/>
            </p:nvGrpSpPr>
            <p:grpSpPr bwMode="auto">
              <a:xfrm>
                <a:off x="3288" y="1752"/>
                <a:ext cx="1144" cy="1241"/>
                <a:chOff x="1824" y="633"/>
                <a:chExt cx="2834" cy="2849"/>
              </a:xfrm>
            </p:grpSpPr>
            <p:sp>
              <p:nvSpPr>
                <p:cNvPr id="214190"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alpha val="12000"/>
                  </a:srgbClr>
                </a:solidFill>
                <a:ln w="9525">
                  <a:solidFill>
                    <a:srgbClr val="000000"/>
                  </a:solidFill>
                  <a:miter lim="800000"/>
                  <a:headEnd/>
                  <a:tailEnd/>
                </a:ln>
              </p:spPr>
              <p:txBody>
                <a:bodyPr/>
                <a:lstStyle/>
                <a:p>
                  <a:endParaRPr lang="en-US"/>
                </a:p>
              </p:txBody>
            </p:sp>
            <p:sp>
              <p:nvSpPr>
                <p:cNvPr id="214191"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bg2">
                    <a:alpha val="12000"/>
                  </a:schemeClr>
                </a:solidFill>
                <a:ln w="9525">
                  <a:solidFill>
                    <a:srgbClr val="000000"/>
                  </a:solidFill>
                  <a:miter lim="800000"/>
                  <a:headEnd/>
                  <a:tailEnd/>
                </a:ln>
              </p:spPr>
              <p:txBody>
                <a:bodyPr/>
                <a:lstStyle/>
                <a:p>
                  <a:endParaRPr lang="en-US"/>
                </a:p>
              </p:txBody>
            </p:sp>
            <p:sp>
              <p:nvSpPr>
                <p:cNvPr id="214192"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FFFF00">
                    <a:alpha val="12000"/>
                  </a:srgbClr>
                </a:solidFill>
                <a:ln w="9525">
                  <a:solidFill>
                    <a:srgbClr val="000000"/>
                  </a:solidFill>
                  <a:miter lim="800000"/>
                  <a:headEnd/>
                  <a:tailEnd/>
                </a:ln>
              </p:spPr>
              <p:txBody>
                <a:bodyPr/>
                <a:lstStyle/>
                <a:p>
                  <a:endParaRPr lang="en-US"/>
                </a:p>
              </p:txBody>
            </p:sp>
            <p:sp>
              <p:nvSpPr>
                <p:cNvPr id="214193"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folHlink">
                    <a:alpha val="12000"/>
                  </a:schemeClr>
                </a:solidFill>
                <a:ln w="9525">
                  <a:solidFill>
                    <a:srgbClr val="000000"/>
                  </a:solidFill>
                  <a:miter lim="800000"/>
                  <a:headEnd/>
                  <a:tailEnd/>
                </a:ln>
              </p:spPr>
              <p:txBody>
                <a:bodyPr/>
                <a:lstStyle/>
                <a:p>
                  <a:endParaRPr lang="en-US"/>
                </a:p>
              </p:txBody>
            </p:sp>
          </p:grpSp>
          <p:grpSp>
            <p:nvGrpSpPr>
              <p:cNvPr id="214194" name="Group 1202"/>
              <p:cNvGrpSpPr>
                <a:grpSpLocks/>
              </p:cNvGrpSpPr>
              <p:nvPr/>
            </p:nvGrpSpPr>
            <p:grpSpPr bwMode="auto">
              <a:xfrm>
                <a:off x="3198" y="2931"/>
                <a:ext cx="1144" cy="1241"/>
                <a:chOff x="1824" y="633"/>
                <a:chExt cx="2834" cy="2849"/>
              </a:xfrm>
            </p:grpSpPr>
            <p:sp>
              <p:nvSpPr>
                <p:cNvPr id="214195"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33CC">
                    <a:alpha val="12000"/>
                  </a:srgbClr>
                </a:solidFill>
                <a:ln w="9525">
                  <a:solidFill>
                    <a:srgbClr val="000000"/>
                  </a:solidFill>
                  <a:miter lim="800000"/>
                  <a:headEnd/>
                  <a:tailEnd/>
                </a:ln>
              </p:spPr>
              <p:txBody>
                <a:bodyPr/>
                <a:lstStyle/>
                <a:p>
                  <a:endParaRPr lang="en-US"/>
                </a:p>
              </p:txBody>
            </p:sp>
            <p:sp>
              <p:nvSpPr>
                <p:cNvPr id="214196"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0000">
                    <a:alpha val="12000"/>
                  </a:srgbClr>
                </a:solidFill>
                <a:ln w="9525">
                  <a:solidFill>
                    <a:srgbClr val="000000"/>
                  </a:solidFill>
                  <a:miter lim="800000"/>
                  <a:headEnd/>
                  <a:tailEnd/>
                </a:ln>
              </p:spPr>
              <p:txBody>
                <a:bodyPr/>
                <a:lstStyle/>
                <a:p>
                  <a:endParaRPr lang="en-US"/>
                </a:p>
              </p:txBody>
            </p:sp>
            <p:sp>
              <p:nvSpPr>
                <p:cNvPr id="214197"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alpha val="12000"/>
                  </a:srgbClr>
                </a:solidFill>
                <a:ln w="9525">
                  <a:solidFill>
                    <a:srgbClr val="000000"/>
                  </a:solidFill>
                  <a:miter lim="800000"/>
                  <a:headEnd/>
                  <a:tailEnd/>
                </a:ln>
              </p:spPr>
              <p:txBody>
                <a:bodyPr/>
                <a:lstStyle/>
                <a:p>
                  <a:endParaRPr lang="en-US"/>
                </a:p>
              </p:txBody>
            </p:sp>
            <p:sp>
              <p:nvSpPr>
                <p:cNvPr id="214198"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0099">
                    <a:alpha val="12000"/>
                  </a:srgbClr>
                </a:solidFill>
                <a:ln w="9525">
                  <a:solidFill>
                    <a:srgbClr val="000000"/>
                  </a:solidFill>
                  <a:miter lim="800000"/>
                  <a:headEnd/>
                  <a:tailEnd/>
                </a:ln>
              </p:spPr>
              <p:txBody>
                <a:bodyPr/>
                <a:lstStyle/>
                <a:p>
                  <a:endParaRPr lang="en-US"/>
                </a:p>
              </p:txBody>
            </p:sp>
          </p:grpSp>
          <p:grpSp>
            <p:nvGrpSpPr>
              <p:cNvPr id="214199" name="Group 1207"/>
              <p:cNvGrpSpPr>
                <a:grpSpLocks/>
              </p:cNvGrpSpPr>
              <p:nvPr/>
            </p:nvGrpSpPr>
            <p:grpSpPr bwMode="auto">
              <a:xfrm>
                <a:off x="476" y="2886"/>
                <a:ext cx="1144" cy="1241"/>
                <a:chOff x="1824" y="633"/>
                <a:chExt cx="2834" cy="2849"/>
              </a:xfrm>
            </p:grpSpPr>
            <p:sp>
              <p:nvSpPr>
                <p:cNvPr id="214200"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0000">
                    <a:alpha val="12000"/>
                  </a:srgbClr>
                </a:solidFill>
                <a:ln w="9525">
                  <a:solidFill>
                    <a:srgbClr val="000000"/>
                  </a:solidFill>
                  <a:miter lim="800000"/>
                  <a:headEnd/>
                  <a:tailEnd/>
                </a:ln>
              </p:spPr>
              <p:txBody>
                <a:bodyPr/>
                <a:lstStyle/>
                <a:p>
                  <a:endParaRPr lang="en-US"/>
                </a:p>
              </p:txBody>
            </p:sp>
            <p:sp>
              <p:nvSpPr>
                <p:cNvPr id="214201"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CC0066">
                    <a:alpha val="12000"/>
                  </a:srgbClr>
                </a:solidFill>
                <a:ln w="9525">
                  <a:solidFill>
                    <a:srgbClr val="000000"/>
                  </a:solidFill>
                  <a:miter lim="800000"/>
                  <a:headEnd/>
                  <a:tailEnd/>
                </a:ln>
              </p:spPr>
              <p:txBody>
                <a:bodyPr/>
                <a:lstStyle/>
                <a:p>
                  <a:endParaRPr lang="en-US"/>
                </a:p>
              </p:txBody>
            </p:sp>
            <p:sp>
              <p:nvSpPr>
                <p:cNvPr id="214202"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00CC99">
                    <a:alpha val="12000"/>
                  </a:srgbClr>
                </a:solidFill>
                <a:ln w="9525">
                  <a:solidFill>
                    <a:srgbClr val="000000"/>
                  </a:solidFill>
                  <a:miter lim="800000"/>
                  <a:headEnd/>
                  <a:tailEnd/>
                </a:ln>
              </p:spPr>
              <p:txBody>
                <a:bodyPr/>
                <a:lstStyle/>
                <a:p>
                  <a:endParaRPr lang="en-US"/>
                </a:p>
              </p:txBody>
            </p:sp>
            <p:sp>
              <p:nvSpPr>
                <p:cNvPr id="214203"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FFF00">
                    <a:alpha val="12000"/>
                  </a:srgbClr>
                </a:solidFill>
                <a:ln w="9525">
                  <a:solidFill>
                    <a:srgbClr val="000000"/>
                  </a:solidFill>
                  <a:miter lim="800000"/>
                  <a:headEnd/>
                  <a:tailEnd/>
                </a:ln>
              </p:spPr>
              <p:txBody>
                <a:bodyPr/>
                <a:lstStyle/>
                <a:p>
                  <a:endParaRPr lang="en-US"/>
                </a:p>
              </p:txBody>
            </p:sp>
          </p:grpSp>
        </p:grpSp>
        <p:grpSp>
          <p:nvGrpSpPr>
            <p:cNvPr id="214204" name="Group 1212"/>
            <p:cNvGrpSpPr>
              <a:grpSpLocks/>
            </p:cNvGrpSpPr>
            <p:nvPr/>
          </p:nvGrpSpPr>
          <p:grpSpPr bwMode="auto">
            <a:xfrm>
              <a:off x="3074" y="1401"/>
              <a:ext cx="2686" cy="2919"/>
              <a:chOff x="0" y="0"/>
              <a:chExt cx="4659" cy="4172"/>
            </a:xfrm>
          </p:grpSpPr>
          <p:grpSp>
            <p:nvGrpSpPr>
              <p:cNvPr id="214205" name="Group 1213"/>
              <p:cNvGrpSpPr>
                <a:grpSpLocks/>
              </p:cNvGrpSpPr>
              <p:nvPr/>
            </p:nvGrpSpPr>
            <p:grpSpPr bwMode="auto">
              <a:xfrm>
                <a:off x="0" y="0"/>
                <a:ext cx="1144" cy="1241"/>
                <a:chOff x="1824" y="633"/>
                <a:chExt cx="2834" cy="2849"/>
              </a:xfrm>
            </p:grpSpPr>
            <p:sp>
              <p:nvSpPr>
                <p:cNvPr id="214206"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alpha val="12000"/>
                  </a:srgbClr>
                </a:solidFill>
                <a:ln w="9525">
                  <a:solidFill>
                    <a:srgbClr val="000000"/>
                  </a:solidFill>
                  <a:miter lim="800000"/>
                  <a:headEnd/>
                  <a:tailEnd/>
                </a:ln>
              </p:spPr>
              <p:txBody>
                <a:bodyPr/>
                <a:lstStyle/>
                <a:p>
                  <a:endParaRPr lang="en-US"/>
                </a:p>
              </p:txBody>
            </p:sp>
            <p:sp>
              <p:nvSpPr>
                <p:cNvPr id="214207"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33CC33">
                    <a:alpha val="12000"/>
                  </a:srgbClr>
                </a:solidFill>
                <a:ln w="9525">
                  <a:solidFill>
                    <a:srgbClr val="000000"/>
                  </a:solidFill>
                  <a:miter lim="800000"/>
                  <a:headEnd/>
                  <a:tailEnd/>
                </a:ln>
              </p:spPr>
              <p:txBody>
                <a:bodyPr/>
                <a:lstStyle/>
                <a:p>
                  <a:endParaRPr lang="en-US"/>
                </a:p>
              </p:txBody>
            </p:sp>
            <p:sp>
              <p:nvSpPr>
                <p:cNvPr id="214208"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hlink">
                    <a:alpha val="12000"/>
                  </a:schemeClr>
                </a:solidFill>
                <a:ln w="9525">
                  <a:solidFill>
                    <a:srgbClr val="000000"/>
                  </a:solidFill>
                  <a:miter lim="800000"/>
                  <a:headEnd/>
                  <a:tailEnd/>
                </a:ln>
              </p:spPr>
              <p:txBody>
                <a:bodyPr/>
                <a:lstStyle/>
                <a:p>
                  <a:endParaRPr lang="en-US"/>
                </a:p>
              </p:txBody>
            </p:sp>
            <p:sp>
              <p:nvSpPr>
                <p:cNvPr id="214209"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alpha val="12000"/>
                  </a:srgbClr>
                </a:solidFill>
                <a:ln w="9525">
                  <a:solidFill>
                    <a:srgbClr val="000000"/>
                  </a:solidFill>
                  <a:miter lim="800000"/>
                  <a:headEnd/>
                  <a:tailEnd/>
                </a:ln>
              </p:spPr>
              <p:txBody>
                <a:bodyPr/>
                <a:lstStyle/>
                <a:p>
                  <a:endParaRPr lang="en-US"/>
                </a:p>
              </p:txBody>
            </p:sp>
          </p:grpSp>
          <p:grpSp>
            <p:nvGrpSpPr>
              <p:cNvPr id="214210" name="Group 1218"/>
              <p:cNvGrpSpPr>
                <a:grpSpLocks/>
              </p:cNvGrpSpPr>
              <p:nvPr/>
            </p:nvGrpSpPr>
            <p:grpSpPr bwMode="auto">
              <a:xfrm rot="1326567">
                <a:off x="1156" y="119"/>
                <a:ext cx="1144" cy="1241"/>
                <a:chOff x="1824" y="633"/>
                <a:chExt cx="2834" cy="2849"/>
              </a:xfrm>
            </p:grpSpPr>
            <p:sp>
              <p:nvSpPr>
                <p:cNvPr id="214211"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alpha val="12000"/>
                  </a:srgbClr>
                </a:solidFill>
                <a:ln w="9525">
                  <a:solidFill>
                    <a:srgbClr val="000000"/>
                  </a:solidFill>
                  <a:miter lim="800000"/>
                  <a:headEnd/>
                  <a:tailEnd/>
                </a:ln>
              </p:spPr>
              <p:txBody>
                <a:bodyPr/>
                <a:lstStyle/>
                <a:p>
                  <a:endParaRPr lang="en-US"/>
                </a:p>
              </p:txBody>
            </p:sp>
            <p:sp>
              <p:nvSpPr>
                <p:cNvPr id="214212"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33CC">
                    <a:alpha val="12000"/>
                  </a:srgbClr>
                </a:solidFill>
                <a:ln w="9525">
                  <a:solidFill>
                    <a:srgbClr val="000000"/>
                  </a:solidFill>
                  <a:miter lim="800000"/>
                  <a:headEnd/>
                  <a:tailEnd/>
                </a:ln>
              </p:spPr>
              <p:txBody>
                <a:bodyPr/>
                <a:lstStyle/>
                <a:p>
                  <a:endParaRPr lang="en-US"/>
                </a:p>
              </p:txBody>
            </p:sp>
            <p:sp>
              <p:nvSpPr>
                <p:cNvPr id="214213"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9966FF">
                    <a:alpha val="12000"/>
                  </a:srgbClr>
                </a:solidFill>
                <a:ln w="9525">
                  <a:solidFill>
                    <a:srgbClr val="000000"/>
                  </a:solidFill>
                  <a:miter lim="800000"/>
                  <a:headEnd/>
                  <a:tailEnd/>
                </a:ln>
              </p:spPr>
              <p:txBody>
                <a:bodyPr/>
                <a:lstStyle/>
                <a:p>
                  <a:endParaRPr lang="en-US"/>
                </a:p>
              </p:txBody>
            </p:sp>
            <p:sp>
              <p:nvSpPr>
                <p:cNvPr id="214214"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33CC33">
                    <a:alpha val="12000"/>
                  </a:srgbClr>
                </a:solidFill>
                <a:ln w="9525">
                  <a:solidFill>
                    <a:srgbClr val="000000"/>
                  </a:solidFill>
                  <a:miter lim="800000"/>
                  <a:headEnd/>
                  <a:tailEnd/>
                </a:ln>
              </p:spPr>
              <p:txBody>
                <a:bodyPr/>
                <a:lstStyle/>
                <a:p>
                  <a:endParaRPr lang="en-US"/>
                </a:p>
              </p:txBody>
            </p:sp>
          </p:grpSp>
          <p:grpSp>
            <p:nvGrpSpPr>
              <p:cNvPr id="214215" name="Group 1223"/>
              <p:cNvGrpSpPr>
                <a:grpSpLocks/>
              </p:cNvGrpSpPr>
              <p:nvPr/>
            </p:nvGrpSpPr>
            <p:grpSpPr bwMode="auto">
              <a:xfrm rot="-997720">
                <a:off x="113" y="981"/>
                <a:ext cx="1144" cy="1241"/>
                <a:chOff x="1824" y="633"/>
                <a:chExt cx="2834" cy="2849"/>
              </a:xfrm>
            </p:grpSpPr>
            <p:sp>
              <p:nvSpPr>
                <p:cNvPr id="214216"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hlink">
                    <a:alpha val="12000"/>
                  </a:schemeClr>
                </a:solidFill>
                <a:ln w="9525">
                  <a:solidFill>
                    <a:srgbClr val="000000"/>
                  </a:solidFill>
                  <a:miter lim="800000"/>
                  <a:headEnd/>
                  <a:tailEnd/>
                </a:ln>
              </p:spPr>
              <p:txBody>
                <a:bodyPr/>
                <a:lstStyle/>
                <a:p>
                  <a:endParaRPr lang="en-US"/>
                </a:p>
              </p:txBody>
            </p:sp>
            <p:sp>
              <p:nvSpPr>
                <p:cNvPr id="214217"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33CC">
                    <a:alpha val="12000"/>
                  </a:srgbClr>
                </a:solidFill>
                <a:ln w="9525">
                  <a:solidFill>
                    <a:srgbClr val="000000"/>
                  </a:solidFill>
                  <a:miter lim="800000"/>
                  <a:headEnd/>
                  <a:tailEnd/>
                </a:ln>
              </p:spPr>
              <p:txBody>
                <a:bodyPr/>
                <a:lstStyle/>
                <a:p>
                  <a:endParaRPr lang="en-US"/>
                </a:p>
              </p:txBody>
            </p:sp>
            <p:sp>
              <p:nvSpPr>
                <p:cNvPr id="214218"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66CCFF">
                    <a:alpha val="12000"/>
                  </a:srgbClr>
                </a:solidFill>
                <a:ln w="9525">
                  <a:solidFill>
                    <a:srgbClr val="000000"/>
                  </a:solidFill>
                  <a:miter lim="800000"/>
                  <a:headEnd/>
                  <a:tailEnd/>
                </a:ln>
              </p:spPr>
              <p:txBody>
                <a:bodyPr/>
                <a:lstStyle/>
                <a:p>
                  <a:pPr algn="ctr">
                    <a:spcBef>
                      <a:spcPct val="0"/>
                    </a:spcBef>
                  </a:pPr>
                  <a:endParaRPr lang="en-GB">
                    <a:solidFill>
                      <a:schemeClr val="accent2"/>
                    </a:solidFill>
                  </a:endParaRPr>
                </a:p>
              </p:txBody>
            </p:sp>
            <p:sp>
              <p:nvSpPr>
                <p:cNvPr id="214219"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alpha val="12000"/>
                  </a:srgbClr>
                </a:solidFill>
                <a:ln w="9525">
                  <a:solidFill>
                    <a:srgbClr val="000000"/>
                  </a:solidFill>
                  <a:miter lim="800000"/>
                  <a:headEnd/>
                  <a:tailEnd/>
                </a:ln>
              </p:spPr>
              <p:txBody>
                <a:bodyPr/>
                <a:lstStyle/>
                <a:p>
                  <a:endParaRPr lang="en-US"/>
                </a:p>
              </p:txBody>
            </p:sp>
          </p:grpSp>
          <p:grpSp>
            <p:nvGrpSpPr>
              <p:cNvPr id="214220" name="Group 1228"/>
              <p:cNvGrpSpPr>
                <a:grpSpLocks/>
              </p:cNvGrpSpPr>
              <p:nvPr/>
            </p:nvGrpSpPr>
            <p:grpSpPr bwMode="auto">
              <a:xfrm rot="-2527865">
                <a:off x="2608" y="754"/>
                <a:ext cx="1144" cy="1241"/>
                <a:chOff x="1824" y="633"/>
                <a:chExt cx="2834" cy="2849"/>
              </a:xfrm>
            </p:grpSpPr>
            <p:sp>
              <p:nvSpPr>
                <p:cNvPr id="214221"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33CC">
                    <a:alpha val="12000"/>
                  </a:srgbClr>
                </a:solidFill>
                <a:ln w="9525">
                  <a:solidFill>
                    <a:srgbClr val="000000"/>
                  </a:solidFill>
                  <a:miter lim="800000"/>
                  <a:headEnd/>
                  <a:tailEnd/>
                </a:ln>
              </p:spPr>
              <p:txBody>
                <a:bodyPr/>
                <a:lstStyle/>
                <a:p>
                  <a:endParaRPr lang="en-US"/>
                </a:p>
              </p:txBody>
            </p:sp>
            <p:sp>
              <p:nvSpPr>
                <p:cNvPr id="214222"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9966FF">
                    <a:alpha val="12000"/>
                  </a:srgbClr>
                </a:solidFill>
                <a:ln w="9525">
                  <a:solidFill>
                    <a:srgbClr val="000000"/>
                  </a:solidFill>
                  <a:miter lim="800000"/>
                  <a:headEnd/>
                  <a:tailEnd/>
                </a:ln>
              </p:spPr>
              <p:txBody>
                <a:bodyPr/>
                <a:lstStyle/>
                <a:p>
                  <a:endParaRPr lang="en-US"/>
                </a:p>
              </p:txBody>
            </p:sp>
            <p:sp>
              <p:nvSpPr>
                <p:cNvPr id="214223"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FFFF00">
                    <a:alpha val="12000"/>
                  </a:srgbClr>
                </a:solidFill>
                <a:ln>
                  <a:noFill/>
                </a:ln>
                <a:extLst>
                  <a:ext uri="{91240B29-F687-4F45-9708-019B960494DF}">
                    <a14:hiddenLine xmlns:a14="http://schemas.microsoft.com/office/drawing/2010/main" w="9525">
                      <a:solidFill>
                        <a:srgbClr val="FFFF00"/>
                      </a:solidFill>
                      <a:miter lim="800000"/>
                      <a:headEnd/>
                      <a:tailEnd/>
                    </a14:hiddenLine>
                  </a:ext>
                </a:extLst>
              </p:spPr>
              <p:txBody>
                <a:bodyPr/>
                <a:lstStyle/>
                <a:p>
                  <a:endParaRPr lang="en-US"/>
                </a:p>
              </p:txBody>
            </p:sp>
            <p:sp>
              <p:nvSpPr>
                <p:cNvPr id="214224"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alpha val="12000"/>
                  </a:srgbClr>
                </a:solidFill>
                <a:ln w="9525">
                  <a:solidFill>
                    <a:srgbClr val="000000"/>
                  </a:solidFill>
                  <a:miter lim="800000"/>
                  <a:headEnd/>
                  <a:tailEnd/>
                </a:ln>
              </p:spPr>
              <p:txBody>
                <a:bodyPr/>
                <a:lstStyle/>
                <a:p>
                  <a:endParaRPr lang="en-US"/>
                </a:p>
              </p:txBody>
            </p:sp>
          </p:grpSp>
          <p:grpSp>
            <p:nvGrpSpPr>
              <p:cNvPr id="214225" name="Group 1233"/>
              <p:cNvGrpSpPr>
                <a:grpSpLocks/>
              </p:cNvGrpSpPr>
              <p:nvPr/>
            </p:nvGrpSpPr>
            <p:grpSpPr bwMode="auto">
              <a:xfrm rot="1809410">
                <a:off x="2200" y="210"/>
                <a:ext cx="1144" cy="1241"/>
                <a:chOff x="1824" y="633"/>
                <a:chExt cx="2834" cy="2849"/>
              </a:xfrm>
            </p:grpSpPr>
            <p:sp>
              <p:nvSpPr>
                <p:cNvPr id="214226"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9966FF">
                    <a:alpha val="12000"/>
                  </a:srgbClr>
                </a:solidFill>
                <a:ln w="9525">
                  <a:solidFill>
                    <a:srgbClr val="000000"/>
                  </a:solidFill>
                  <a:miter lim="800000"/>
                  <a:headEnd/>
                  <a:tailEnd/>
                </a:ln>
              </p:spPr>
              <p:txBody>
                <a:bodyPr/>
                <a:lstStyle/>
                <a:p>
                  <a:endParaRPr lang="en-US"/>
                </a:p>
              </p:txBody>
            </p:sp>
            <p:sp>
              <p:nvSpPr>
                <p:cNvPr id="214227"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alpha val="12000"/>
                  </a:srgbClr>
                </a:solidFill>
                <a:ln w="9525">
                  <a:solidFill>
                    <a:srgbClr val="000000"/>
                  </a:solidFill>
                  <a:miter lim="800000"/>
                  <a:headEnd/>
                  <a:tailEnd/>
                </a:ln>
              </p:spPr>
              <p:txBody>
                <a:bodyPr/>
                <a:lstStyle/>
                <a:p>
                  <a:endParaRPr lang="en-US"/>
                </a:p>
              </p:txBody>
            </p:sp>
            <p:sp>
              <p:nvSpPr>
                <p:cNvPr id="214228"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66CCFF">
                    <a:alpha val="12000"/>
                  </a:srgbClr>
                </a:solidFill>
                <a:ln w="9525">
                  <a:solidFill>
                    <a:srgbClr val="000000"/>
                  </a:solidFill>
                  <a:miter lim="800000"/>
                  <a:headEnd/>
                  <a:tailEnd/>
                </a:ln>
              </p:spPr>
              <p:txBody>
                <a:bodyPr/>
                <a:lstStyle/>
                <a:p>
                  <a:endParaRPr lang="en-US"/>
                </a:p>
              </p:txBody>
            </p:sp>
            <p:sp>
              <p:nvSpPr>
                <p:cNvPr id="214229"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66FF33">
                    <a:alpha val="12000"/>
                  </a:srgbClr>
                </a:solidFill>
                <a:ln w="9525">
                  <a:solidFill>
                    <a:srgbClr val="000000"/>
                  </a:solidFill>
                  <a:miter lim="800000"/>
                  <a:headEnd/>
                  <a:tailEnd/>
                </a:ln>
              </p:spPr>
              <p:txBody>
                <a:bodyPr/>
                <a:lstStyle/>
                <a:p>
                  <a:endParaRPr lang="en-US"/>
                </a:p>
              </p:txBody>
            </p:sp>
          </p:grpSp>
          <p:grpSp>
            <p:nvGrpSpPr>
              <p:cNvPr id="214230" name="Group 1238"/>
              <p:cNvGrpSpPr>
                <a:grpSpLocks/>
              </p:cNvGrpSpPr>
              <p:nvPr/>
            </p:nvGrpSpPr>
            <p:grpSpPr bwMode="auto">
              <a:xfrm>
                <a:off x="3515" y="391"/>
                <a:ext cx="1144" cy="1241"/>
                <a:chOff x="1824" y="633"/>
                <a:chExt cx="2834" cy="2849"/>
              </a:xfrm>
            </p:grpSpPr>
            <p:sp>
              <p:nvSpPr>
                <p:cNvPr id="214231"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CC66FF">
                    <a:alpha val="12000"/>
                  </a:srgbClr>
                </a:solidFill>
                <a:ln w="9525">
                  <a:solidFill>
                    <a:srgbClr val="000000"/>
                  </a:solidFill>
                  <a:miter lim="800000"/>
                  <a:headEnd/>
                  <a:tailEnd/>
                </a:ln>
              </p:spPr>
              <p:txBody>
                <a:bodyPr/>
                <a:lstStyle/>
                <a:p>
                  <a:endParaRPr lang="en-US"/>
                </a:p>
              </p:txBody>
            </p:sp>
            <p:sp>
              <p:nvSpPr>
                <p:cNvPr id="214232"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33CC">
                    <a:alpha val="12000"/>
                  </a:srgbClr>
                </a:solidFill>
                <a:ln w="9525">
                  <a:solidFill>
                    <a:srgbClr val="000000"/>
                  </a:solidFill>
                  <a:miter lim="800000"/>
                  <a:headEnd/>
                  <a:tailEnd/>
                </a:ln>
              </p:spPr>
              <p:txBody>
                <a:bodyPr/>
                <a:lstStyle/>
                <a:p>
                  <a:endParaRPr lang="en-US"/>
                </a:p>
              </p:txBody>
            </p:sp>
            <p:sp>
              <p:nvSpPr>
                <p:cNvPr id="214233"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CC0066">
                    <a:alpha val="12000"/>
                  </a:srgbClr>
                </a:solidFill>
                <a:ln w="9525">
                  <a:solidFill>
                    <a:srgbClr val="000000"/>
                  </a:solidFill>
                  <a:miter lim="800000"/>
                  <a:headEnd/>
                  <a:tailEnd/>
                </a:ln>
              </p:spPr>
              <p:txBody>
                <a:bodyPr/>
                <a:lstStyle/>
                <a:p>
                  <a:endParaRPr lang="en-US"/>
                </a:p>
              </p:txBody>
            </p:sp>
            <p:sp>
              <p:nvSpPr>
                <p:cNvPr id="214234"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FFF00">
                    <a:alpha val="12000"/>
                  </a:srgbClr>
                </a:solidFill>
                <a:ln w="9525">
                  <a:solidFill>
                    <a:srgbClr val="000000"/>
                  </a:solidFill>
                  <a:miter lim="800000"/>
                  <a:headEnd/>
                  <a:tailEnd/>
                </a:ln>
              </p:spPr>
              <p:txBody>
                <a:bodyPr/>
                <a:lstStyle/>
                <a:p>
                  <a:endParaRPr lang="en-US"/>
                </a:p>
              </p:txBody>
            </p:sp>
          </p:grpSp>
          <p:grpSp>
            <p:nvGrpSpPr>
              <p:cNvPr id="214235" name="Group 1243"/>
              <p:cNvGrpSpPr>
                <a:grpSpLocks/>
              </p:cNvGrpSpPr>
              <p:nvPr/>
            </p:nvGrpSpPr>
            <p:grpSpPr bwMode="auto">
              <a:xfrm>
                <a:off x="476" y="1842"/>
                <a:ext cx="1144" cy="1241"/>
                <a:chOff x="1824" y="633"/>
                <a:chExt cx="2834" cy="2849"/>
              </a:xfrm>
            </p:grpSpPr>
            <p:sp>
              <p:nvSpPr>
                <p:cNvPr id="214236"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folHlink">
                    <a:alpha val="12000"/>
                  </a:schemeClr>
                </a:solidFill>
                <a:ln w="9525">
                  <a:solidFill>
                    <a:srgbClr val="000000"/>
                  </a:solidFill>
                  <a:miter lim="800000"/>
                  <a:headEnd/>
                  <a:tailEnd/>
                </a:ln>
              </p:spPr>
              <p:txBody>
                <a:bodyPr/>
                <a:lstStyle/>
                <a:p>
                  <a:endParaRPr lang="en-US"/>
                </a:p>
              </p:txBody>
            </p:sp>
            <p:sp>
              <p:nvSpPr>
                <p:cNvPr id="214237"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00CC99">
                    <a:alpha val="12000"/>
                  </a:srgbClr>
                </a:solidFill>
                <a:ln w="9525">
                  <a:solidFill>
                    <a:srgbClr val="000000"/>
                  </a:solidFill>
                  <a:miter lim="800000"/>
                  <a:headEnd/>
                  <a:tailEnd/>
                </a:ln>
              </p:spPr>
              <p:txBody>
                <a:bodyPr/>
                <a:lstStyle/>
                <a:p>
                  <a:endParaRPr lang="en-US"/>
                </a:p>
              </p:txBody>
            </p:sp>
            <p:sp>
              <p:nvSpPr>
                <p:cNvPr id="214238"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FF33CC">
                    <a:alpha val="12000"/>
                  </a:srgbClr>
                </a:solidFill>
                <a:ln w="9525">
                  <a:solidFill>
                    <a:srgbClr val="000000"/>
                  </a:solidFill>
                  <a:miter lim="800000"/>
                  <a:headEnd/>
                  <a:tailEnd/>
                </a:ln>
              </p:spPr>
              <p:txBody>
                <a:bodyPr/>
                <a:lstStyle/>
                <a:p>
                  <a:endParaRPr lang="en-US"/>
                </a:p>
              </p:txBody>
            </p:sp>
            <p:sp>
              <p:nvSpPr>
                <p:cNvPr id="214239"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F99FF">
                    <a:alpha val="12000"/>
                  </a:srgbClr>
                </a:solidFill>
                <a:ln w="9525">
                  <a:solidFill>
                    <a:srgbClr val="000000"/>
                  </a:solidFill>
                  <a:miter lim="800000"/>
                  <a:headEnd/>
                  <a:tailEnd/>
                </a:ln>
              </p:spPr>
              <p:txBody>
                <a:bodyPr/>
                <a:lstStyle/>
                <a:p>
                  <a:endParaRPr lang="en-US"/>
                </a:p>
              </p:txBody>
            </p:sp>
          </p:grpSp>
          <p:grpSp>
            <p:nvGrpSpPr>
              <p:cNvPr id="214240" name="Group 1248"/>
              <p:cNvGrpSpPr>
                <a:grpSpLocks/>
              </p:cNvGrpSpPr>
              <p:nvPr/>
            </p:nvGrpSpPr>
            <p:grpSpPr bwMode="auto">
              <a:xfrm>
                <a:off x="2064" y="1888"/>
                <a:ext cx="1144" cy="1241"/>
                <a:chOff x="1824" y="633"/>
                <a:chExt cx="2834" cy="2849"/>
              </a:xfrm>
            </p:grpSpPr>
            <p:sp>
              <p:nvSpPr>
                <p:cNvPr id="214241"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alpha val="12000"/>
                  </a:srgbClr>
                </a:solidFill>
                <a:ln w="9525">
                  <a:solidFill>
                    <a:srgbClr val="000000"/>
                  </a:solidFill>
                  <a:miter lim="800000"/>
                  <a:headEnd/>
                  <a:tailEnd/>
                </a:ln>
              </p:spPr>
              <p:txBody>
                <a:bodyPr/>
                <a:lstStyle/>
                <a:p>
                  <a:endParaRPr lang="en-US"/>
                </a:p>
              </p:txBody>
            </p:sp>
            <p:sp>
              <p:nvSpPr>
                <p:cNvPr id="214242"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hlink">
                    <a:alpha val="12000"/>
                  </a:schemeClr>
                </a:solidFill>
                <a:ln w="9525">
                  <a:solidFill>
                    <a:srgbClr val="000000"/>
                  </a:solidFill>
                  <a:miter lim="800000"/>
                  <a:headEnd/>
                  <a:tailEnd/>
                </a:ln>
              </p:spPr>
              <p:txBody>
                <a:bodyPr/>
                <a:lstStyle/>
                <a:p>
                  <a:endParaRPr lang="en-US"/>
                </a:p>
              </p:txBody>
            </p:sp>
            <p:sp>
              <p:nvSpPr>
                <p:cNvPr id="214243"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alpha val="12000"/>
                  </a:srgbClr>
                </a:solidFill>
                <a:ln w="9525">
                  <a:solidFill>
                    <a:srgbClr val="000000"/>
                  </a:solidFill>
                  <a:miter lim="800000"/>
                  <a:headEnd/>
                  <a:tailEnd/>
                </a:ln>
              </p:spPr>
              <p:txBody>
                <a:bodyPr/>
                <a:lstStyle/>
                <a:p>
                  <a:endParaRPr lang="en-US"/>
                </a:p>
              </p:txBody>
            </p:sp>
            <p:sp>
              <p:nvSpPr>
                <p:cNvPr id="214244"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folHlink">
                    <a:alpha val="12000"/>
                  </a:schemeClr>
                </a:solidFill>
                <a:ln w="9525">
                  <a:solidFill>
                    <a:srgbClr val="000000"/>
                  </a:solidFill>
                  <a:miter lim="800000"/>
                  <a:headEnd/>
                  <a:tailEnd/>
                </a:ln>
              </p:spPr>
              <p:txBody>
                <a:bodyPr/>
                <a:lstStyle/>
                <a:p>
                  <a:endParaRPr lang="en-US"/>
                </a:p>
              </p:txBody>
            </p:sp>
          </p:grpSp>
          <p:grpSp>
            <p:nvGrpSpPr>
              <p:cNvPr id="214245" name="Group 1253"/>
              <p:cNvGrpSpPr>
                <a:grpSpLocks/>
              </p:cNvGrpSpPr>
              <p:nvPr/>
            </p:nvGrpSpPr>
            <p:grpSpPr bwMode="auto">
              <a:xfrm>
                <a:off x="1383" y="1979"/>
                <a:ext cx="1144" cy="1241"/>
                <a:chOff x="1824" y="633"/>
                <a:chExt cx="2834" cy="2849"/>
              </a:xfrm>
            </p:grpSpPr>
            <p:sp>
              <p:nvSpPr>
                <p:cNvPr id="214246"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CC66FF">
                    <a:alpha val="12000"/>
                  </a:srgbClr>
                </a:solidFill>
                <a:ln w="9525">
                  <a:solidFill>
                    <a:srgbClr val="000000"/>
                  </a:solidFill>
                  <a:miter lim="800000"/>
                  <a:headEnd/>
                  <a:tailEnd/>
                </a:ln>
              </p:spPr>
              <p:txBody>
                <a:bodyPr/>
                <a:lstStyle/>
                <a:p>
                  <a:endParaRPr lang="en-US"/>
                </a:p>
              </p:txBody>
            </p:sp>
            <p:sp>
              <p:nvSpPr>
                <p:cNvPr id="214247"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9966FF">
                    <a:alpha val="12000"/>
                  </a:srgbClr>
                </a:solidFill>
                <a:ln w="9525">
                  <a:solidFill>
                    <a:srgbClr val="000000"/>
                  </a:solidFill>
                  <a:miter lim="800000"/>
                  <a:headEnd/>
                  <a:tailEnd/>
                </a:ln>
              </p:spPr>
              <p:txBody>
                <a:bodyPr/>
                <a:lstStyle/>
                <a:p>
                  <a:endParaRPr lang="en-US"/>
                </a:p>
              </p:txBody>
            </p:sp>
            <p:sp>
              <p:nvSpPr>
                <p:cNvPr id="214248"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hlink">
                    <a:alpha val="12000"/>
                  </a:schemeClr>
                </a:solidFill>
                <a:ln w="9525">
                  <a:solidFill>
                    <a:srgbClr val="000000"/>
                  </a:solidFill>
                  <a:miter lim="800000"/>
                  <a:headEnd/>
                  <a:tailEnd/>
                </a:ln>
              </p:spPr>
              <p:txBody>
                <a:bodyPr/>
                <a:lstStyle/>
                <a:p>
                  <a:endParaRPr lang="en-US"/>
                </a:p>
              </p:txBody>
            </p:sp>
            <p:sp>
              <p:nvSpPr>
                <p:cNvPr id="214249"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alpha val="12000"/>
                  </a:srgbClr>
                </a:solidFill>
                <a:ln w="9525">
                  <a:solidFill>
                    <a:srgbClr val="000000"/>
                  </a:solidFill>
                  <a:miter lim="800000"/>
                  <a:headEnd/>
                  <a:tailEnd/>
                </a:ln>
              </p:spPr>
              <p:txBody>
                <a:bodyPr/>
                <a:lstStyle/>
                <a:p>
                  <a:endParaRPr lang="en-US"/>
                </a:p>
              </p:txBody>
            </p:sp>
          </p:grpSp>
          <p:grpSp>
            <p:nvGrpSpPr>
              <p:cNvPr id="214250" name="Group 1258"/>
              <p:cNvGrpSpPr>
                <a:grpSpLocks/>
              </p:cNvGrpSpPr>
              <p:nvPr/>
            </p:nvGrpSpPr>
            <p:grpSpPr bwMode="auto">
              <a:xfrm>
                <a:off x="3288" y="1752"/>
                <a:ext cx="1144" cy="1241"/>
                <a:chOff x="1824" y="633"/>
                <a:chExt cx="2834" cy="2849"/>
              </a:xfrm>
            </p:grpSpPr>
            <p:sp>
              <p:nvSpPr>
                <p:cNvPr id="214251"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alpha val="12000"/>
                  </a:srgbClr>
                </a:solidFill>
                <a:ln w="9525">
                  <a:solidFill>
                    <a:srgbClr val="000000"/>
                  </a:solidFill>
                  <a:miter lim="800000"/>
                  <a:headEnd/>
                  <a:tailEnd/>
                </a:ln>
              </p:spPr>
              <p:txBody>
                <a:bodyPr/>
                <a:lstStyle/>
                <a:p>
                  <a:endParaRPr lang="en-US"/>
                </a:p>
              </p:txBody>
            </p:sp>
            <p:sp>
              <p:nvSpPr>
                <p:cNvPr id="214252"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bg2">
                    <a:alpha val="12000"/>
                  </a:schemeClr>
                </a:solidFill>
                <a:ln w="9525">
                  <a:solidFill>
                    <a:srgbClr val="000000"/>
                  </a:solidFill>
                  <a:miter lim="800000"/>
                  <a:headEnd/>
                  <a:tailEnd/>
                </a:ln>
              </p:spPr>
              <p:txBody>
                <a:bodyPr/>
                <a:lstStyle/>
                <a:p>
                  <a:endParaRPr lang="en-US"/>
                </a:p>
              </p:txBody>
            </p:sp>
            <p:sp>
              <p:nvSpPr>
                <p:cNvPr id="214253"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FFFF00">
                    <a:alpha val="12000"/>
                  </a:srgbClr>
                </a:solidFill>
                <a:ln w="9525">
                  <a:solidFill>
                    <a:srgbClr val="000000"/>
                  </a:solidFill>
                  <a:miter lim="800000"/>
                  <a:headEnd/>
                  <a:tailEnd/>
                </a:ln>
              </p:spPr>
              <p:txBody>
                <a:bodyPr/>
                <a:lstStyle/>
                <a:p>
                  <a:endParaRPr lang="en-US"/>
                </a:p>
              </p:txBody>
            </p:sp>
            <p:sp>
              <p:nvSpPr>
                <p:cNvPr id="214254"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folHlink">
                    <a:alpha val="12000"/>
                  </a:schemeClr>
                </a:solidFill>
                <a:ln w="9525">
                  <a:solidFill>
                    <a:srgbClr val="000000"/>
                  </a:solidFill>
                  <a:miter lim="800000"/>
                  <a:headEnd/>
                  <a:tailEnd/>
                </a:ln>
              </p:spPr>
              <p:txBody>
                <a:bodyPr/>
                <a:lstStyle/>
                <a:p>
                  <a:endParaRPr lang="en-US"/>
                </a:p>
              </p:txBody>
            </p:sp>
          </p:grpSp>
          <p:grpSp>
            <p:nvGrpSpPr>
              <p:cNvPr id="214255" name="Group 1263"/>
              <p:cNvGrpSpPr>
                <a:grpSpLocks/>
              </p:cNvGrpSpPr>
              <p:nvPr/>
            </p:nvGrpSpPr>
            <p:grpSpPr bwMode="auto">
              <a:xfrm>
                <a:off x="3198" y="2931"/>
                <a:ext cx="1144" cy="1241"/>
                <a:chOff x="1824" y="633"/>
                <a:chExt cx="2834" cy="2849"/>
              </a:xfrm>
            </p:grpSpPr>
            <p:sp>
              <p:nvSpPr>
                <p:cNvPr id="214256"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33CC">
                    <a:alpha val="12000"/>
                  </a:srgbClr>
                </a:solidFill>
                <a:ln w="9525">
                  <a:solidFill>
                    <a:srgbClr val="000000"/>
                  </a:solidFill>
                  <a:miter lim="800000"/>
                  <a:headEnd/>
                  <a:tailEnd/>
                </a:ln>
              </p:spPr>
              <p:txBody>
                <a:bodyPr/>
                <a:lstStyle/>
                <a:p>
                  <a:endParaRPr lang="en-US"/>
                </a:p>
              </p:txBody>
            </p:sp>
            <p:sp>
              <p:nvSpPr>
                <p:cNvPr id="214257"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0000">
                    <a:alpha val="12000"/>
                  </a:srgbClr>
                </a:solidFill>
                <a:ln w="9525">
                  <a:solidFill>
                    <a:srgbClr val="000000"/>
                  </a:solidFill>
                  <a:miter lim="800000"/>
                  <a:headEnd/>
                  <a:tailEnd/>
                </a:ln>
              </p:spPr>
              <p:txBody>
                <a:bodyPr/>
                <a:lstStyle/>
                <a:p>
                  <a:endParaRPr lang="en-US"/>
                </a:p>
              </p:txBody>
            </p:sp>
            <p:sp>
              <p:nvSpPr>
                <p:cNvPr id="214258"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alpha val="12000"/>
                  </a:srgbClr>
                </a:solidFill>
                <a:ln w="9525">
                  <a:solidFill>
                    <a:srgbClr val="000000"/>
                  </a:solidFill>
                  <a:miter lim="800000"/>
                  <a:headEnd/>
                  <a:tailEnd/>
                </a:ln>
              </p:spPr>
              <p:txBody>
                <a:bodyPr/>
                <a:lstStyle/>
                <a:p>
                  <a:endParaRPr lang="en-US"/>
                </a:p>
              </p:txBody>
            </p:sp>
            <p:sp>
              <p:nvSpPr>
                <p:cNvPr id="214259"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0099">
                    <a:alpha val="12000"/>
                  </a:srgbClr>
                </a:solidFill>
                <a:ln w="9525">
                  <a:solidFill>
                    <a:srgbClr val="000000"/>
                  </a:solidFill>
                  <a:miter lim="800000"/>
                  <a:headEnd/>
                  <a:tailEnd/>
                </a:ln>
              </p:spPr>
              <p:txBody>
                <a:bodyPr/>
                <a:lstStyle/>
                <a:p>
                  <a:endParaRPr lang="en-US"/>
                </a:p>
              </p:txBody>
            </p:sp>
          </p:grpSp>
          <p:grpSp>
            <p:nvGrpSpPr>
              <p:cNvPr id="214260" name="Group 1268"/>
              <p:cNvGrpSpPr>
                <a:grpSpLocks/>
              </p:cNvGrpSpPr>
              <p:nvPr/>
            </p:nvGrpSpPr>
            <p:grpSpPr bwMode="auto">
              <a:xfrm>
                <a:off x="476" y="2886"/>
                <a:ext cx="1144" cy="1241"/>
                <a:chOff x="1824" y="633"/>
                <a:chExt cx="2834" cy="2849"/>
              </a:xfrm>
            </p:grpSpPr>
            <p:sp>
              <p:nvSpPr>
                <p:cNvPr id="214261"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0000">
                    <a:alpha val="12000"/>
                  </a:srgbClr>
                </a:solidFill>
                <a:ln w="9525">
                  <a:solidFill>
                    <a:srgbClr val="000000"/>
                  </a:solidFill>
                  <a:miter lim="800000"/>
                  <a:headEnd/>
                  <a:tailEnd/>
                </a:ln>
              </p:spPr>
              <p:txBody>
                <a:bodyPr/>
                <a:lstStyle/>
                <a:p>
                  <a:endParaRPr lang="en-US"/>
                </a:p>
              </p:txBody>
            </p:sp>
            <p:sp>
              <p:nvSpPr>
                <p:cNvPr id="214262"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CC0066">
                    <a:alpha val="12000"/>
                  </a:srgbClr>
                </a:solidFill>
                <a:ln w="9525">
                  <a:solidFill>
                    <a:srgbClr val="000000"/>
                  </a:solidFill>
                  <a:miter lim="800000"/>
                  <a:headEnd/>
                  <a:tailEnd/>
                </a:ln>
              </p:spPr>
              <p:txBody>
                <a:bodyPr/>
                <a:lstStyle/>
                <a:p>
                  <a:endParaRPr lang="en-US"/>
                </a:p>
              </p:txBody>
            </p:sp>
            <p:sp>
              <p:nvSpPr>
                <p:cNvPr id="214263"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00CC99">
                    <a:alpha val="12000"/>
                  </a:srgbClr>
                </a:solidFill>
                <a:ln w="9525">
                  <a:solidFill>
                    <a:srgbClr val="000000"/>
                  </a:solidFill>
                  <a:miter lim="800000"/>
                  <a:headEnd/>
                  <a:tailEnd/>
                </a:ln>
              </p:spPr>
              <p:txBody>
                <a:bodyPr/>
                <a:lstStyle/>
                <a:p>
                  <a:endParaRPr lang="en-US"/>
                </a:p>
              </p:txBody>
            </p:sp>
            <p:sp>
              <p:nvSpPr>
                <p:cNvPr id="214264"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FFF00">
                    <a:alpha val="12000"/>
                  </a:srgbClr>
                </a:solidFill>
                <a:ln w="9525">
                  <a:solidFill>
                    <a:srgbClr val="000000"/>
                  </a:solidFill>
                  <a:miter lim="800000"/>
                  <a:headEnd/>
                  <a:tailEnd/>
                </a:ln>
              </p:spPr>
              <p:txBody>
                <a:bodyPr/>
                <a:lstStyle/>
                <a:p>
                  <a:endParaRPr lang="en-US"/>
                </a:p>
              </p:txBody>
            </p:sp>
          </p:grpSp>
        </p:grpSp>
        <p:sp>
          <p:nvSpPr>
            <p:cNvPr id="214266" name="Oval 1274"/>
            <p:cNvSpPr>
              <a:spLocks noChangeArrowheads="1"/>
            </p:cNvSpPr>
            <p:nvPr/>
          </p:nvSpPr>
          <p:spPr bwMode="auto">
            <a:xfrm>
              <a:off x="521" y="3168"/>
              <a:ext cx="4536" cy="1008"/>
            </a:xfrm>
            <a:prstGeom prst="ellipse">
              <a:avLst/>
            </a:prstGeom>
            <a:solidFill>
              <a:srgbClr val="003366">
                <a:alpha val="41000"/>
              </a:srgbClr>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267" name="Text Box 1275"/>
            <p:cNvSpPr txBox="1">
              <a:spLocks noChangeArrowheads="1"/>
            </p:cNvSpPr>
            <p:nvPr/>
          </p:nvSpPr>
          <p:spPr bwMode="auto">
            <a:xfrm>
              <a:off x="1056" y="3456"/>
              <a:ext cx="3600" cy="452"/>
            </a:xfrm>
            <a:prstGeom prst="rect">
              <a:avLst/>
            </a:prstGeom>
            <a:solidFill>
              <a:srgbClr val="003366"/>
            </a:solidFill>
            <a:ln>
              <a:noFill/>
            </a:ln>
            <a:effectLst>
              <a:outerShdw dist="53882" dir="2700000" algn="ctr" rotWithShape="0">
                <a:schemeClr val="tx1"/>
              </a:outerShdw>
            </a:effectLst>
            <a:extLst>
              <a:ext uri="{91240B29-F687-4F45-9708-019B960494DF}">
                <a14:hiddenLine xmlns:a14="http://schemas.microsoft.com/office/drawing/2010/main" w="6350" algn="ctr">
                  <a:solidFill>
                    <a:srgbClr val="000000"/>
                  </a:solidFill>
                  <a:miter lim="800000"/>
                  <a:headEnd/>
                  <a:tailEnd/>
                </a14:hiddenLine>
              </a:ext>
            </a:extLst>
          </p:spPr>
          <p:txBody>
            <a:bodyPr>
              <a:spAutoFit/>
            </a:bodyPr>
            <a:lstStyle/>
            <a:p>
              <a:pPr algn="ctr">
                <a:lnSpc>
                  <a:spcPct val="65000"/>
                </a:lnSpc>
              </a:pPr>
              <a:r>
                <a:rPr lang="en-GB" sz="2800" b="1">
                  <a:solidFill>
                    <a:srgbClr val="FFFF00"/>
                  </a:solidFill>
                  <a:effectLst>
                    <a:outerShdw blurRad="38100" dist="38100" dir="2700000" algn="tl">
                      <a:srgbClr val="000000"/>
                    </a:outerShdw>
                  </a:effectLst>
                </a:rPr>
                <a:t> </a:t>
              </a:r>
              <a:r>
                <a:rPr lang="en-GB" sz="2400" b="1">
                  <a:solidFill>
                    <a:srgbClr val="FFFF00"/>
                  </a:solidFill>
                  <a:effectLst>
                    <a:outerShdw blurRad="38100" dist="38100" dir="2700000" algn="tl">
                      <a:srgbClr val="000000"/>
                    </a:outerShdw>
                  </a:effectLst>
                </a:rPr>
                <a:t>The Pharmacist becomes more </a:t>
              </a:r>
            </a:p>
            <a:p>
              <a:pPr algn="ctr">
                <a:lnSpc>
                  <a:spcPct val="45000"/>
                </a:lnSpc>
              </a:pPr>
              <a:r>
                <a:rPr lang="en-GB" sz="2400" b="1">
                  <a:solidFill>
                    <a:srgbClr val="FFFF00"/>
                  </a:solidFill>
                  <a:effectLst>
                    <a:outerShdw blurRad="38100" dist="38100" dir="2700000" algn="tl">
                      <a:srgbClr val="000000"/>
                    </a:outerShdw>
                  </a:effectLst>
                </a:rPr>
                <a:t>specialised as a therapeutic advisor</a:t>
              </a:r>
            </a:p>
          </p:txBody>
        </p:sp>
        <p:sp>
          <p:nvSpPr>
            <p:cNvPr id="214269" name="Oval 1277"/>
            <p:cNvSpPr>
              <a:spLocks noChangeArrowheads="1"/>
            </p:cNvSpPr>
            <p:nvPr/>
          </p:nvSpPr>
          <p:spPr bwMode="auto">
            <a:xfrm>
              <a:off x="476" y="192"/>
              <a:ext cx="4536" cy="1008"/>
            </a:xfrm>
            <a:prstGeom prst="ellipse">
              <a:avLst/>
            </a:prstGeom>
            <a:solidFill>
              <a:srgbClr val="003366">
                <a:alpha val="41000"/>
              </a:srgbClr>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270" name="Text Box 1278"/>
            <p:cNvSpPr txBox="1">
              <a:spLocks noChangeArrowheads="1"/>
            </p:cNvSpPr>
            <p:nvPr/>
          </p:nvSpPr>
          <p:spPr bwMode="auto">
            <a:xfrm>
              <a:off x="912" y="432"/>
              <a:ext cx="3674" cy="518"/>
            </a:xfrm>
            <a:prstGeom prst="rect">
              <a:avLst/>
            </a:prstGeom>
            <a:solidFill>
              <a:srgbClr val="003366"/>
            </a:solidFill>
            <a:ln>
              <a:noFill/>
            </a:ln>
            <a:effectLst>
              <a:outerShdw dist="53882" dir="2700000" algn="ctr" rotWithShape="0">
                <a:schemeClr val="tx1"/>
              </a:outerShdw>
            </a:effectLst>
            <a:extLst>
              <a:ext uri="{91240B29-F687-4F45-9708-019B960494DF}">
                <a14:hiddenLine xmlns:a14="http://schemas.microsoft.com/office/drawing/2010/main" w="6350" algn="ctr">
                  <a:solidFill>
                    <a:srgbClr val="000000"/>
                  </a:solidFill>
                  <a:miter lim="800000"/>
                  <a:headEnd/>
                  <a:tailEnd/>
                </a14:hiddenLine>
              </a:ext>
            </a:extLst>
          </p:spPr>
          <p:txBody>
            <a:bodyPr>
              <a:spAutoFit/>
            </a:bodyPr>
            <a:lstStyle/>
            <a:p>
              <a:pPr algn="ctr">
                <a:spcBef>
                  <a:spcPct val="0"/>
                </a:spcBef>
              </a:pPr>
              <a:r>
                <a:rPr lang="en-GB" sz="2400" b="1">
                  <a:solidFill>
                    <a:srgbClr val="FFFF00"/>
                  </a:solidFill>
                  <a:effectLst>
                    <a:outerShdw blurRad="38100" dist="38100" dir="2700000" algn="tl">
                      <a:srgbClr val="000000"/>
                    </a:outerShdw>
                  </a:effectLst>
                </a:rPr>
                <a:t>Hospital Pharmacists move closer to Patient Care</a:t>
              </a:r>
              <a:endParaRPr lang="en-GB" sz="2400">
                <a:effectLst>
                  <a:outerShdw blurRad="38100" dist="38100" dir="2700000" algn="tl">
                    <a:srgbClr val="FFFFFF"/>
                  </a:outerShdw>
                </a:effectLst>
              </a:endParaRPr>
            </a:p>
          </p:txBody>
        </p:sp>
        <p:sp>
          <p:nvSpPr>
            <p:cNvPr id="214272" name="Oval 1280"/>
            <p:cNvSpPr>
              <a:spLocks noChangeArrowheads="1"/>
            </p:cNvSpPr>
            <p:nvPr/>
          </p:nvSpPr>
          <p:spPr bwMode="auto">
            <a:xfrm>
              <a:off x="518" y="2208"/>
              <a:ext cx="4536" cy="960"/>
            </a:xfrm>
            <a:prstGeom prst="ellipse">
              <a:avLst/>
            </a:prstGeom>
            <a:solidFill>
              <a:srgbClr val="003366">
                <a:alpha val="41000"/>
              </a:srgbClr>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273" name="Text Box 1281"/>
            <p:cNvSpPr txBox="1">
              <a:spLocks noChangeArrowheads="1"/>
            </p:cNvSpPr>
            <p:nvPr/>
          </p:nvSpPr>
          <p:spPr bwMode="auto">
            <a:xfrm>
              <a:off x="912" y="2544"/>
              <a:ext cx="3744" cy="327"/>
            </a:xfrm>
            <a:prstGeom prst="rect">
              <a:avLst/>
            </a:prstGeom>
            <a:solidFill>
              <a:srgbClr val="003366"/>
            </a:solidFill>
            <a:ln>
              <a:noFill/>
            </a:ln>
            <a:effectLst>
              <a:outerShdw dist="53882" dir="2700000" algn="ctr" rotWithShape="0">
                <a:schemeClr val="tx1"/>
              </a:outerShdw>
            </a:effectLst>
            <a:extLst>
              <a:ext uri="{91240B29-F687-4F45-9708-019B960494DF}">
                <a14:hiddenLine xmlns:a14="http://schemas.microsoft.com/office/drawing/2010/main" w="6350" algn="ctr">
                  <a:solidFill>
                    <a:srgbClr val="000000"/>
                  </a:solidFill>
                  <a:miter lim="800000"/>
                  <a:headEnd/>
                  <a:tailEnd/>
                </a14:hiddenLine>
              </a:ext>
            </a:extLst>
          </p:spPr>
          <p:txBody>
            <a:bodyPr>
              <a:spAutoFit/>
            </a:bodyPr>
            <a:lstStyle/>
            <a:p>
              <a:pPr algn="ctr">
                <a:spcBef>
                  <a:spcPct val="0"/>
                </a:spcBef>
              </a:pPr>
              <a:r>
                <a:rPr lang="en-GB" sz="2800" b="1">
                  <a:solidFill>
                    <a:srgbClr val="FFFF00"/>
                  </a:solidFill>
                  <a:effectLst>
                    <a:outerShdw blurRad="38100" dist="38100" dir="2700000" algn="tl">
                      <a:srgbClr val="000000"/>
                    </a:outerShdw>
                  </a:effectLst>
                </a:rPr>
                <a:t>What is Pharmaceutical Care?</a:t>
              </a:r>
              <a:endParaRPr lang="en-GB" sz="2800">
                <a:effectLst>
                  <a:outerShdw blurRad="38100" dist="38100" dir="2700000" algn="tl">
                    <a:srgbClr val="FFFFFF"/>
                  </a:outerShdw>
                </a:effectLst>
              </a:endParaRPr>
            </a:p>
          </p:txBody>
        </p:sp>
        <p:sp>
          <p:nvSpPr>
            <p:cNvPr id="214276" name="Oval 1284"/>
            <p:cNvSpPr>
              <a:spLocks noChangeArrowheads="1"/>
            </p:cNvSpPr>
            <p:nvPr/>
          </p:nvSpPr>
          <p:spPr bwMode="auto">
            <a:xfrm>
              <a:off x="521" y="1200"/>
              <a:ext cx="4536" cy="1005"/>
            </a:xfrm>
            <a:prstGeom prst="ellipse">
              <a:avLst/>
            </a:prstGeom>
            <a:solidFill>
              <a:srgbClr val="003366">
                <a:alpha val="41000"/>
              </a:srgbClr>
            </a:soli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277" name="Text Box 1285"/>
            <p:cNvSpPr txBox="1">
              <a:spLocks noChangeArrowheads="1"/>
            </p:cNvSpPr>
            <p:nvPr/>
          </p:nvSpPr>
          <p:spPr bwMode="auto">
            <a:xfrm>
              <a:off x="912" y="1584"/>
              <a:ext cx="3674" cy="327"/>
            </a:xfrm>
            <a:prstGeom prst="rect">
              <a:avLst/>
            </a:prstGeom>
            <a:solidFill>
              <a:srgbClr val="003366"/>
            </a:solidFill>
            <a:ln>
              <a:noFill/>
            </a:ln>
            <a:effectLst>
              <a:outerShdw dist="53882" dir="2700000" algn="ctr" rotWithShape="0">
                <a:schemeClr val="tx1"/>
              </a:outerShdw>
            </a:effectLst>
            <a:extLst>
              <a:ext uri="{91240B29-F687-4F45-9708-019B960494DF}">
                <a14:hiddenLine xmlns:a14="http://schemas.microsoft.com/office/drawing/2010/main" w="6350" algn="ctr">
                  <a:solidFill>
                    <a:srgbClr val="000000"/>
                  </a:solidFill>
                  <a:miter lim="800000"/>
                  <a:headEnd/>
                  <a:tailEnd/>
                </a14:hiddenLine>
              </a:ext>
            </a:extLst>
          </p:spPr>
          <p:txBody>
            <a:bodyPr>
              <a:spAutoFit/>
            </a:bodyPr>
            <a:lstStyle/>
            <a:p>
              <a:pPr algn="ctr">
                <a:spcBef>
                  <a:spcPct val="0"/>
                </a:spcBef>
              </a:pPr>
              <a:r>
                <a:rPr lang="en-GB" sz="2800" b="1">
                  <a:solidFill>
                    <a:srgbClr val="FFFF00"/>
                  </a:solidFill>
                  <a:effectLst>
                    <a:outerShdw blurRad="38100" dist="38100" dir="2700000" algn="tl">
                      <a:srgbClr val="000000"/>
                    </a:outerShdw>
                  </a:effectLst>
                </a:rPr>
                <a:t>Changes in Pharmacy Practice</a:t>
              </a:r>
              <a:endParaRPr lang="en-GB" sz="2800">
                <a:effectLst>
                  <a:outerShdw blurRad="38100" dist="38100" dir="2700000" algn="tl">
                    <a:srgbClr val="FFFFFF"/>
                  </a:outerShdw>
                </a:effectLst>
              </a:endParaRPr>
            </a:p>
          </p:txBody>
        </p:sp>
      </p:grpSp>
    </p:spTree>
    <p:extLst>
      <p:ext uri="{BB962C8B-B14F-4D97-AF65-F5344CB8AC3E}">
        <p14:creationId xmlns:p14="http://schemas.microsoft.com/office/powerpoint/2010/main" val="3979811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76" name="Picture 1036" descr="communitypharmacist"/>
          <p:cNvPicPr>
            <a:picLocks noChangeAspect="1" noChangeArrowheads="1"/>
          </p:cNvPicPr>
          <p:nvPr/>
        </p:nvPicPr>
        <p:blipFill>
          <a:blip r:embed="rId2" cstate="print">
            <a:lum bright="-6000" contrast="24000"/>
            <a:extLst>
              <a:ext uri="{28A0092B-C50C-407E-A947-70E740481C1C}">
                <a14:useLocalDpi xmlns:a14="http://schemas.microsoft.com/office/drawing/2010/main" val="0"/>
              </a:ext>
            </a:extLst>
          </a:blip>
          <a:srcRect l="10410" t="28265" r="5740" b="24733"/>
          <a:stretch>
            <a:fillRect/>
          </a:stretch>
        </p:blipFill>
        <p:spPr bwMode="auto">
          <a:xfrm>
            <a:off x="7010400" y="152400"/>
            <a:ext cx="1981200" cy="1482725"/>
          </a:xfrm>
          <a:prstGeom prst="rect">
            <a:avLst/>
          </a:prstGeom>
          <a:noFill/>
          <a:extLst>
            <a:ext uri="{909E8E84-426E-40DD-AFC4-6F175D3DCCD1}">
              <a14:hiddenFill xmlns:a14="http://schemas.microsoft.com/office/drawing/2010/main">
                <a:solidFill>
                  <a:srgbClr val="FFFFFF"/>
                </a:solidFill>
              </a14:hiddenFill>
            </a:ext>
          </a:extLst>
        </p:spPr>
      </p:pic>
      <p:pic>
        <p:nvPicPr>
          <p:cNvPr id="216075" name="Picture 1035" descr="wardpharm"/>
          <p:cNvPicPr>
            <a:picLocks noChangeAspect="1" noChangeArrowheads="1"/>
          </p:cNvPicPr>
          <p:nvPr/>
        </p:nvPicPr>
        <p:blipFill>
          <a:blip r:embed="rId3" cstate="print">
            <a:lum bright="-6000"/>
            <a:extLst>
              <a:ext uri="{28A0092B-C50C-407E-A947-70E740481C1C}">
                <a14:useLocalDpi xmlns:a14="http://schemas.microsoft.com/office/drawing/2010/main" val="0"/>
              </a:ext>
            </a:extLst>
          </a:blip>
          <a:srcRect l="4959" t="25653" r="9834" b="25783"/>
          <a:stretch>
            <a:fillRect/>
          </a:stretch>
        </p:blipFill>
        <p:spPr bwMode="auto">
          <a:xfrm>
            <a:off x="152400" y="152400"/>
            <a:ext cx="1981200" cy="1554163"/>
          </a:xfrm>
          <a:prstGeom prst="rect">
            <a:avLst/>
          </a:prstGeom>
          <a:noFill/>
          <a:extLst>
            <a:ext uri="{909E8E84-426E-40DD-AFC4-6F175D3DCCD1}">
              <a14:hiddenFill xmlns:a14="http://schemas.microsoft.com/office/drawing/2010/main">
                <a:solidFill>
                  <a:srgbClr val="FFFFFF"/>
                </a:solidFill>
              </a14:hiddenFill>
            </a:ext>
          </a:extLst>
        </p:spPr>
      </p:pic>
      <p:sp>
        <p:nvSpPr>
          <p:cNvPr id="216066" name="Oval 1026" descr="IMUtabs"/>
          <p:cNvSpPr>
            <a:spLocks noChangeArrowheads="1"/>
          </p:cNvSpPr>
          <p:nvPr/>
        </p:nvSpPr>
        <p:spPr bwMode="auto">
          <a:xfrm>
            <a:off x="755650" y="1773238"/>
            <a:ext cx="7777163" cy="4679950"/>
          </a:xfrm>
          <a:prstGeom prst="ellipse">
            <a:avLst/>
          </a:prstGeom>
          <a:blipFill dpi="0" rotWithShape="1">
            <a:blip r:embed="rId4"/>
            <a:srcRect/>
            <a:stretch>
              <a:fillRect/>
            </a:stretch>
          </a:blipFill>
          <a:ln w="9525">
            <a:solidFill>
              <a:srgbClr val="FFFFFF"/>
            </a:solidFill>
            <a:round/>
            <a:headEnd/>
            <a:tailEnd/>
          </a:ln>
          <a:effectLst>
            <a:outerShdw dist="63500" dir="3187806" algn="ctr" rotWithShape="0">
              <a:schemeClr val="tx1"/>
            </a:outerShdw>
          </a:effectLst>
        </p:spPr>
        <p:txBody>
          <a:bodyPr wrap="none" anchor="ctr"/>
          <a:lstStyle/>
          <a:p>
            <a:pPr algn="ctr">
              <a:spcBef>
                <a:spcPct val="0"/>
              </a:spcBef>
            </a:pPr>
            <a:endParaRPr lang="en-GB" sz="4800" b="1">
              <a:solidFill>
                <a:srgbClr val="00FF00"/>
              </a:solidFill>
              <a:effectLst>
                <a:outerShdw blurRad="38100" dist="38100" dir="2700000" algn="tl">
                  <a:srgbClr val="000000"/>
                </a:outerShdw>
              </a:effectLst>
            </a:endParaRPr>
          </a:p>
        </p:txBody>
      </p:sp>
      <p:sp>
        <p:nvSpPr>
          <p:cNvPr id="216067" name="Oval 1027"/>
          <p:cNvSpPr>
            <a:spLocks noChangeArrowheads="1"/>
          </p:cNvSpPr>
          <p:nvPr/>
        </p:nvSpPr>
        <p:spPr bwMode="auto">
          <a:xfrm>
            <a:off x="1116013" y="908050"/>
            <a:ext cx="6624637" cy="1223963"/>
          </a:xfrm>
          <a:prstGeom prst="ellipse">
            <a:avLst/>
          </a:prstGeom>
          <a:solidFill>
            <a:srgbClr val="FFFF99"/>
          </a:solidFill>
          <a:ln w="2857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068" name="Rectangle 1028"/>
          <p:cNvSpPr>
            <a:spLocks noChangeArrowheads="1"/>
          </p:cNvSpPr>
          <p:nvPr/>
        </p:nvSpPr>
        <p:spPr bwMode="auto">
          <a:xfrm>
            <a:off x="1600200" y="1268413"/>
            <a:ext cx="5715000" cy="436562"/>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0" hangingPunct="0">
              <a:spcBef>
                <a:spcPct val="0"/>
              </a:spcBef>
              <a:buClr>
                <a:schemeClr val="tx1"/>
              </a:buClr>
            </a:pPr>
            <a:r>
              <a:rPr lang="en-GB" sz="3200" b="1">
                <a:solidFill>
                  <a:schemeClr val="accent1"/>
                </a:solidFill>
                <a:effectLst>
                  <a:outerShdw blurRad="38100" dist="38100" dir="2700000" algn="tl">
                    <a:srgbClr val="000000"/>
                  </a:outerShdw>
                </a:effectLst>
              </a:rPr>
              <a:t>Pharmaceutical Care</a:t>
            </a:r>
          </a:p>
        </p:txBody>
      </p:sp>
      <p:sp>
        <p:nvSpPr>
          <p:cNvPr id="216069" name="Text Box 1029"/>
          <p:cNvSpPr txBox="1">
            <a:spLocks noChangeArrowheads="1"/>
          </p:cNvSpPr>
          <p:nvPr/>
        </p:nvSpPr>
        <p:spPr bwMode="auto">
          <a:xfrm>
            <a:off x="1331913" y="3357563"/>
            <a:ext cx="68405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sv-SE"/>
          </a:p>
        </p:txBody>
      </p:sp>
      <p:sp>
        <p:nvSpPr>
          <p:cNvPr id="216070" name="Text Box 1030"/>
          <p:cNvSpPr txBox="1">
            <a:spLocks noChangeArrowheads="1"/>
          </p:cNvSpPr>
          <p:nvPr/>
        </p:nvSpPr>
        <p:spPr bwMode="auto">
          <a:xfrm>
            <a:off x="1835150" y="5300663"/>
            <a:ext cx="5689600" cy="869950"/>
          </a:xfrm>
          <a:prstGeom prst="rect">
            <a:avLst/>
          </a:prstGeom>
          <a:noFill/>
          <a:ln>
            <a:noFill/>
          </a:ln>
          <a:effectLst>
            <a:outerShdw dist="53882"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20000"/>
              </a:spcBef>
            </a:pPr>
            <a:r>
              <a:rPr lang="en-US" altLang="zh-TW" sz="2400" b="1">
                <a:solidFill>
                  <a:srgbClr val="FF99FF"/>
                </a:solidFill>
                <a:effectLst>
                  <a:outerShdw blurRad="38100" dist="38100" dir="2700000" algn="tl">
                    <a:srgbClr val="000000"/>
                  </a:outerShdw>
                </a:effectLst>
                <a:ea typeface="新細明體" pitchFamily="18" charset="-120"/>
              </a:rPr>
              <a:t>Need</a:t>
            </a:r>
            <a:r>
              <a:rPr lang="en-US" altLang="zh-TW" sz="2400">
                <a:solidFill>
                  <a:srgbClr val="FF99FF"/>
                </a:solidFill>
                <a:effectLst>
                  <a:outerShdw blurRad="38100" dist="38100" dir="2700000" algn="tl">
                    <a:srgbClr val="000000"/>
                  </a:outerShdw>
                </a:effectLst>
                <a:ea typeface="新細明體" pitchFamily="18" charset="-120"/>
              </a:rPr>
              <a:t> </a:t>
            </a:r>
            <a:r>
              <a:rPr lang="en-US" altLang="zh-TW" sz="2400">
                <a:effectLst>
                  <a:outerShdw blurRad="38100" dist="38100" dir="2700000" algn="tl">
                    <a:srgbClr val="FFFFFF"/>
                  </a:outerShdw>
                </a:effectLst>
                <a:ea typeface="新細明體" pitchFamily="18" charset="-120"/>
              </a:rPr>
              <a:t>    </a:t>
            </a:r>
            <a:r>
              <a:rPr lang="en-US" altLang="zh-TW" sz="2400" b="1">
                <a:solidFill>
                  <a:srgbClr val="FF0066"/>
                </a:solidFill>
                <a:effectLst>
                  <a:outerShdw blurRad="38100" dist="38100" dir="2700000" algn="tl">
                    <a:srgbClr val="000000"/>
                  </a:outerShdw>
                </a:effectLst>
                <a:ea typeface="新細明體" pitchFamily="18" charset="-120"/>
              </a:rPr>
              <a:t>Goal</a:t>
            </a:r>
            <a:r>
              <a:rPr lang="en-US" altLang="zh-TW" sz="2400">
                <a:solidFill>
                  <a:srgbClr val="FF0066"/>
                </a:solidFill>
                <a:effectLst>
                  <a:outerShdw blurRad="38100" dist="38100" dir="2700000" algn="tl">
                    <a:srgbClr val="000000"/>
                  </a:outerShdw>
                </a:effectLst>
                <a:ea typeface="新細明體" pitchFamily="18" charset="-120"/>
              </a:rPr>
              <a:t> </a:t>
            </a:r>
            <a:r>
              <a:rPr lang="en-US" altLang="zh-TW" sz="2400">
                <a:effectLst>
                  <a:outerShdw blurRad="38100" dist="38100" dir="2700000" algn="tl">
                    <a:srgbClr val="FFFFFF"/>
                  </a:outerShdw>
                </a:effectLst>
                <a:ea typeface="新細明體" pitchFamily="18" charset="-120"/>
              </a:rPr>
              <a:t>     </a:t>
            </a:r>
            <a:r>
              <a:rPr lang="en-US" altLang="zh-TW" sz="2400" b="1">
                <a:solidFill>
                  <a:srgbClr val="9933FF"/>
                </a:solidFill>
                <a:effectLst>
                  <a:outerShdw blurRad="38100" dist="38100" dir="2700000" algn="tl">
                    <a:srgbClr val="000000"/>
                  </a:outerShdw>
                </a:effectLst>
                <a:ea typeface="新細明體" pitchFamily="18" charset="-120"/>
              </a:rPr>
              <a:t>Process</a:t>
            </a:r>
            <a:r>
              <a:rPr lang="en-US" altLang="zh-TW" sz="2400">
                <a:solidFill>
                  <a:srgbClr val="9933FF"/>
                </a:solidFill>
                <a:effectLst>
                  <a:outerShdw blurRad="38100" dist="38100" dir="2700000" algn="tl">
                    <a:srgbClr val="000000"/>
                  </a:outerShdw>
                </a:effectLst>
                <a:ea typeface="新細明體" pitchFamily="18" charset="-120"/>
              </a:rPr>
              <a:t> </a:t>
            </a:r>
            <a:r>
              <a:rPr lang="en-US" altLang="zh-TW" sz="2400">
                <a:solidFill>
                  <a:srgbClr val="00FF00"/>
                </a:solidFill>
                <a:effectLst>
                  <a:outerShdw blurRad="38100" dist="38100" dir="2700000" algn="tl">
                    <a:srgbClr val="000000"/>
                  </a:outerShdw>
                </a:effectLst>
                <a:ea typeface="新細明體" pitchFamily="18" charset="-120"/>
              </a:rPr>
              <a:t> </a:t>
            </a:r>
            <a:r>
              <a:rPr lang="en-US" altLang="zh-TW" sz="2400">
                <a:effectLst>
                  <a:outerShdw blurRad="38100" dist="38100" dir="2700000" algn="tl">
                    <a:srgbClr val="FFFFFF"/>
                  </a:outerShdw>
                </a:effectLst>
                <a:ea typeface="新細明體" pitchFamily="18" charset="-120"/>
              </a:rPr>
              <a:t>   </a:t>
            </a:r>
            <a:r>
              <a:rPr lang="en-US" altLang="zh-TW" sz="2400">
                <a:solidFill>
                  <a:srgbClr val="CE2E05"/>
                </a:solidFill>
                <a:effectLst>
                  <a:outerShdw blurRad="38100" dist="38100" dir="2700000" algn="tl">
                    <a:srgbClr val="000000"/>
                  </a:outerShdw>
                </a:effectLst>
                <a:ea typeface="新細明體" pitchFamily="18" charset="-120"/>
              </a:rPr>
              <a:t>  </a:t>
            </a:r>
            <a:r>
              <a:rPr lang="en-US" altLang="zh-TW" sz="2400" b="1">
                <a:solidFill>
                  <a:schemeClr val="hlink"/>
                </a:solidFill>
                <a:effectLst>
                  <a:outerShdw blurRad="38100" dist="38100" dir="2700000" algn="tl">
                    <a:srgbClr val="000000"/>
                  </a:outerShdw>
                </a:effectLst>
                <a:ea typeface="新細明體" pitchFamily="18" charset="-120"/>
              </a:rPr>
              <a:t>Outcome</a:t>
            </a:r>
            <a:endParaRPr lang="en-US" altLang="zh-TW" sz="2400">
              <a:solidFill>
                <a:srgbClr val="CE2E05"/>
              </a:solidFill>
              <a:effectLst>
                <a:outerShdw blurRad="38100" dist="38100" dir="2700000" algn="tl">
                  <a:srgbClr val="000000"/>
                </a:outerShdw>
              </a:effectLst>
              <a:ea typeface="新細明體" pitchFamily="18" charset="-120"/>
            </a:endParaRPr>
          </a:p>
          <a:p>
            <a:endParaRPr lang="en-GB">
              <a:ea typeface="新細明體" pitchFamily="18" charset="-120"/>
            </a:endParaRPr>
          </a:p>
        </p:txBody>
      </p:sp>
      <p:sp>
        <p:nvSpPr>
          <p:cNvPr id="216071" name="AutoShape 1031"/>
          <p:cNvSpPr>
            <a:spLocks noChangeArrowheads="1"/>
          </p:cNvSpPr>
          <p:nvPr/>
        </p:nvSpPr>
        <p:spPr bwMode="auto">
          <a:xfrm>
            <a:off x="7524750" y="5300663"/>
            <a:ext cx="673100" cy="673100"/>
          </a:xfrm>
          <a:prstGeom prst="plus">
            <a:avLst>
              <a:gd name="adj" fmla="val 24995"/>
            </a:avLst>
          </a:prstGeom>
          <a:solidFill>
            <a:srgbClr val="00FF00"/>
          </a:solidFill>
          <a:ln w="12700">
            <a:solidFill>
              <a:schemeClr val="tx1"/>
            </a:solidFill>
            <a:miter lim="800000"/>
            <a:headEnd/>
            <a:tailEnd/>
          </a:ln>
          <a:effectLst>
            <a:outerShdw dist="71842" dir="2700000" algn="ctr" rotWithShape="0">
              <a:schemeClr val="tx2"/>
            </a:outerShdw>
          </a:effectLst>
        </p:spPr>
        <p:txBody>
          <a:bodyPr wrap="none" anchor="ctr"/>
          <a:lstStyle/>
          <a:p>
            <a:endParaRPr lang="en-US"/>
          </a:p>
        </p:txBody>
      </p:sp>
      <p:sp>
        <p:nvSpPr>
          <p:cNvPr id="216072" name="AutoShape 1032"/>
          <p:cNvSpPr>
            <a:spLocks noChangeArrowheads="1"/>
          </p:cNvSpPr>
          <p:nvPr/>
        </p:nvSpPr>
        <p:spPr bwMode="auto">
          <a:xfrm>
            <a:off x="1116013" y="5300663"/>
            <a:ext cx="673100" cy="673100"/>
          </a:xfrm>
          <a:prstGeom prst="plus">
            <a:avLst>
              <a:gd name="adj" fmla="val 24995"/>
            </a:avLst>
          </a:prstGeom>
          <a:solidFill>
            <a:srgbClr val="00FF00"/>
          </a:solidFill>
          <a:ln w="12700">
            <a:solidFill>
              <a:schemeClr val="tx1"/>
            </a:solidFill>
            <a:miter lim="800000"/>
            <a:headEnd/>
            <a:tailEnd/>
          </a:ln>
          <a:effectLst>
            <a:outerShdw dist="71842" dir="2700000" algn="ctr" rotWithShape="0">
              <a:schemeClr val="tx2"/>
            </a:outerShdw>
          </a:effectLst>
        </p:spPr>
        <p:txBody>
          <a:bodyPr wrap="none" anchor="ctr"/>
          <a:lstStyle/>
          <a:p>
            <a:endParaRPr lang="en-US"/>
          </a:p>
        </p:txBody>
      </p:sp>
      <p:sp>
        <p:nvSpPr>
          <p:cNvPr id="216074" name="Text Box 1034"/>
          <p:cNvSpPr txBox="1">
            <a:spLocks noChangeArrowheads="1"/>
          </p:cNvSpPr>
          <p:nvPr/>
        </p:nvSpPr>
        <p:spPr bwMode="auto">
          <a:xfrm>
            <a:off x="1619250" y="2276475"/>
            <a:ext cx="6048375" cy="3211513"/>
          </a:xfrm>
          <a:prstGeom prst="rect">
            <a:avLst/>
          </a:prstGeom>
          <a:noFill/>
          <a:ln>
            <a:noFill/>
          </a:ln>
          <a:effectLst>
            <a:outerShdw dist="8980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pPr>
            <a:endParaRPr lang="en-GB" sz="3200" b="1"/>
          </a:p>
          <a:p>
            <a:pPr algn="ctr">
              <a:lnSpc>
                <a:spcPct val="40000"/>
              </a:lnSpc>
            </a:pPr>
            <a:r>
              <a:rPr lang="en-GB" sz="4800" b="1">
                <a:solidFill>
                  <a:srgbClr val="FFFF00"/>
                </a:solidFill>
                <a:effectLst>
                  <a:outerShdw blurRad="38100" dist="38100" dir="2700000" algn="tl">
                    <a:srgbClr val="000000"/>
                  </a:outerShdw>
                </a:effectLst>
              </a:rPr>
              <a:t>Quality Assurance </a:t>
            </a:r>
          </a:p>
          <a:p>
            <a:pPr algn="ctr">
              <a:lnSpc>
                <a:spcPct val="40000"/>
              </a:lnSpc>
            </a:pPr>
            <a:r>
              <a:rPr lang="en-GB" sz="4800" b="1">
                <a:solidFill>
                  <a:srgbClr val="FFFF00"/>
                </a:solidFill>
                <a:effectLst>
                  <a:outerShdw blurRad="38100" dist="38100" dir="2700000" algn="tl">
                    <a:srgbClr val="000000"/>
                  </a:outerShdw>
                </a:effectLst>
              </a:rPr>
              <a:t>of </a:t>
            </a:r>
          </a:p>
          <a:p>
            <a:pPr algn="ctr">
              <a:lnSpc>
                <a:spcPct val="40000"/>
              </a:lnSpc>
            </a:pPr>
            <a:r>
              <a:rPr lang="en-GB" sz="4800" b="1">
                <a:solidFill>
                  <a:srgbClr val="FFFF00"/>
                </a:solidFill>
                <a:effectLst>
                  <a:outerShdw blurRad="38100" dist="38100" dir="2700000" algn="tl">
                    <a:srgbClr val="000000"/>
                  </a:outerShdw>
                </a:effectLst>
              </a:rPr>
              <a:t>Drug Therapy</a:t>
            </a:r>
          </a:p>
          <a:p>
            <a:endParaRPr lang="en-GB"/>
          </a:p>
          <a:p>
            <a:endParaRPr lang="en-GB"/>
          </a:p>
        </p:txBody>
      </p:sp>
    </p:spTree>
    <p:extLst>
      <p:ext uri="{BB962C8B-B14F-4D97-AF65-F5344CB8AC3E}">
        <p14:creationId xmlns:p14="http://schemas.microsoft.com/office/powerpoint/2010/main" val="1285966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16075"/>
                                        </p:tgtEl>
                                        <p:attrNameLst>
                                          <p:attrName>style.visibility</p:attrName>
                                        </p:attrNameLst>
                                      </p:cBhvr>
                                      <p:to>
                                        <p:strVal val="visible"/>
                                      </p:to>
                                    </p:set>
                                    <p:animEffect transition="in" filter="box(out)">
                                      <p:cBhvr>
                                        <p:cTn id="7" dur="500"/>
                                        <p:tgtEl>
                                          <p:spTgt spid="216075"/>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216076"/>
                                        </p:tgtEl>
                                        <p:attrNameLst>
                                          <p:attrName>style.visibility</p:attrName>
                                        </p:attrNameLst>
                                      </p:cBhvr>
                                      <p:to>
                                        <p:strVal val="visible"/>
                                      </p:to>
                                    </p:set>
                                    <p:animEffect transition="in" filter="box(out)">
                                      <p:cBhvr>
                                        <p:cTn id="11" dur="500"/>
                                        <p:tgtEl>
                                          <p:spTgt spid="216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93" name="AutoShape 17"/>
          <p:cNvSpPr>
            <a:spLocks noChangeArrowheads="1"/>
          </p:cNvSpPr>
          <p:nvPr/>
        </p:nvSpPr>
        <p:spPr bwMode="auto">
          <a:xfrm>
            <a:off x="1219200" y="762000"/>
            <a:ext cx="4800600" cy="685800"/>
          </a:xfrm>
          <a:prstGeom prst="roundRect">
            <a:avLst>
              <a:gd name="adj" fmla="val 16667"/>
            </a:avLst>
          </a:prstGeom>
          <a:solidFill>
            <a:srgbClr val="FFCC99"/>
          </a:solidFill>
          <a:ln w="38100">
            <a:solidFill>
              <a:srgbClr val="99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9378" name="Rectangle 2"/>
          <p:cNvSpPr>
            <a:spLocks noChangeArrowheads="1"/>
          </p:cNvSpPr>
          <p:nvPr/>
        </p:nvSpPr>
        <p:spPr bwMode="auto">
          <a:xfrm>
            <a:off x="1295400" y="685800"/>
            <a:ext cx="6934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spcBef>
                <a:spcPct val="0"/>
              </a:spcBef>
              <a:buClr>
                <a:schemeClr val="tx1"/>
              </a:buClr>
            </a:pPr>
            <a:r>
              <a:rPr lang="en-US" altLang="zh-TW" sz="3600" b="1">
                <a:ea typeface="新細明體" pitchFamily="18" charset="-120"/>
              </a:rPr>
              <a:t>Pharmaceutical care</a:t>
            </a:r>
          </a:p>
        </p:txBody>
      </p:sp>
      <p:sp>
        <p:nvSpPr>
          <p:cNvPr id="229379" name="Rectangle 3"/>
          <p:cNvSpPr>
            <a:spLocks noChangeArrowheads="1"/>
          </p:cNvSpPr>
          <p:nvPr/>
        </p:nvSpPr>
        <p:spPr bwMode="auto">
          <a:xfrm>
            <a:off x="1295400" y="13716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spcBef>
                <a:spcPct val="20000"/>
              </a:spcBef>
              <a:buClr>
                <a:schemeClr val="tx1"/>
              </a:buClr>
            </a:pPr>
            <a:r>
              <a:rPr lang="zh-TW" altLang="en-US" sz="2400">
                <a:ea typeface="新細明體" pitchFamily="18" charset="-120"/>
              </a:rPr>
              <a:t> </a:t>
            </a:r>
          </a:p>
          <a:p>
            <a:pPr marL="342900" indent="-342900" eaLnBrk="0" hangingPunct="0">
              <a:spcBef>
                <a:spcPct val="20000"/>
              </a:spcBef>
              <a:buClr>
                <a:schemeClr val="tx1"/>
              </a:buClr>
            </a:pPr>
            <a:endParaRPr lang="zh-TW" altLang="en-US" sz="2400">
              <a:ea typeface="新細明體" pitchFamily="18" charset="-120"/>
            </a:endParaRPr>
          </a:p>
          <a:p>
            <a:pPr marL="342900" indent="-342900" eaLnBrk="0" hangingPunct="0">
              <a:spcBef>
                <a:spcPct val="20000"/>
              </a:spcBef>
              <a:buClr>
                <a:schemeClr val="tx1"/>
              </a:buClr>
            </a:pPr>
            <a:r>
              <a:rPr lang="zh-TW" altLang="en-US" sz="2400">
                <a:ea typeface="新細明體" pitchFamily="18" charset="-120"/>
              </a:rPr>
              <a:t>‘’</a:t>
            </a:r>
            <a:r>
              <a:rPr lang="en-US" altLang="zh-TW" sz="2400">
                <a:ea typeface="新細明體" pitchFamily="18" charset="-120"/>
              </a:rPr>
              <a:t>Pharmaceutical care is the direct, responsible </a:t>
            </a:r>
          </a:p>
          <a:p>
            <a:pPr marL="342900" indent="-342900" eaLnBrk="0" hangingPunct="0">
              <a:spcBef>
                <a:spcPct val="20000"/>
              </a:spcBef>
              <a:buClr>
                <a:schemeClr val="tx1"/>
              </a:buClr>
            </a:pPr>
            <a:r>
              <a:rPr lang="en-US" altLang="zh-TW" sz="2400">
                <a:ea typeface="新細明體" pitchFamily="18" charset="-120"/>
              </a:rPr>
              <a:t>provision of medication-related care for the</a:t>
            </a:r>
          </a:p>
          <a:p>
            <a:pPr marL="342900" indent="-342900" eaLnBrk="0" hangingPunct="0">
              <a:spcBef>
                <a:spcPct val="20000"/>
              </a:spcBef>
              <a:buClr>
                <a:schemeClr val="tx1"/>
              </a:buClr>
            </a:pPr>
            <a:r>
              <a:rPr lang="en-US" altLang="zh-TW" sz="2400">
                <a:ea typeface="新細明體" pitchFamily="18" charset="-120"/>
              </a:rPr>
              <a:t>purpose of achieving </a:t>
            </a:r>
            <a:r>
              <a:rPr lang="en-US" altLang="zh-TW" sz="2400">
                <a:solidFill>
                  <a:srgbClr val="CC0066"/>
                </a:solidFill>
                <a:ea typeface="新細明體" pitchFamily="18" charset="-120"/>
              </a:rPr>
              <a:t>definite outcomes</a:t>
            </a:r>
            <a:r>
              <a:rPr lang="en-US" altLang="zh-TW" sz="2400">
                <a:ea typeface="新細明體" pitchFamily="18" charset="-120"/>
              </a:rPr>
              <a:t> that </a:t>
            </a:r>
          </a:p>
          <a:p>
            <a:pPr marL="342900" indent="-342900" eaLnBrk="0" hangingPunct="0">
              <a:spcBef>
                <a:spcPct val="20000"/>
              </a:spcBef>
              <a:buClr>
                <a:schemeClr val="tx1"/>
              </a:buClr>
            </a:pPr>
            <a:r>
              <a:rPr lang="en-US" altLang="zh-TW" sz="2400">
                <a:ea typeface="新細明體" pitchFamily="18" charset="-120"/>
              </a:rPr>
              <a:t>improve a patient’s quality of life.’’</a:t>
            </a:r>
          </a:p>
          <a:p>
            <a:pPr marL="342900" indent="-342900" eaLnBrk="0" hangingPunct="0">
              <a:spcBef>
                <a:spcPct val="20000"/>
              </a:spcBef>
              <a:buClr>
                <a:schemeClr val="tx1"/>
              </a:buClr>
              <a:buFontTx/>
              <a:buChar char="•"/>
            </a:pPr>
            <a:endParaRPr lang="zh-TW" altLang="en-US" sz="2400">
              <a:ea typeface="新細明體" pitchFamily="18" charset="-120"/>
            </a:endParaRPr>
          </a:p>
        </p:txBody>
      </p:sp>
      <p:sp>
        <p:nvSpPr>
          <p:cNvPr id="229391" name="Rectangle 15"/>
          <p:cNvSpPr>
            <a:spLocks noChangeArrowheads="1"/>
          </p:cNvSpPr>
          <p:nvPr/>
        </p:nvSpPr>
        <p:spPr bwMode="auto">
          <a:xfrm>
            <a:off x="0" y="3465513"/>
            <a:ext cx="9144000" cy="1223962"/>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20000"/>
              </a:lnSpc>
              <a:spcBef>
                <a:spcPct val="0"/>
              </a:spcBef>
              <a:spcAft>
                <a:spcPct val="50000"/>
              </a:spcAft>
            </a:pPr>
            <a:endParaRPr lang="zh-TW" altLang="en-US" sz="1400">
              <a:solidFill>
                <a:srgbClr val="800080"/>
              </a:solidFill>
              <a:ea typeface="新細明體" pitchFamily="18" charset="-120"/>
            </a:endParaRPr>
          </a:p>
        </p:txBody>
      </p:sp>
      <p:sp>
        <p:nvSpPr>
          <p:cNvPr id="229392" name="AutoShape 16"/>
          <p:cNvSpPr>
            <a:spLocks noChangeArrowheads="1"/>
          </p:cNvSpPr>
          <p:nvPr/>
        </p:nvSpPr>
        <p:spPr bwMode="auto">
          <a:xfrm>
            <a:off x="4648200" y="1905000"/>
            <a:ext cx="4495800" cy="2895600"/>
          </a:xfrm>
          <a:prstGeom prst="leftArrowCallout">
            <a:avLst>
              <a:gd name="adj1" fmla="val 25000"/>
              <a:gd name="adj2" fmla="val 25000"/>
              <a:gd name="adj3" fmla="val 25877"/>
              <a:gd name="adj4" fmla="val 66667"/>
            </a:avLst>
          </a:prstGeom>
          <a:solidFill>
            <a:srgbClr val="CC0066">
              <a:alpha val="89999"/>
            </a:srgbClr>
          </a:solidFill>
          <a:ln w="9525">
            <a:solidFill>
              <a:srgbClr val="CC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spcBef>
                <a:spcPct val="0"/>
              </a:spcBef>
              <a:buFontTx/>
              <a:buChar char="•"/>
            </a:pPr>
            <a:r>
              <a:rPr lang="en-US" altLang="zh-TW">
                <a:solidFill>
                  <a:schemeClr val="bg1"/>
                </a:solidFill>
                <a:effectLst>
                  <a:outerShdw blurRad="38100" dist="38100" dir="2700000" algn="tl">
                    <a:srgbClr val="000000"/>
                  </a:outerShdw>
                </a:effectLst>
                <a:ea typeface="新細明體" pitchFamily="18" charset="-120"/>
              </a:rPr>
              <a:t>Cure of the disease</a:t>
            </a:r>
          </a:p>
          <a:p>
            <a:pPr marL="342900" indent="-342900">
              <a:spcBef>
                <a:spcPct val="0"/>
              </a:spcBef>
              <a:buFontTx/>
              <a:buChar char="•"/>
            </a:pPr>
            <a:r>
              <a:rPr lang="en-US" altLang="zh-TW">
                <a:solidFill>
                  <a:schemeClr val="bg1"/>
                </a:solidFill>
                <a:effectLst>
                  <a:outerShdw blurRad="38100" dist="38100" dir="2700000" algn="tl">
                    <a:srgbClr val="000000"/>
                  </a:outerShdw>
                </a:effectLst>
                <a:ea typeface="新細明體" pitchFamily="18" charset="-120"/>
              </a:rPr>
              <a:t>Elimination or reduction</a:t>
            </a:r>
          </a:p>
          <a:p>
            <a:pPr marL="342900" indent="-342900">
              <a:spcBef>
                <a:spcPct val="0"/>
              </a:spcBef>
            </a:pPr>
            <a:r>
              <a:rPr lang="en-US" altLang="zh-TW">
                <a:solidFill>
                  <a:schemeClr val="bg1"/>
                </a:solidFill>
                <a:effectLst>
                  <a:outerShdw blurRad="38100" dist="38100" dir="2700000" algn="tl">
                    <a:srgbClr val="000000"/>
                  </a:outerShdw>
                </a:effectLst>
                <a:ea typeface="新細明體" pitchFamily="18" charset="-120"/>
              </a:rPr>
              <a:t>     of symptoms</a:t>
            </a:r>
          </a:p>
          <a:p>
            <a:pPr marL="342900" indent="-342900">
              <a:spcBef>
                <a:spcPct val="0"/>
              </a:spcBef>
              <a:buFontTx/>
              <a:buChar char="•"/>
            </a:pPr>
            <a:r>
              <a:rPr lang="en-US" altLang="zh-TW">
                <a:solidFill>
                  <a:schemeClr val="bg1"/>
                </a:solidFill>
                <a:effectLst>
                  <a:outerShdw blurRad="38100" dist="38100" dir="2700000" algn="tl">
                    <a:srgbClr val="000000"/>
                  </a:outerShdw>
                </a:effectLst>
                <a:ea typeface="新細明體" pitchFamily="18" charset="-120"/>
              </a:rPr>
              <a:t>Arrest or slowing of a</a:t>
            </a:r>
          </a:p>
          <a:p>
            <a:pPr marL="342900" indent="-342900">
              <a:spcBef>
                <a:spcPct val="0"/>
              </a:spcBef>
            </a:pPr>
            <a:r>
              <a:rPr lang="en-US" altLang="zh-TW">
                <a:solidFill>
                  <a:schemeClr val="bg1"/>
                </a:solidFill>
                <a:effectLst>
                  <a:outerShdw blurRad="38100" dist="38100" dir="2700000" algn="tl">
                    <a:srgbClr val="000000"/>
                  </a:outerShdw>
                </a:effectLst>
                <a:ea typeface="新細明體" pitchFamily="18" charset="-120"/>
              </a:rPr>
              <a:t>      disease process</a:t>
            </a:r>
          </a:p>
          <a:p>
            <a:pPr marL="342900" indent="-342900">
              <a:spcBef>
                <a:spcPct val="0"/>
              </a:spcBef>
              <a:buFontTx/>
              <a:buChar char="•"/>
            </a:pPr>
            <a:r>
              <a:rPr lang="en-US" altLang="zh-TW">
                <a:solidFill>
                  <a:schemeClr val="bg1"/>
                </a:solidFill>
                <a:effectLst>
                  <a:outerShdw blurRad="38100" dist="38100" dir="2700000" algn="tl">
                    <a:srgbClr val="000000"/>
                  </a:outerShdw>
                </a:effectLst>
                <a:ea typeface="新細明體" pitchFamily="18" charset="-120"/>
              </a:rPr>
              <a:t>Prevention of disease </a:t>
            </a:r>
          </a:p>
          <a:p>
            <a:pPr marL="342900" indent="-342900">
              <a:spcBef>
                <a:spcPct val="0"/>
              </a:spcBef>
            </a:pPr>
            <a:r>
              <a:rPr lang="en-US" altLang="zh-TW">
                <a:solidFill>
                  <a:schemeClr val="bg1"/>
                </a:solidFill>
                <a:effectLst>
                  <a:outerShdw blurRad="38100" dist="38100" dir="2700000" algn="tl">
                    <a:srgbClr val="000000"/>
                  </a:outerShdw>
                </a:effectLst>
                <a:ea typeface="新細明體" pitchFamily="18" charset="-120"/>
              </a:rPr>
              <a:t>     or symptoms</a:t>
            </a:r>
          </a:p>
        </p:txBody>
      </p:sp>
      <p:sp>
        <p:nvSpPr>
          <p:cNvPr id="229394" name="Rectangle 18"/>
          <p:cNvSpPr>
            <a:spLocks noChangeArrowheads="1"/>
          </p:cNvSpPr>
          <p:nvPr/>
        </p:nvSpPr>
        <p:spPr bwMode="auto">
          <a:xfrm>
            <a:off x="5257800" y="4876800"/>
            <a:ext cx="2784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eaLnBrk="0" hangingPunct="0">
              <a:spcBef>
                <a:spcPct val="20000"/>
              </a:spcBef>
              <a:buClr>
                <a:schemeClr val="tx1"/>
              </a:buClr>
            </a:pPr>
            <a:r>
              <a:rPr lang="en-US" altLang="zh-TW" sz="1200" b="1" i="1">
                <a:solidFill>
                  <a:srgbClr val="FCFEB9"/>
                </a:solidFill>
                <a:effectLst>
                  <a:outerShdw blurRad="38100" dist="38100" dir="2700000" algn="tl">
                    <a:srgbClr val="000000"/>
                  </a:outerShdw>
                </a:effectLst>
                <a:latin typeface="Garamond" pitchFamily="18" charset="0"/>
                <a:ea typeface="新細明體" pitchFamily="18" charset="-120"/>
              </a:rPr>
              <a:t>Hepler CD and Strand LM (1990)</a:t>
            </a:r>
          </a:p>
        </p:txBody>
      </p:sp>
    </p:spTree>
    <p:extLst>
      <p:ext uri="{BB962C8B-B14F-4D97-AF65-F5344CB8AC3E}">
        <p14:creationId xmlns:p14="http://schemas.microsoft.com/office/powerpoint/2010/main" val="570251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9392"/>
                                        </p:tgtEl>
                                        <p:attrNameLst>
                                          <p:attrName>style.visibility</p:attrName>
                                        </p:attrNameLst>
                                      </p:cBhvr>
                                      <p:to>
                                        <p:strVal val="visible"/>
                                      </p:to>
                                    </p:set>
                                    <p:anim calcmode="lin" valueType="num">
                                      <p:cBhvr additive="base">
                                        <p:cTn id="7" dur="500" fill="hold"/>
                                        <p:tgtEl>
                                          <p:spTgt spid="229392"/>
                                        </p:tgtEl>
                                        <p:attrNameLst>
                                          <p:attrName>ppt_x</p:attrName>
                                        </p:attrNameLst>
                                      </p:cBhvr>
                                      <p:tavLst>
                                        <p:tav tm="0">
                                          <p:val>
                                            <p:strVal val="#ppt_x"/>
                                          </p:val>
                                        </p:tav>
                                        <p:tav tm="100000">
                                          <p:val>
                                            <p:strVal val="#ppt_x"/>
                                          </p:val>
                                        </p:tav>
                                      </p:tavLst>
                                    </p:anim>
                                    <p:anim calcmode="lin" valueType="num">
                                      <p:cBhvr additive="base">
                                        <p:cTn id="8" dur="500" fill="hold"/>
                                        <p:tgtEl>
                                          <p:spTgt spid="2293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92" grpId="0" animBg="1"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TotalTime>
  <Words>773</Words>
  <Application>Microsoft Office PowerPoint</Application>
  <PresentationFormat>On-screen Show (4:3)</PresentationFormat>
  <Paragraphs>130</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Aspect</vt:lpstr>
      <vt:lpstr>Clip</vt:lpstr>
      <vt:lpstr>PowerPoint Presentation</vt:lpstr>
      <vt:lpstr>PowerPoint Presentation</vt:lpstr>
      <vt:lpstr>Pramil Tiwari  </vt:lpstr>
      <vt:lpstr>Biography</vt:lpstr>
      <vt:lpstr>Research Interests</vt:lpstr>
      <vt:lpstr>Pharmaceutical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Pramil Tiwari</dc:title>
  <dc:creator>rakesh-m</dc:creator>
  <cp:lastModifiedBy>rakesh-m</cp:lastModifiedBy>
  <cp:revision>4</cp:revision>
  <dcterms:created xsi:type="dcterms:W3CDTF">2014-10-08T09:26:03Z</dcterms:created>
  <dcterms:modified xsi:type="dcterms:W3CDTF">2014-10-09T12:33:35Z</dcterms:modified>
</cp:coreProperties>
</file>