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8"/>
  </p:notesMasterIdLst>
  <p:sldIdLst>
    <p:sldId id="276" r:id="rId2"/>
    <p:sldId id="271" r:id="rId3"/>
    <p:sldId id="274" r:id="rId4"/>
    <p:sldId id="273" r:id="rId5"/>
    <p:sldId id="277" r:id="rId6"/>
    <p:sldId id="27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26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3F358-13DF-4077-B6EA-9BB9F49AFEC9}" type="datetimeFigureOut">
              <a:rPr lang="en-US" smtClean="0"/>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16D3F-E2BE-4173-8E62-227E6DA84EC2}" type="slidenum">
              <a:rPr lang="en-US" smtClean="0"/>
              <a:t>‹#›</a:t>
            </a:fld>
            <a:endParaRPr lang="en-US"/>
          </a:p>
        </p:txBody>
      </p:sp>
    </p:spTree>
    <p:extLst>
      <p:ext uri="{BB962C8B-B14F-4D97-AF65-F5344CB8AC3E}">
        <p14:creationId xmlns:p14="http://schemas.microsoft.com/office/powerpoint/2010/main" val="113644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116D3F-E2BE-4173-8E62-227E6DA84EC2}" type="slidenum">
              <a:rPr lang="en-US" smtClean="0"/>
              <a:t>2</a:t>
            </a:fld>
            <a:endParaRPr lang="en-US"/>
          </a:p>
        </p:txBody>
      </p:sp>
    </p:spTree>
    <p:extLst>
      <p:ext uri="{BB962C8B-B14F-4D97-AF65-F5344CB8AC3E}">
        <p14:creationId xmlns:p14="http://schemas.microsoft.com/office/powerpoint/2010/main" val="22798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Slide Number Placeholder 7"/>
          <p:cNvSpPr>
            <a:spLocks noGrp="1"/>
          </p:cNvSpPr>
          <p:nvPr>
            <p:ph type="sldNum" sz="quarter" idx="11"/>
          </p:nvPr>
        </p:nvSpPr>
        <p:spPr/>
        <p:txBody>
          <a:bodyPr/>
          <a:lstStyle/>
          <a:p>
            <a:fld id="{F33DAC42-EB75-49F1-8109-89FA8A4EA76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5F4CA-EF3C-4F7C-A075-04F346CA5612}"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5F4CA-EF3C-4F7C-A075-04F346CA5612}"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065F4CA-EF3C-4F7C-A075-04F346CA5612}" type="datetimeFigureOut">
              <a:rPr lang="en-US" smtClean="0"/>
              <a:t>10/20/2015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3DAC42-EB75-49F1-8109-89FA8A4EA76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093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err="1">
                <a:latin typeface="Times New Roman"/>
                <a:cs typeface="Times New Roman"/>
              </a:rPr>
              <a:t>Punam</a:t>
            </a:r>
            <a:r>
              <a:rPr lang="en-US" sz="2000" b="1" spc="160" dirty="0">
                <a:latin typeface="Times New Roman"/>
                <a:cs typeface="Times New Roman"/>
              </a:rPr>
              <a:t> </a:t>
            </a:r>
            <a:r>
              <a:rPr lang="en-US" sz="2000" b="1" spc="160" dirty="0" err="1" smtClean="0">
                <a:latin typeface="Times New Roman"/>
                <a:cs typeface="Times New Roman"/>
              </a:rPr>
              <a:t>Bedi</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University of Delhi</a:t>
            </a:r>
          </a:p>
          <a:p>
            <a:pPr marL="788035" marR="708025" lvl="0" indent="-342900" algn="ctr">
              <a:lnSpc>
                <a:spcPct val="120000"/>
              </a:lnSpc>
              <a:spcBef>
                <a:spcPct val="20000"/>
              </a:spcBef>
              <a:defRPr/>
            </a:pPr>
            <a:r>
              <a:rPr lang="en-US" sz="2000" spc="160" dirty="0" smtClean="0">
                <a:latin typeface="Times New Roman"/>
                <a:cs typeface="Times New Roman"/>
              </a:rPr>
              <a:t>India </a:t>
            </a:r>
            <a:endParaRPr lang="en-US" sz="2000" spc="160" dirty="0">
              <a:latin typeface="Times New Roman"/>
              <a:cs typeface="Times New Roman"/>
            </a:endParaRPr>
          </a:p>
        </p:txBody>
      </p:sp>
      <p:pic>
        <p:nvPicPr>
          <p:cNvPr id="7" name="Picture 6" descr="C:\Users\bharghava-b\Desktop\IJOAT Hdr.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839200" cy="1223645"/>
          </a:xfrm>
          <a:prstGeom prst="rect">
            <a:avLst/>
          </a:prstGeom>
          <a:noFill/>
          <a:ln>
            <a:noFill/>
          </a:ln>
        </p:spPr>
      </p:pic>
      <p:pic>
        <p:nvPicPr>
          <p:cNvPr id="1026" name="Picture 2" descr="Punam Bed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106" y="3648207"/>
            <a:ext cx="1295400" cy="172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University of Delh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83201" y="4169264"/>
            <a:ext cx="2686050" cy="895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pPr marL="109728" algn="just"/>
            <a:r>
              <a:rPr lang="en-US" sz="1600" b="0" dirty="0" err="1">
                <a:latin typeface="Times New Roman" pitchFamily="18" charset="0"/>
                <a:cs typeface="Times New Roman" pitchFamily="18" charset="0"/>
              </a:rPr>
              <a:t>Punam</a:t>
            </a:r>
            <a:r>
              <a:rPr lang="en-US" sz="1600" b="0" dirty="0">
                <a:latin typeface="Times New Roman" pitchFamily="18" charset="0"/>
                <a:cs typeface="Times New Roman" pitchFamily="18" charset="0"/>
              </a:rPr>
              <a:t> </a:t>
            </a:r>
            <a:r>
              <a:rPr lang="en-US" sz="1600" b="0" dirty="0" err="1">
                <a:latin typeface="Times New Roman" pitchFamily="18" charset="0"/>
                <a:cs typeface="Times New Roman" pitchFamily="18" charset="0"/>
              </a:rPr>
              <a:t>Bedi</a:t>
            </a:r>
            <a:r>
              <a:rPr lang="en-US" sz="1600" b="0" dirty="0">
                <a:latin typeface="Times New Roman" pitchFamily="18" charset="0"/>
                <a:cs typeface="Times New Roman" pitchFamily="18" charset="0"/>
              </a:rPr>
              <a:t> is an Associate Professor in the Department of Computer Science, University of Delhi since January 2002. She was Head of Department of Computer Science, University of Delhi during Oct. 2005- Oct 2008. She also worked as acting Director, Delhi University Computer Centre from June 26 to Oct. 23, 2009. Before joining Department of Computer Science, University of Delhi, she worked as a Lecturer/ Reader in </a:t>
            </a:r>
            <a:r>
              <a:rPr lang="en-US" sz="1600" b="0" dirty="0" err="1">
                <a:latin typeface="Times New Roman" pitchFamily="18" charset="0"/>
                <a:cs typeface="Times New Roman" pitchFamily="18" charset="0"/>
              </a:rPr>
              <a:t>Deshbandhu</a:t>
            </a:r>
            <a:r>
              <a:rPr lang="en-US" sz="1600" b="0" dirty="0">
                <a:latin typeface="Times New Roman" pitchFamily="18" charset="0"/>
                <a:cs typeface="Times New Roman" pitchFamily="18" charset="0"/>
              </a:rPr>
              <a:t> College, University of Delhi from January 1987. </a:t>
            </a:r>
          </a:p>
          <a:p>
            <a:pPr marL="109728" algn="just"/>
            <a:r>
              <a:rPr lang="en-US" sz="1600" b="0" dirty="0">
                <a:latin typeface="Times New Roman" pitchFamily="18" charset="0"/>
                <a:cs typeface="Times New Roman" pitchFamily="18" charset="0"/>
              </a:rPr>
              <a:t>She did her Doctorate in Computer Science from University of Delhi in 1999. She did her </a:t>
            </a:r>
            <a:r>
              <a:rPr lang="en-US" sz="1600" b="0" dirty="0" err="1">
                <a:latin typeface="Times New Roman" pitchFamily="18" charset="0"/>
                <a:cs typeface="Times New Roman" pitchFamily="18" charset="0"/>
              </a:rPr>
              <a:t>M.Tech</a:t>
            </a:r>
            <a:r>
              <a:rPr lang="en-US" sz="1600" b="0" dirty="0">
                <a:latin typeface="Times New Roman" pitchFamily="18" charset="0"/>
                <a:cs typeface="Times New Roman" pitchFamily="18" charset="0"/>
              </a:rPr>
              <a:t>. in Computer Science from IIT Delhi in 1986 and M.Sc. in Mathematics from IIT Delhi in 1984.</a:t>
            </a:r>
            <a:endParaRPr lang="en-US" sz="1600" dirty="0" smtClean="0">
              <a:latin typeface="Times New Roman" pitchFamily="18" charset="0"/>
              <a:cs typeface="Times New Roman" pitchFamily="18" charset="0"/>
            </a:endParaRPr>
          </a:p>
          <a:p>
            <a:pPr marL="109728" indent="0" algn="just">
              <a:buNone/>
            </a:pPr>
            <a:endParaRPr lang="en-US" sz="160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800113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91600" cy="1223645"/>
          </a:xfrm>
          <a:prstGeom prst="rect">
            <a:avLst/>
          </a:prstGeom>
          <a:noFill/>
          <a:ln>
            <a:noFill/>
          </a:ln>
        </p:spPr>
      </p:pic>
      <p:sp>
        <p:nvSpPr>
          <p:cNvPr id="3" name="Title 2"/>
          <p:cNvSpPr>
            <a:spLocks noGrp="1"/>
          </p:cNvSpPr>
          <p:nvPr>
            <p:ph type="title"/>
          </p:nvPr>
        </p:nvSpPr>
        <p:spPr>
          <a:xfrm>
            <a:off x="1295400" y="304800"/>
            <a:ext cx="8229600" cy="1447800"/>
          </a:xfrm>
        </p:spPr>
        <p:txBody>
          <a:bodyPr>
            <a:normAutofit/>
          </a:bodyPr>
          <a:lstStyle/>
          <a:p>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Interest</a:t>
            </a:r>
            <a:endParaRPr lang="en-US" sz="28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09728" algn="just"/>
            <a:r>
              <a:rPr lang="en-US" sz="1600" b="0" dirty="0">
                <a:latin typeface="Times New Roman" pitchFamily="18" charset="0"/>
                <a:cs typeface="Times New Roman" pitchFamily="18" charset="0"/>
              </a:rPr>
              <a:t>Web Intelligence, Semantic Web, Intelligent Information Systems	</a:t>
            </a:r>
            <a:r>
              <a:rPr lang="en-US" sz="1600" b="0" dirty="0" smtClean="0">
                <a:latin typeface="Times New Roman" pitchFamily="18" charset="0"/>
                <a:cs typeface="Times New Roman" pitchFamily="18" charset="0"/>
              </a:rPr>
              <a:t>Intelligent, Software </a:t>
            </a:r>
            <a:r>
              <a:rPr lang="en-US" sz="1600" b="0" dirty="0">
                <a:latin typeface="Times New Roman" pitchFamily="18" charset="0"/>
                <a:cs typeface="Times New Roman" pitchFamily="18" charset="0"/>
              </a:rPr>
              <a:t>Engineering Intelligent Agents	Intelligent User Interfaces Fuzzy Logic Genetic Algorithms Knowledge </a:t>
            </a:r>
            <a:r>
              <a:rPr lang="en-US" sz="1600" b="0" dirty="0" smtClean="0">
                <a:latin typeface="Times New Roman" pitchFamily="18" charset="0"/>
                <a:cs typeface="Times New Roman" pitchFamily="18" charset="0"/>
              </a:rPr>
              <a:t>Representation, Ontologies </a:t>
            </a:r>
            <a:r>
              <a:rPr lang="en-US" sz="1600" b="0" dirty="0">
                <a:latin typeface="Times New Roman" pitchFamily="18" charset="0"/>
                <a:cs typeface="Times New Roman" pitchFamily="18" charset="0"/>
              </a:rPr>
              <a:t>Software Engineering and Data </a:t>
            </a:r>
            <a:r>
              <a:rPr lang="en-US" sz="1600" b="0" dirty="0" smtClean="0">
                <a:latin typeface="Times New Roman" pitchFamily="18" charset="0"/>
                <a:cs typeface="Times New Roman" pitchFamily="18" charset="0"/>
              </a:rPr>
              <a:t>Mining, Software </a:t>
            </a:r>
            <a:r>
              <a:rPr lang="en-US" sz="1600" b="0" dirty="0">
                <a:latin typeface="Times New Roman" pitchFamily="18" charset="0"/>
                <a:cs typeface="Times New Roman" pitchFamily="18" charset="0"/>
              </a:rPr>
              <a:t>Reliability Requirement </a:t>
            </a:r>
            <a:r>
              <a:rPr lang="en-US" sz="1600" b="0" dirty="0" smtClean="0">
                <a:latin typeface="Times New Roman" pitchFamily="18" charset="0"/>
                <a:cs typeface="Times New Roman" pitchFamily="18" charset="0"/>
              </a:rPr>
              <a:t>Engineering Human </a:t>
            </a:r>
            <a:r>
              <a:rPr lang="en-US" sz="1600" b="0" dirty="0">
                <a:latin typeface="Times New Roman" pitchFamily="18" charset="0"/>
                <a:cs typeface="Times New Roman" pitchFamily="18" charset="0"/>
              </a:rPr>
              <a:t>Computer Interaction (</a:t>
            </a:r>
            <a:r>
              <a:rPr lang="en-US" sz="1600" b="0" dirty="0" err="1">
                <a:latin typeface="Times New Roman" pitchFamily="18" charset="0"/>
                <a:cs typeface="Times New Roman" pitchFamily="18" charset="0"/>
              </a:rPr>
              <a:t>HCl</a:t>
            </a:r>
            <a:r>
              <a:rPr lang="en-US" sz="1600" b="0" dirty="0">
                <a:latin typeface="Times New Roman" pitchFamily="18" charset="0"/>
                <a:cs typeface="Times New Roman" pitchFamily="18" charset="0"/>
              </a:rPr>
              <a:t>) </a:t>
            </a:r>
            <a:r>
              <a:rPr lang="en-US" sz="1600" b="0" dirty="0" smtClean="0">
                <a:latin typeface="Times New Roman" pitchFamily="18" charset="0"/>
                <a:cs typeface="Times New Roman" pitchFamily="18" charset="0"/>
              </a:rPr>
              <a:t>Trust Information </a:t>
            </a:r>
            <a:r>
              <a:rPr lang="en-US" sz="1600" b="0" dirty="0">
                <a:latin typeface="Times New Roman" pitchFamily="18" charset="0"/>
                <a:cs typeface="Times New Roman" pitchFamily="18" charset="0"/>
              </a:rPr>
              <a:t>Retrieval </a:t>
            </a:r>
            <a:r>
              <a:rPr lang="en-US" sz="1600" b="0" dirty="0" smtClean="0">
                <a:latin typeface="Times New Roman" pitchFamily="18" charset="0"/>
                <a:cs typeface="Times New Roman" pitchFamily="18" charset="0"/>
              </a:rPr>
              <a:t>Personalization Steganography </a:t>
            </a:r>
            <a:r>
              <a:rPr lang="en-US" sz="1600" b="0" dirty="0">
                <a:latin typeface="Times New Roman" pitchFamily="18" charset="0"/>
                <a:cs typeface="Times New Roman" pitchFamily="18" charset="0"/>
              </a:rPr>
              <a:t>and </a:t>
            </a:r>
            <a:r>
              <a:rPr lang="en-US" sz="1600" b="0" dirty="0" err="1" smtClean="0">
                <a:latin typeface="Times New Roman" pitchFamily="18" charset="0"/>
                <a:cs typeface="Times New Roman" pitchFamily="18" charset="0"/>
              </a:rPr>
              <a:t>Steganalysis</a:t>
            </a:r>
            <a:r>
              <a:rPr lang="en-US" sz="1600" b="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109728" indent="0" algn="just">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04957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15960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178</TotalTime>
  <Words>323</Words>
  <Application>Microsoft Office PowerPoint</Application>
  <PresentationFormat>On-screen Show (4:3)</PresentationFormat>
  <Paragraphs>21</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65</cp:revision>
  <dcterms:created xsi:type="dcterms:W3CDTF">2014-09-03T06:02:07Z</dcterms:created>
  <dcterms:modified xsi:type="dcterms:W3CDTF">2015-10-20T13:48:57Z</dcterms:modified>
</cp:coreProperties>
</file>